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527760"/>
            <a:ext cx="987912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solicita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Solicitar os pedidos realizados pelo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não houver nenhum traje a rigor com as condições, informar ao cliente que a loja não possui o traje a rigor (condições invalidas) e finalizar.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Caso necessário, atendente tira as medidas do cliente e preenche a ficha de medidas.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emitido o contrato de locação, valor, data de retirada e data de devolução.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3800" y="432000"/>
            <a:ext cx="9879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Receber Contrato Assinado + Pagamento em Dinheiro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entrega contrato assinado + pagamento em dinheiro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Solicitar contrato de locação assinado e pagamento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Recebe o contrato de locação assinado + pagamento em dinheiro.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Entrega recibo + (troco) + via do contrato assinado.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432000"/>
            <a:ext cx="987912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Ajustar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Costureira Ajusta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Ajustar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Costureira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verificada a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verificado 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ajustado 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Traje a Rigor ajustado é devolvido para ser retirado.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000" y="432000"/>
            <a:ext cx="987912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Retirar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entrega contrato assinado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Verificação e entrega de pedido para o cliente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verificado o contrato de locação + recibo de pagamento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entregue o Traje a Rigor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entregue a 2º via do contrato assinado.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entregue o recibo de pagamento.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432000"/>
            <a:ext cx="9879120" cy="46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Devolver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devolve traje a rigor + contrato assinado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Recepcionar a devolução do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É verificada a data de entregua do traje a rigor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É verificadao se o traje a rigor devolvido está nas condições combinadas conforme contrato de locação.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2º via do contrato + recibo para cliente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2020-10-07T12:02:38Z</dcterms:modified>
  <cp:revision>36</cp:revision>
  <dc:subject/>
  <dc:title/>
</cp:coreProperties>
</file>