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92640" y="301680"/>
            <a:ext cx="8691120" cy="10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59120" y="144000"/>
            <a:ext cx="271872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Modelo Conceitual de Négocio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229040" y="659160"/>
            <a:ext cx="7446960" cy="462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2020-10-07T18:36:20Z</dcterms:modified>
  <cp:revision>24</cp:revision>
  <dc:subject/>
  <dc:title/>
</cp:coreProperties>
</file>