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92640" y="301680"/>
            <a:ext cx="8689680" cy="10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59120" y="144000"/>
            <a:ext cx="2717280" cy="1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Modelo Conceitual de Negócio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872000" y="295200"/>
            <a:ext cx="6641640" cy="53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cp:lastPrinted>2021-02-21T11:59:17Z</cp:lastPrinted>
  <dcterms:modified xsi:type="dcterms:W3CDTF">2021-04-18T15:21:56Z</dcterms:modified>
  <cp:revision>28</cp:revision>
  <dc:subject/>
  <dc:title/>
</cp:coreProperties>
</file>