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4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91300" x="685800"/>
            <a:ext cy="9693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buNone/>
            </a:pPr>
            <a:r>
              <a:rPr lang="en"/>
              <a:t>             Robô Velc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047508" x="685800"/>
            <a:ext cy="15773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git add </a:t>
            </a:r>
            <a:r>
              <a:rPr b="1" lang="en"/>
              <a:t>paradigmaFuncional</a:t>
            </a:r>
          </a:p>
          <a:p>
            <a:pPr rtl="0" lvl="0">
              <a:buNone/>
            </a:pPr>
            <a:r>
              <a:rPr lang="en"/>
              <a:t>git commit -am “</a:t>
            </a:r>
            <a:r>
              <a:rPr b="1" lang="en"/>
              <a:t>Cleiton Gomes + Vanessa Barbosa</a:t>
            </a:r>
            <a:r>
              <a:rPr lang="en"/>
              <a:t>”</a:t>
            </a:r>
          </a:p>
          <a:p>
            <a:pPr>
              <a:buNone/>
            </a:pPr>
            <a:r>
              <a:rPr lang="en"/>
              <a:t>git push origin </a:t>
            </a:r>
            <a:r>
              <a:rPr b="1" lang="en"/>
              <a:t>UnBGama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991200"/>
            <a:ext cy="969300" cx="281916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5" x="457200"/>
            <a:ext cy="1396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           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             Mercado de Moedas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-Maior Mercado do mundo</a:t>
            </a:r>
          </a:p>
          <a:p>
            <a:pPr rtl="0" lvl="0">
              <a:buNone/>
            </a:pPr>
            <a:r>
              <a:rPr lang="en"/>
              <a:t>-3 trilhões de dólares por dia</a:t>
            </a:r>
          </a:p>
          <a:p>
            <a:pPr>
              <a:buNone/>
            </a:pPr>
            <a:r>
              <a:rPr lang="en"/>
              <a:t>-Funcionamento 24/5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852725"/>
            <a:ext cy="954275" cx="27754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0" x="2423375"/>
            <a:ext cy="1958400" cx="6263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    Motivação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2116750" x="585800"/>
            <a:ext cy="4005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Haskell -&gt; linguagem funcional</a:t>
            </a:r>
          </a:p>
          <a:p>
            <a:pPr rtl="0" lvl="0">
              <a:buNone/>
            </a:pPr>
            <a:r>
              <a:rPr lang="en"/>
              <a:t>Possui diversas bibliotecas matemáticas</a:t>
            </a:r>
          </a:p>
          <a:p>
            <a:pPr rtl="0" lvl="0">
              <a:buNone/>
            </a:pPr>
            <a:r>
              <a:rPr lang="en"/>
              <a:t>Confiabilidade</a:t>
            </a:r>
          </a:p>
          <a:p>
            <a:pPr rtl="0" lvl="0">
              <a:buNone/>
            </a:pPr>
            <a:r>
              <a:rPr lang="en"/>
              <a:t>Desempenho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803300"/>
            <a:ext cy="1069900" cx="31117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89175" x="1579375"/>
            <a:ext cy="2285600" cx="5985239"/>
          </a:xfrm>
          <a:prstGeom prst="rect">
            <a:avLst/>
          </a:prstGeom>
        </p:spPr>
      </p:pic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636400" x="3907075"/>
            <a:ext cy="1239675" cx="4644174"/>
          </a:xfrm>
          <a:prstGeom prst="rect">
            <a:avLst/>
          </a:prstGeom>
        </p:spPr>
      </p:pic>
      <p:pic>
        <p:nvPicPr>
          <p:cNvPr id="48" name="Shape 4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-41600" x="2263275"/>
            <a:ext cy="1352550" cx="3933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  Método de Correlação de Pearson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55" name="Shape 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89875" x="690087"/>
            <a:ext cy="1291750" cx="776382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          Método Média Móvel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67950" x="2674700"/>
            <a:ext cy="1262050" cx="30813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6000" lang="en"/>
              <a:t>
</a:t>
            </a:r>
            <a:r>
              <a:rPr b="1" sz="6000" lang="en"/>
              <a:t>Show me the Code...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