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77" r:id="rId2"/>
    <p:sldId id="289" r:id="rId3"/>
    <p:sldId id="340" r:id="rId4"/>
    <p:sldId id="314" r:id="rId5"/>
    <p:sldId id="344" r:id="rId6"/>
    <p:sldId id="352" r:id="rId7"/>
    <p:sldId id="351" r:id="rId8"/>
    <p:sldId id="318" r:id="rId9"/>
    <p:sldId id="334" r:id="rId10"/>
    <p:sldId id="343" r:id="rId11"/>
    <p:sldId id="345" r:id="rId12"/>
    <p:sldId id="346" r:id="rId13"/>
    <p:sldId id="347" r:id="rId14"/>
    <p:sldId id="348" r:id="rId15"/>
    <p:sldId id="349" r:id="rId16"/>
    <p:sldId id="350" r:id="rId17"/>
    <p:sldId id="302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31/08/2018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31/08/2018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384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332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489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427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434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031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31/08/2018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31/08/2018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31/08/2018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31/08/2018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31/08/2018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31/08/2018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31/08/2018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31/08/2018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31/08/2018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31/08/2018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31/08/2018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31/08/2018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31/08/2018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31/08/2018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31/08/2018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31/08/2018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31/08/2018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PRESENTACIÓN SOBRE LA </a:t>
            </a:r>
            <a:r>
              <a:rPr lang="es-AR" sz="3200" b="1" dirty="0" smtClean="0">
                <a:latin typeface="Calibri Light" pitchFamily="34" charset="0"/>
              </a:rPr>
              <a:t>CONTINUIDAD </a:t>
            </a:r>
            <a:r>
              <a:rPr lang="es-AR" sz="3200" b="1" dirty="0" smtClean="0">
                <a:latin typeface="Calibri Light" pitchFamily="34" charset="0"/>
              </a:rPr>
              <a:t>PROYECTO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31 de Agosto de 2018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80441" y="1525778"/>
            <a:ext cx="3942875" cy="5406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dirty="0" smtClean="0"/>
              <a:t>Implementación restante: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19542"/>
              </p:ext>
            </p:extLst>
          </p:nvPr>
        </p:nvGraphicFramePr>
        <p:xfrm>
          <a:off x="1670779" y="2066469"/>
          <a:ext cx="5105073" cy="40981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21800"/>
                <a:gridCol w="3583273"/>
              </a:tblGrid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Identificador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Notificar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Informe mesa de examen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Informe</a:t>
                      </a:r>
                      <a:r>
                        <a:rPr lang="es-AR" baseline="0" dirty="0" smtClean="0"/>
                        <a:t> horario de cursada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Buscar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horario de cursada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mesa</a:t>
                      </a:r>
                      <a:r>
                        <a:rPr lang="es-AR" baseline="0" dirty="0" smtClean="0"/>
                        <a:t> de examen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Generar horario de</a:t>
                      </a:r>
                      <a:r>
                        <a:rPr lang="es-AR" baseline="0" dirty="0" smtClean="0"/>
                        <a:t> aula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arcador de contenido 1"/>
          <p:cNvSpPr txBox="1">
            <a:spLocks/>
          </p:cNvSpPr>
          <p:nvPr/>
        </p:nvSpPr>
        <p:spPr>
          <a:xfrm>
            <a:off x="7025599" y="5512324"/>
            <a:ext cx="4995080" cy="77696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400" i="1" dirty="0" smtClean="0"/>
              <a:t>Los casos de uso se irán completando en el orden que se indica.</a:t>
            </a:r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54290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63773" y="1401149"/>
            <a:ext cx="11847838" cy="507455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s-AR" dirty="0" smtClean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Fase</a:t>
            </a:r>
            <a:r>
              <a:rPr lang="es-AR" dirty="0" smtClean="0"/>
              <a:t>: Construcción.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Iteración</a:t>
            </a:r>
            <a:r>
              <a:rPr lang="es-AR" dirty="0" smtClean="0"/>
              <a:t>: N° 4.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Fecha de inicio</a:t>
            </a:r>
            <a:r>
              <a:rPr lang="es-AR" dirty="0" smtClean="0"/>
              <a:t>: 01 de Septiembre de 2018.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Fecha de fin</a:t>
            </a:r>
            <a:r>
              <a:rPr lang="es-AR" dirty="0" smtClean="0"/>
              <a:t>: 16 de Septiembre de 2018.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r>
              <a:rPr lang="es-AR" i="1" dirty="0" smtClean="0"/>
              <a:t>Las actividades se encuentran sujetas a las conclusiones obtenidas durante esta presentación por lo que pueden ser modificada posteriormente. 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4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12360"/>
              </p:ext>
            </p:extLst>
          </p:nvPr>
        </p:nvGraphicFramePr>
        <p:xfrm>
          <a:off x="1105469" y="2333766"/>
          <a:ext cx="9949218" cy="367124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829621"/>
                <a:gridCol w="1347290"/>
                <a:gridCol w="1088195"/>
                <a:gridCol w="1684112"/>
              </a:tblGrid>
              <a:tr h="52446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 de la tarea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Inicio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Fin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Prioridad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r>
                        <a:rPr lang="es-AR" dirty="0" smtClean="0"/>
                        <a:t>Continuar </a:t>
                      </a:r>
                      <a:r>
                        <a:rPr lang="es-AR" dirty="0" smtClean="0"/>
                        <a:t>Glosario</a:t>
                      </a:r>
                      <a:r>
                        <a:rPr lang="es-AR" dirty="0" smtClean="0"/>
                        <a:t>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01-Sep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16-Sep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Baja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r>
                        <a:rPr lang="es-AR" dirty="0" smtClean="0"/>
                        <a:t>Descargar archivos</a:t>
                      </a:r>
                      <a:r>
                        <a:rPr lang="es-AR" baseline="0" dirty="0" smtClean="0"/>
                        <a:t> Excel del corriente año.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r>
                        <a:rPr lang="es-AR" dirty="0" smtClean="0"/>
                        <a:t>Completar CP</a:t>
                      </a:r>
                      <a:r>
                        <a:rPr lang="es-AR" baseline="0" dirty="0" smtClean="0"/>
                        <a:t> para CU02 – Importar horarios de cursada.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Completar CP</a:t>
                      </a:r>
                      <a:r>
                        <a:rPr lang="es-AR" baseline="0" dirty="0" smtClean="0"/>
                        <a:t> para CU03 – Importar mesas de examen.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Completar</a:t>
                      </a:r>
                      <a:r>
                        <a:rPr lang="es-AR" baseline="0" dirty="0" smtClean="0"/>
                        <a:t> CU11 – Informe mesa de examen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Iniciar</a:t>
                      </a:r>
                      <a:r>
                        <a:rPr lang="es-AR" baseline="0" dirty="0" smtClean="0"/>
                        <a:t> manual de usuario (APP)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68970" y="1507277"/>
            <a:ext cx="11847838" cy="5095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Oyarzo Mariela</a:t>
            </a:r>
          </a:p>
        </p:txBody>
      </p:sp>
    </p:spTree>
    <p:extLst>
      <p:ext uri="{BB962C8B-B14F-4D97-AF65-F5344CB8AC3E}">
        <p14:creationId xmlns:p14="http://schemas.microsoft.com/office/powerpoint/2010/main" val="38374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59431"/>
              </p:ext>
            </p:extLst>
          </p:nvPr>
        </p:nvGraphicFramePr>
        <p:xfrm>
          <a:off x="913098" y="2310304"/>
          <a:ext cx="10248341" cy="36103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004888"/>
                <a:gridCol w="1387796"/>
                <a:gridCol w="1120912"/>
                <a:gridCol w="1734745"/>
              </a:tblGrid>
              <a:tr h="515769"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>
                          <a:solidFill>
                            <a:schemeClr val="bg1"/>
                          </a:solidFill>
                        </a:rPr>
                        <a:t>Nombre de la tarea</a:t>
                      </a:r>
                      <a:endParaRPr lang="es-AR" sz="1900" dirty="0">
                        <a:solidFill>
                          <a:schemeClr val="bg1"/>
                        </a:solidFill>
                      </a:endParaRP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>
                          <a:solidFill>
                            <a:schemeClr val="bg1"/>
                          </a:solidFill>
                        </a:rPr>
                        <a:t>Inicio</a:t>
                      </a:r>
                      <a:endParaRPr lang="es-AR" sz="1900" dirty="0">
                        <a:solidFill>
                          <a:schemeClr val="bg1"/>
                        </a:solidFill>
                      </a:endParaRP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>
                          <a:solidFill>
                            <a:schemeClr val="bg1"/>
                          </a:solidFill>
                        </a:rPr>
                        <a:t>Fin</a:t>
                      </a:r>
                      <a:endParaRPr lang="es-AR" sz="1900" dirty="0">
                        <a:solidFill>
                          <a:schemeClr val="bg1"/>
                        </a:solidFill>
                      </a:endParaRP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>
                          <a:solidFill>
                            <a:schemeClr val="bg1"/>
                          </a:solidFill>
                        </a:rPr>
                        <a:t>Prioridad</a:t>
                      </a:r>
                      <a:endParaRPr lang="es-AR" sz="1900" dirty="0">
                        <a:solidFill>
                          <a:schemeClr val="bg1"/>
                        </a:solidFill>
                      </a:endParaRPr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r>
                        <a:rPr lang="es-AR" sz="1900" dirty="0" smtClean="0"/>
                        <a:t>Modificar</a:t>
                      </a:r>
                      <a:r>
                        <a:rPr lang="es-AR" sz="1900" baseline="0" dirty="0" smtClean="0"/>
                        <a:t> CU10 – Notificar.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01-Sep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16-Sep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Media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r>
                        <a:rPr lang="es-AR" sz="1900" dirty="0" smtClean="0"/>
                        <a:t>Modificar Modelo de Casos de Uso.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Media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r>
                        <a:rPr lang="es-AR" sz="1900" dirty="0" smtClean="0"/>
                        <a:t>Continuar Arquitectura</a:t>
                      </a:r>
                      <a:r>
                        <a:rPr lang="es-AR" sz="1900" baseline="0" dirty="0" smtClean="0"/>
                        <a:t> del Sistema.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Media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Continuar Plan de Pruebas.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Baja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Finalizar CU04 – Buscar</a:t>
                      </a:r>
                      <a:r>
                        <a:rPr lang="es-AR" sz="1900" baseline="0" dirty="0" smtClean="0"/>
                        <a:t> horario de cursada (APP)</a:t>
                      </a:r>
                      <a:endParaRPr lang="es-AR" sz="1900" dirty="0" smtClean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Alta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Implementar</a:t>
                      </a:r>
                      <a:r>
                        <a:rPr lang="es-AR" sz="1900" baseline="0" dirty="0" smtClean="0"/>
                        <a:t> CU10 – Notificar.</a:t>
                      </a:r>
                      <a:endParaRPr lang="es-AR" sz="1900" dirty="0" smtClean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Alta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</a:tbl>
          </a:graphicData>
        </a:graphic>
      </p:graphicFrame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68970" y="1544452"/>
            <a:ext cx="11847838" cy="5095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Quiroga Sandra</a:t>
            </a:r>
          </a:p>
        </p:txBody>
      </p:sp>
    </p:spTree>
    <p:extLst>
      <p:ext uri="{BB962C8B-B14F-4D97-AF65-F5344CB8AC3E}">
        <p14:creationId xmlns:p14="http://schemas.microsoft.com/office/powerpoint/2010/main" val="15352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23249"/>
              </p:ext>
            </p:extLst>
          </p:nvPr>
        </p:nvGraphicFramePr>
        <p:xfrm>
          <a:off x="634620" y="2004118"/>
          <a:ext cx="11013743" cy="4352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453366"/>
                <a:gridCol w="1491444"/>
                <a:gridCol w="1204628"/>
                <a:gridCol w="1864305"/>
              </a:tblGrid>
              <a:tr h="48360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 de la tarea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Inicio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Fin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Prioridad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CU06 – Modificar horario de cursada.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01-Sep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16-Sep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CU07 – Modificar mesa de examen.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Modelo de Datos.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Modificar</a:t>
                      </a:r>
                      <a:r>
                        <a:rPr lang="es-AR" baseline="0" dirty="0" smtClean="0"/>
                        <a:t> base de datos.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Continuar Modelo</a:t>
                      </a:r>
                      <a:r>
                        <a:rPr lang="es-AR" baseline="0" dirty="0" smtClean="0"/>
                        <a:t> de Diseño.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Implementar modificación</a:t>
                      </a:r>
                      <a:r>
                        <a:rPr lang="es-AR" baseline="0" dirty="0" smtClean="0"/>
                        <a:t> CU06 – Modificar horario de cursada.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Implementar modificación CU07 – Modificar mesa</a:t>
                      </a:r>
                      <a:r>
                        <a:rPr lang="es-AR" baseline="0" dirty="0" smtClean="0"/>
                        <a:t> de examen.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Planificar nueva iteración.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15-Sep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Baja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72841" y="1494580"/>
            <a:ext cx="11847838" cy="5095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Márquez Emanuel</a:t>
            </a:r>
          </a:p>
        </p:txBody>
      </p:sp>
    </p:spTree>
    <p:extLst>
      <p:ext uri="{BB962C8B-B14F-4D97-AF65-F5344CB8AC3E}">
        <p14:creationId xmlns:p14="http://schemas.microsoft.com/office/powerpoint/2010/main" val="14841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Notificaciones y Favoritos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15</a:t>
            </a:fld>
            <a:endParaRPr lang="es-AR" dirty="0"/>
          </a:p>
        </p:txBody>
      </p:sp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63772" y="1501254"/>
            <a:ext cx="11856907" cy="497444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Sobre las notificaciones y favoritos en la APP se acordó junto con el equipo de catedra (durante 2017):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Dar la opción de tener favoritos para evitar nuevas búsquedas. Esto es, tanto para horarios de cursada como para mesas de examen.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No mostrar notificaciones en la aplicación (al estilo </a:t>
            </a:r>
            <a:r>
              <a:rPr lang="es-AR" dirty="0" err="1" smtClean="0"/>
              <a:t>whatsapp</a:t>
            </a:r>
            <a:r>
              <a:rPr lang="es-AR" dirty="0" smtClean="0"/>
              <a:t>) debido a la complejidad.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Realizar notificaciones a correos electrónicos ante modificaciones. Respecto a: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s-AR" dirty="0" smtClean="0"/>
              <a:t>Mesas de examen: asignación de aula, cambio de día, hora o aula.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s-AR" dirty="0" smtClean="0"/>
              <a:t>Horarios de cursada: cambio de día, hora o aula.</a:t>
            </a:r>
          </a:p>
        </p:txBody>
      </p:sp>
    </p:spTree>
    <p:extLst>
      <p:ext uri="{BB962C8B-B14F-4D97-AF65-F5344CB8AC3E}">
        <p14:creationId xmlns:p14="http://schemas.microsoft.com/office/powerpoint/2010/main" val="42073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Notificaciones y Favoritos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16</a:t>
            </a:fld>
            <a:endParaRPr lang="es-AR" dirty="0"/>
          </a:p>
        </p:txBody>
      </p:sp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63772" y="1401148"/>
            <a:ext cx="11758337" cy="5074555"/>
          </a:xfrm>
        </p:spPr>
        <p:txBody>
          <a:bodyPr>
            <a:normAutofit/>
          </a:bodyPr>
          <a:lstStyle/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El grupo de desarrollo presenta una solución:</a:t>
            </a:r>
          </a:p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endParaRPr lang="es-AR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Permitir el ingreso de un correo electrónico.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Tener la opción de almacenar favoritos solo a aquellos usuarios que presenten un correo electrónico. Las notificaciones se hacen sobre los favoritos almacenados en la aplicación al correo indicado.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Limitar la cantidad de favoritos para evitar usuarios maliciosos.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endParaRPr lang="es-AR" dirty="0"/>
          </a:p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i="1" dirty="0" smtClean="0"/>
              <a:t>Se presenta el video del prototipo.</a:t>
            </a:r>
            <a:endParaRPr lang="es-AR" i="1" dirty="0"/>
          </a:p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78874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17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s-ES" b="1" u="sng" dirty="0" smtClean="0"/>
              <a:t>Temas a desarrollar</a:t>
            </a:r>
            <a:r>
              <a:rPr lang="es-ES" dirty="0" smtClean="0"/>
              <a:t>:</a:t>
            </a:r>
          </a:p>
          <a:p>
            <a:pPr marL="0" indent="0">
              <a:spcAft>
                <a:spcPts val="600"/>
              </a:spcAft>
              <a:buNone/>
            </a:pPr>
            <a:endParaRPr lang="es-E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Objetivo de la presentación.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Descripción general del proyecto.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Estado actual del proyecto.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Planificación de la nueva iteración.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Propuesta sobre notificaciones y favoritos en APP.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s-ES" dirty="0" smtClean="0"/>
              <a:t>Presentación de un video de ejemplo.</a:t>
            </a:r>
          </a:p>
          <a:p>
            <a:pPr marL="0" indent="0"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18364" y="1501254"/>
            <a:ext cx="11682484" cy="4974450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Reunión del 17-Ago-18</a:t>
            </a:r>
            <a:r>
              <a:rPr lang="es-ES" dirty="0" smtClean="0"/>
              <a:t>: El grupo de desarrollo tomó la decisión de realizar una reunión con el objetivo de reanudar el proyecto Tempus. Durante la </a:t>
            </a:r>
            <a:r>
              <a:rPr lang="es-ES" dirty="0" smtClean="0"/>
              <a:t>misma, </a:t>
            </a:r>
            <a:r>
              <a:rPr lang="es-ES" dirty="0" smtClean="0"/>
              <a:t>se decidió: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Comprometerse con la finalización del trabajo.</a:t>
            </a:r>
          </a:p>
          <a:p>
            <a:r>
              <a:rPr lang="es-ES" dirty="0" smtClean="0"/>
              <a:t>Repasar la documentación actual disponible en el repositorio (</a:t>
            </a:r>
            <a:r>
              <a:rPr lang="es-ES" dirty="0" err="1" smtClean="0"/>
              <a:t>Github</a:t>
            </a:r>
            <a:r>
              <a:rPr lang="es-ES" dirty="0" smtClean="0"/>
              <a:t>).</a:t>
            </a:r>
          </a:p>
          <a:p>
            <a:r>
              <a:rPr lang="es-ES" dirty="0" smtClean="0"/>
              <a:t>Determinar el estado de la documentación.</a:t>
            </a:r>
          </a:p>
          <a:p>
            <a:r>
              <a:rPr lang="es-ES" dirty="0" smtClean="0"/>
              <a:t>Planificar nueva iteración.</a:t>
            </a:r>
          </a:p>
          <a:p>
            <a:r>
              <a:rPr lang="es-ES" dirty="0" smtClean="0"/>
              <a:t>Realizar presentación al equipo de catedra.</a:t>
            </a: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 de la presentación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147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37470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“El </a:t>
            </a:r>
            <a:r>
              <a:rPr lang="es-ES" dirty="0"/>
              <a:t>producto a desarrollar, en líneas generales, permitirá realizar la carga de horarios de cursada y mesas de examen haciendo uso de las planillas de calculo que poseen actualmente los empleados de Secretaria Académica de la UNPA-UARG. Esta tarea debe hacerse accediendo al sistema a través de su sitio web e identificándose mediante un correo institucional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ES" dirty="0"/>
              <a:t>También se permite a usuarios públicos que accedan desde una aplicación móvil consultar los horarios de cursada y mesas de examen que han sido previamente cargados por Secretaría Académica</a:t>
            </a:r>
            <a:r>
              <a:rPr lang="es-ES" dirty="0" smtClean="0"/>
              <a:t>.” [ERS]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general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696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3747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dirty="0" smtClean="0"/>
              <a:t>En forma resumida:</a:t>
            </a:r>
          </a:p>
          <a:p>
            <a:r>
              <a:rPr lang="es-AR" dirty="0" smtClean="0"/>
              <a:t>Cargar archivo con horarios de cursada (Cada cuatrimestre).</a:t>
            </a:r>
          </a:p>
          <a:p>
            <a:r>
              <a:rPr lang="es-AR" dirty="0" smtClean="0"/>
              <a:t>Cargar archivo con mesas de examen (Cada turno).</a:t>
            </a:r>
          </a:p>
          <a:p>
            <a:r>
              <a:rPr lang="es-AR" dirty="0" smtClean="0"/>
              <a:t>Generar informes.</a:t>
            </a:r>
          </a:p>
          <a:p>
            <a:r>
              <a:rPr lang="es-AR" dirty="0" smtClean="0"/>
              <a:t>Consultar horarios de cursada (APP).</a:t>
            </a:r>
          </a:p>
          <a:p>
            <a:r>
              <a:rPr lang="es-AR" dirty="0" smtClean="0"/>
              <a:t>Consultar mesas de examen (APP).</a:t>
            </a:r>
          </a:p>
          <a:p>
            <a:r>
              <a:rPr lang="es-AR" dirty="0" smtClean="0"/>
              <a:t>Recibir notificaciones sobre horarios de cursada y mesas de examen ante modificaciones (APP).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general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07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general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784" t="12121" r="1604" b="6248"/>
          <a:stretch/>
        </p:blipFill>
        <p:spPr>
          <a:xfrm>
            <a:off x="1622784" y="1509772"/>
            <a:ext cx="9037415" cy="424924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CuadroTexto 1"/>
          <p:cNvSpPr txBox="1"/>
          <p:nvPr/>
        </p:nvSpPr>
        <p:spPr>
          <a:xfrm>
            <a:off x="191069" y="5855750"/>
            <a:ext cx="11829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Pagina web </a:t>
            </a:r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Tempus – Búsqueda de horarios de cursada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general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34701" t="13099" r="34851"/>
          <a:stretch/>
        </p:blipFill>
        <p:spPr>
          <a:xfrm>
            <a:off x="1699145" y="1523639"/>
            <a:ext cx="3022979" cy="48507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CuadroTexto 8"/>
          <p:cNvSpPr txBox="1"/>
          <p:nvPr/>
        </p:nvSpPr>
        <p:spPr>
          <a:xfrm>
            <a:off x="4722124" y="3180790"/>
            <a:ext cx="7298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Aplicación móvil Tempus</a:t>
            </a:r>
          </a:p>
          <a:p>
            <a:pPr algn="ctr"/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Búsqueda de horarios de cursada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4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4761"/>
              </p:ext>
            </p:extLst>
          </p:nvPr>
        </p:nvGraphicFramePr>
        <p:xfrm>
          <a:off x="875241" y="1733269"/>
          <a:ext cx="10396024" cy="44764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447386"/>
                <a:gridCol w="5948638"/>
              </a:tblGrid>
              <a:tr h="497385"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Información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Detalle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Estimación inicial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1</a:t>
                      </a:r>
                      <a:r>
                        <a:rPr lang="es-AR" sz="2200" baseline="0" dirty="0" smtClean="0"/>
                        <a:t> año y 3 meses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Tiempo</a:t>
                      </a:r>
                      <a:r>
                        <a:rPr lang="es-AR" sz="2200" baseline="0" dirty="0" smtClean="0"/>
                        <a:t> trabajado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3 meses y 1 semana (18-Ago-17</a:t>
                      </a:r>
                      <a:r>
                        <a:rPr lang="es-AR" sz="2200" baseline="0" dirty="0" smtClean="0"/>
                        <a:t> al 24-Nov-17</a:t>
                      </a:r>
                      <a:r>
                        <a:rPr lang="es-AR" sz="2200" dirty="0" smtClean="0"/>
                        <a:t>)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Ultima estimación (N°</a:t>
                      </a:r>
                      <a:r>
                        <a:rPr lang="es-AR" sz="2200" baseline="0" dirty="0" smtClean="0"/>
                        <a:t> 4</a:t>
                      </a:r>
                      <a:r>
                        <a:rPr lang="es-AR" sz="2200" dirty="0" smtClean="0"/>
                        <a:t>)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4 meses</a:t>
                      </a:r>
                      <a:r>
                        <a:rPr lang="es-AR" sz="2200" baseline="0" dirty="0" smtClean="0"/>
                        <a:t> y 3 semanas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Ultima presentación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24-Nov-17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Fase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Construcción</a:t>
                      </a:r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Iteración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N°</a:t>
                      </a:r>
                      <a:r>
                        <a:rPr lang="es-AR" sz="2200" baseline="0" dirty="0" smtClean="0"/>
                        <a:t> 3 (14-Nov-17 al 23-Nov-17)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Ultima revisión del repositorio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365</a:t>
                      </a:r>
                      <a:r>
                        <a:rPr lang="es-AR" sz="2200" baseline="0" dirty="0" smtClean="0"/>
                        <a:t> (26-Nov-17)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Reanudación del proyecto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17-Ago-18</a:t>
                      </a:r>
                    </a:p>
                  </a:txBody>
                  <a:tcPr marL="109930" marR="109930" marT="54965" marB="549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8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7" name="Marcador de contenido 1"/>
          <p:cNvSpPr txBox="1">
            <a:spLocks/>
          </p:cNvSpPr>
          <p:nvPr/>
        </p:nvSpPr>
        <p:spPr>
          <a:xfrm>
            <a:off x="253146" y="1573544"/>
            <a:ext cx="3942875" cy="540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 smtClean="0"/>
              <a:t>Documentación restante:</a:t>
            </a:r>
            <a:endParaRPr lang="es-A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28634"/>
              </p:ext>
            </p:extLst>
          </p:nvPr>
        </p:nvGraphicFramePr>
        <p:xfrm>
          <a:off x="3057098" y="2286630"/>
          <a:ext cx="5981551" cy="21665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981551"/>
              </a:tblGrid>
              <a:tr h="428556">
                <a:tc>
                  <a:txBody>
                    <a:bodyPr/>
                    <a:lstStyle/>
                    <a:p>
                      <a:pPr algn="ctr"/>
                      <a:r>
                        <a:rPr lang="es-AR" sz="2100" dirty="0" smtClean="0">
                          <a:solidFill>
                            <a:schemeClr val="bg1"/>
                          </a:solidFill>
                        </a:rPr>
                        <a:t>Documento</a:t>
                      </a:r>
                      <a:endParaRPr lang="es-AR" sz="2100" dirty="0">
                        <a:solidFill>
                          <a:schemeClr val="bg1"/>
                        </a:solidFill>
                      </a:endParaRPr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 de instalación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</a:t>
                      </a:r>
                      <a:r>
                        <a:rPr lang="es-AR" sz="2100" baseline="0" dirty="0" smtClean="0"/>
                        <a:t> de usuario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Memoria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Actualizaciones</a:t>
                      </a:r>
                      <a:r>
                        <a:rPr lang="es-AR" sz="2100" baseline="0" dirty="0" smtClean="0"/>
                        <a:t> sobre documentos actuales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</a:tbl>
          </a:graphicData>
        </a:graphic>
      </p:graphicFrame>
      <p:sp>
        <p:nvSpPr>
          <p:cNvPr id="10" name="Marcador de contenido 1"/>
          <p:cNvSpPr txBox="1">
            <a:spLocks/>
          </p:cNvSpPr>
          <p:nvPr/>
        </p:nvSpPr>
        <p:spPr>
          <a:xfrm>
            <a:off x="150125" y="5066705"/>
            <a:ext cx="11870553" cy="10884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400" i="1" dirty="0" smtClean="0"/>
              <a:t>Se considera actualizaciones a los documentos actuales ante eventuales modificaciones. Abarca documentos como: Especificaciones de casos de uso, Modelos (De datos, de casos de uso, de diseño) o base de datos.</a:t>
            </a:r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22240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3690</TotalTime>
  <Words>1094</Words>
  <Application>Microsoft Office PowerPoint</Application>
  <PresentationFormat>Panorámica</PresentationFormat>
  <Paragraphs>257</Paragraphs>
  <Slides>17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Corbel</vt:lpstr>
      <vt:lpstr>Profundidad</vt:lpstr>
      <vt:lpstr>Presentación de PowerPoint</vt:lpstr>
      <vt:lpstr>Introducción</vt:lpstr>
      <vt:lpstr>Objetivo de la presentación</vt:lpstr>
      <vt:lpstr>Descripción general</vt:lpstr>
      <vt:lpstr>Descripción general</vt:lpstr>
      <vt:lpstr>Descripción general</vt:lpstr>
      <vt:lpstr>Descripción general</vt:lpstr>
      <vt:lpstr>Estado del proyecto</vt:lpstr>
      <vt:lpstr>Estado del proyecto</vt:lpstr>
      <vt:lpstr>Estado del proyecto</vt:lpstr>
      <vt:lpstr>Planificación Iteración 4</vt:lpstr>
      <vt:lpstr>Planificación Iteración 4</vt:lpstr>
      <vt:lpstr>Planificación Iteración 4</vt:lpstr>
      <vt:lpstr>Planificación Iteración 4</vt:lpstr>
      <vt:lpstr>Notificaciones y Favoritos</vt:lpstr>
      <vt:lpstr>Notificaciones y Favoritos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309</cp:revision>
  <dcterms:created xsi:type="dcterms:W3CDTF">2014-08-27T01:45:29Z</dcterms:created>
  <dcterms:modified xsi:type="dcterms:W3CDTF">2018-08-31T15:30:58Z</dcterms:modified>
</cp:coreProperties>
</file>