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80" r:id="rId11"/>
    <p:sldId id="381" r:id="rId12"/>
    <p:sldId id="378" r:id="rId13"/>
    <p:sldId id="302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20/02/2021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 b="2723"/>
          <a:stretch/>
        </p:blipFill>
        <p:spPr>
          <a:xfrm>
            <a:off x="1066800" y="735699"/>
            <a:ext cx="10058400" cy="5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el grupo de desarrollo. </a:t>
            </a:r>
            <a:r>
              <a:rPr lang="es-AR" b="1" dirty="0" smtClean="0"/>
              <a:t>Sandrita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la comunicación. </a:t>
            </a:r>
            <a:r>
              <a:rPr lang="es-AR" b="1" dirty="0" err="1" smtClean="0"/>
              <a:t>Sandri</a:t>
            </a:r>
            <a:r>
              <a:rPr lang="es-AR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los procesos actuales.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Planificación. </a:t>
            </a:r>
            <a:r>
              <a:rPr lang="es-AR" b="1" dirty="0" smtClean="0"/>
              <a:t>Mariela.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Estimación. </a:t>
            </a:r>
            <a:r>
              <a:rPr lang="es-AR" b="1" dirty="0" err="1" smtClean="0"/>
              <a:t>Sandri</a:t>
            </a:r>
            <a:r>
              <a:rPr lang="es-AR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de riesgo. </a:t>
            </a:r>
            <a:r>
              <a:rPr lang="es-AR" b="1" dirty="0" smtClean="0"/>
              <a:t>Mariela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Modelos.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Implementación.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Pruebas. </a:t>
            </a:r>
            <a:r>
              <a:rPr lang="es-AR" b="1" dirty="0" smtClean="0"/>
              <a:t>Mariela.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56" y="2110154"/>
            <a:ext cx="4163951" cy="34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71" y="1907966"/>
            <a:ext cx="398716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8" name="Imagen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9" y="785272"/>
            <a:ext cx="11863301" cy="54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89" y="763408"/>
            <a:ext cx="8159577" cy="55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9"/>
          <a:stretch/>
        </p:blipFill>
        <p:spPr>
          <a:xfrm>
            <a:off x="118839" y="845438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0"/>
          <a:stretch/>
        </p:blipFill>
        <p:spPr>
          <a:xfrm>
            <a:off x="6096000" y="900030"/>
            <a:ext cx="5902256" cy="2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53324"/>
            <a:ext cx="10867661" cy="553364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4870</TotalTime>
  <Words>201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Presentación de PowerPoint</vt:lpstr>
      <vt:lpstr>Grupo de desarrollo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Modelo</vt:lpstr>
      <vt:lpstr>Implementación</vt:lpstr>
      <vt:lpstr>Plan de Prueba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388</cp:revision>
  <dcterms:created xsi:type="dcterms:W3CDTF">2014-08-27T01:45:29Z</dcterms:created>
  <dcterms:modified xsi:type="dcterms:W3CDTF">2021-02-20T20:15:34Z</dcterms:modified>
</cp:coreProperties>
</file>