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82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23/02/2021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23/02/2021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Calibri Light" pitchFamily="34" charset="0"/>
              </a:rPr>
              <a:t>EXPOSICIÓN FINAL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24 de Febrero de 2021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1100218" y="733098"/>
            <a:ext cx="8753464" cy="55473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40093" y="6014014"/>
            <a:ext cx="275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diagrama </a:t>
            </a: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de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0" y="1048198"/>
            <a:ext cx="2372684" cy="4122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2" y="1048198"/>
            <a:ext cx="8660888" cy="41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63714" y="5507493"/>
            <a:ext cx="189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6437" y="5507493"/>
            <a:ext cx="141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Página Web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funcional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0" y="1032737"/>
            <a:ext cx="12152018" cy="67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b="1" dirty="0"/>
              <a:t>https://</a:t>
            </a:r>
            <a:r>
              <a:rPr lang="es-AR" sz="3200" b="1" dirty="0" smtClean="0"/>
              <a:t>youtu.be/dn_N3BpmMkU</a:t>
            </a:r>
          </a:p>
          <a:p>
            <a:pPr marL="0" indent="0">
              <a:buNone/>
            </a:pPr>
            <a:endParaRPr lang="es-AR" sz="3200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73" y="2037131"/>
            <a:ext cx="9730854" cy="39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7" y="1063436"/>
            <a:ext cx="5459105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 de temas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77922" y="1106956"/>
            <a:ext cx="10476233" cy="482981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Definiciones iniciales.</a:t>
            </a:r>
            <a:endParaRPr lang="es-AR" b="1" dirty="0" smtClean="0"/>
          </a:p>
          <a:p>
            <a:r>
              <a:rPr lang="es-AR" dirty="0" smtClean="0"/>
              <a:t>Aspectos de la comunicación.</a:t>
            </a:r>
            <a:endParaRPr lang="es-AR" b="1" dirty="0" smtClean="0"/>
          </a:p>
          <a:p>
            <a:r>
              <a:rPr lang="es-AR" dirty="0"/>
              <a:t>P</a:t>
            </a:r>
            <a:r>
              <a:rPr lang="es-AR" dirty="0" smtClean="0"/>
              <a:t>rocesos actuales.</a:t>
            </a:r>
          </a:p>
          <a:p>
            <a:r>
              <a:rPr lang="es-AR" dirty="0" smtClean="0"/>
              <a:t>Planificación.</a:t>
            </a:r>
            <a:endParaRPr lang="es-AR" b="1" dirty="0" smtClean="0"/>
          </a:p>
          <a:p>
            <a:r>
              <a:rPr lang="es-AR" dirty="0" smtClean="0"/>
              <a:t>Estimación.</a:t>
            </a:r>
            <a:endParaRPr lang="es-AR" b="1" dirty="0" smtClean="0"/>
          </a:p>
          <a:p>
            <a:r>
              <a:rPr lang="es-AR" dirty="0" smtClean="0"/>
              <a:t>Gestión de riesgo.</a:t>
            </a:r>
          </a:p>
          <a:p>
            <a:r>
              <a:rPr lang="es-AR" dirty="0" smtClean="0"/>
              <a:t>Modelos.</a:t>
            </a:r>
          </a:p>
          <a:p>
            <a:r>
              <a:rPr lang="es-AR" dirty="0" smtClean="0"/>
              <a:t>Implementación.</a:t>
            </a:r>
          </a:p>
          <a:p>
            <a:r>
              <a:rPr lang="es-AR" dirty="0" smtClean="0"/>
              <a:t>Pruebas.</a:t>
            </a:r>
          </a:p>
          <a:p>
            <a:r>
              <a:rPr lang="es-AR" dirty="0" smtClean="0"/>
              <a:t>Video funcional de la aplicación móvil y página web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 iniciales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1580304"/>
            <a:ext cx="4546690" cy="37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4" y="1336096"/>
            <a:ext cx="4450419" cy="4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155175" y="5685339"/>
            <a:ext cx="316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grupo de desarrollo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22118" y="5685339"/>
            <a:ext cx="1916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sistema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1768"/>
          <a:stretch/>
        </p:blipFill>
        <p:spPr>
          <a:xfrm>
            <a:off x="1576204" y="831234"/>
            <a:ext cx="9039592" cy="5445456"/>
          </a:xfr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564"/>
          <a:stretch/>
        </p:blipFill>
        <p:spPr>
          <a:xfrm>
            <a:off x="1318684" y="730680"/>
            <a:ext cx="8616788" cy="5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66131" y="818083"/>
            <a:ext cx="10476233" cy="886812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Estimación inicial del proyecto: </a:t>
            </a:r>
            <a:r>
              <a:rPr lang="es-AR" sz="2000" b="1" dirty="0" smtClean="0"/>
              <a:t>1 año y 7 meses.</a:t>
            </a:r>
          </a:p>
          <a:p>
            <a:r>
              <a:rPr lang="es-AR" sz="2000" dirty="0" smtClean="0"/>
              <a:t>Última estimación del 07/04/2019: </a:t>
            </a:r>
            <a:r>
              <a:rPr lang="es-AR" sz="2000" b="1" dirty="0" smtClean="0"/>
              <a:t>1 mes y 3 semanas </a:t>
            </a:r>
            <a:r>
              <a:rPr lang="es-AR" sz="2000" dirty="0" smtClean="0"/>
              <a:t>para finalizar proyecto.</a:t>
            </a: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514065" y="4504762"/>
            <a:ext cx="11163869" cy="3543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1800" dirty="0" smtClean="0"/>
              <a:t>Tiempo de trabajo real del equipo de desarrollo según </a:t>
            </a:r>
            <a:r>
              <a:rPr lang="es-AR" sz="1800" b="1" dirty="0" err="1" smtClean="0"/>
              <a:t>GitHub</a:t>
            </a:r>
            <a:r>
              <a:rPr lang="es-AR" sz="1800" b="1" dirty="0" smtClean="0"/>
              <a:t>  </a:t>
            </a:r>
            <a:r>
              <a:rPr lang="es-AR" sz="1800" dirty="0" smtClean="0"/>
              <a:t>(</a:t>
            </a:r>
            <a:r>
              <a:rPr lang="es-AR" sz="1800" b="1" dirty="0" smtClean="0"/>
              <a:t>8 meses, 3 semanas y 6 días</a:t>
            </a:r>
            <a:r>
              <a:rPr lang="es-AR" sz="1800" dirty="0" smtClean="0"/>
              <a:t>)</a:t>
            </a:r>
            <a:endParaRPr lang="es-A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" y="1559899"/>
            <a:ext cx="11748234" cy="2944863"/>
          </a:xfrm>
          <a:prstGeom prst="rect">
            <a:avLst/>
          </a:prstGeom>
        </p:spPr>
      </p:pic>
      <p:sp>
        <p:nvSpPr>
          <p:cNvPr id="8" name="4 Marcador de contenido"/>
          <p:cNvSpPr txBox="1">
            <a:spLocks/>
          </p:cNvSpPr>
          <p:nvPr/>
        </p:nvSpPr>
        <p:spPr>
          <a:xfrm>
            <a:off x="265782" y="5246578"/>
            <a:ext cx="11412152" cy="81072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AR" sz="1800" b="1" dirty="0" smtClean="0"/>
              <a:t>1 año y 7 meses – 8 meses, 3 semanas y 6 días </a:t>
            </a:r>
            <a:r>
              <a:rPr lang="es-AR" sz="1800" dirty="0" smtClean="0"/>
              <a:t>= </a:t>
            </a:r>
            <a:r>
              <a:rPr lang="es-AR" sz="1800" b="1" dirty="0" smtClean="0">
                <a:solidFill>
                  <a:srgbClr val="00B050"/>
                </a:solidFill>
              </a:rPr>
              <a:t>10 meses aprox.</a:t>
            </a:r>
          </a:p>
          <a:p>
            <a:pPr marL="0" indent="0" algn="l">
              <a:buNone/>
            </a:pPr>
            <a:r>
              <a:rPr lang="es-AR" sz="1800" b="1" dirty="0" smtClean="0"/>
              <a:t>1 mes y 3 semanas – 1 mes y 4 días </a:t>
            </a:r>
            <a:r>
              <a:rPr lang="es-AR" sz="1800" dirty="0" smtClean="0"/>
              <a:t>=</a:t>
            </a:r>
            <a:r>
              <a:rPr lang="es-AR" sz="1800" b="1" dirty="0" smtClean="0">
                <a:solidFill>
                  <a:srgbClr val="00B050"/>
                </a:solidFill>
              </a:rPr>
              <a:t> 2 semanas aprox.</a:t>
            </a:r>
          </a:p>
        </p:txBody>
      </p:sp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5709</TotalTime>
  <Words>297</Words>
  <Application>Microsoft Office PowerPoint</Application>
  <PresentationFormat>Panorámica</PresentationFormat>
  <Paragraphs>63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 de temas</vt:lpstr>
      <vt:lpstr>Definiciones iniciales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Modelos</vt:lpstr>
      <vt:lpstr>Implementación</vt:lpstr>
      <vt:lpstr>Pruebas</vt:lpstr>
      <vt:lpstr>Presentación funcional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407</cp:revision>
  <dcterms:created xsi:type="dcterms:W3CDTF">2014-08-27T01:45:29Z</dcterms:created>
  <dcterms:modified xsi:type="dcterms:W3CDTF">2021-02-24T01:58:37Z</dcterms:modified>
</cp:coreProperties>
</file>