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8" r:id="rId9"/>
    <p:sldId id="367" r:id="rId10"/>
    <p:sldId id="371" r:id="rId11"/>
    <p:sldId id="372" r:id="rId12"/>
    <p:sldId id="379" r:id="rId13"/>
    <p:sldId id="380" r:id="rId14"/>
    <p:sldId id="373" r:id="rId15"/>
    <p:sldId id="376" r:id="rId16"/>
    <p:sldId id="378" r:id="rId17"/>
    <p:sldId id="374" r:id="rId18"/>
    <p:sldId id="302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9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 de 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54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600" dirty="0" smtClean="0"/>
              <a:t>Fase de Inicio Iteración 1:  se planifico la redacción de plan de riesgos</a:t>
            </a:r>
          </a:p>
          <a:p>
            <a:r>
              <a:rPr lang="es-AR" sz="2600" dirty="0" smtClean="0"/>
              <a:t>Fase de  Inicio Iteración 2:</a:t>
            </a:r>
          </a:p>
          <a:p>
            <a:endParaRPr lang="es-AR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r>
              <a:rPr lang="es-AR" sz="2600" dirty="0" smtClean="0"/>
              <a:t>Fase de  Elaboración: No se realizo gestión de riesgos, ya que priorizamos otras actividades. Sin embargo, esto no implicó que las soluciones propuestas de los riesgos no se llevarán a cabo. </a:t>
            </a:r>
          </a:p>
          <a:p>
            <a:pPr>
              <a:buNone/>
            </a:pPr>
            <a:endParaRPr lang="es-AR" sz="2400" dirty="0" smtClean="0"/>
          </a:p>
          <a:p>
            <a:endParaRPr lang="es-AR" sz="2400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9969" y="1856935"/>
            <a:ext cx="6217919" cy="343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600" dirty="0" smtClean="0"/>
              <a:t>Fase de Construcción iteración  8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 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9743" y="2236323"/>
            <a:ext cx="52006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MX" dirty="0" smtClean="0"/>
          </a:p>
          <a:p>
            <a:pPr lvl="0"/>
            <a:r>
              <a:rPr lang="es-MX" dirty="0" smtClean="0"/>
              <a:t>Encontrar </a:t>
            </a:r>
            <a:r>
              <a:rPr lang="es-MX" dirty="0" smtClean="0"/>
              <a:t>tantos errores como sea posible.</a:t>
            </a:r>
            <a:endParaRPr lang="es-AR" b="1" dirty="0" smtClean="0"/>
          </a:p>
          <a:p>
            <a:pPr lvl="0"/>
            <a:r>
              <a:rPr lang="es-MX" dirty="0" smtClean="0"/>
              <a:t>Supervisar si se cumple las especificaciones de diseño.</a:t>
            </a:r>
            <a:endParaRPr lang="es-AR" b="1" dirty="0" smtClean="0"/>
          </a:p>
          <a:p>
            <a:pPr lvl="0"/>
            <a:r>
              <a:rPr lang="es-MX" dirty="0" smtClean="0"/>
              <a:t>Supervisar si se cumple los requisitos del análisis. </a:t>
            </a:r>
            <a:endParaRPr lang="es-AR" b="1" dirty="0" smtClean="0"/>
          </a:p>
          <a:p>
            <a:pPr lvl="0"/>
            <a:r>
              <a:rPr lang="es-MX" dirty="0" smtClean="0"/>
              <a:t>Realizar pruebas de rendimiento y capacidad.</a:t>
            </a:r>
            <a:endParaRPr lang="es-AR" b="1" dirty="0" smtClean="0"/>
          </a:p>
          <a:p>
            <a:pPr lvl="0"/>
            <a:r>
              <a:rPr lang="es-MX" dirty="0" smtClean="0"/>
              <a:t>Encontrar los problemas importantes y determinar los riesgos percibidos de la calidad.</a:t>
            </a:r>
            <a:endParaRPr lang="es-AR" b="1" dirty="0" smtClean="0"/>
          </a:p>
          <a:p>
            <a:pPr lvl="0"/>
            <a:r>
              <a:rPr lang="es-MX" dirty="0" smtClean="0"/>
              <a:t>Otros.</a:t>
            </a:r>
            <a:endParaRPr lang="es-AR" b="1" dirty="0" smtClean="0"/>
          </a:p>
          <a:p>
            <a:endParaRPr lang="es-AR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Pruebas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 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65550" y="1518444"/>
            <a:ext cx="47529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Plan de Pruebas 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graphicFrame>
        <p:nvGraphicFramePr>
          <p:cNvPr id="6" name="Marcador de contenido 1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049683362"/>
              </p:ext>
            </p:extLst>
          </p:nvPr>
        </p:nvGraphicFramePr>
        <p:xfrm>
          <a:off x="1842869" y="1842867"/>
          <a:ext cx="7680958" cy="4248443"/>
        </p:xfrm>
        <a:graphic>
          <a:graphicData uri="http://schemas.openxmlformats.org/drawingml/2006/table">
            <a:tbl>
              <a:tblPr/>
              <a:tblGrid>
                <a:gridCol w="1858541"/>
                <a:gridCol w="2685123"/>
                <a:gridCol w="3137294"/>
              </a:tblGrid>
              <a:tr h="1972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9245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una unidad de </a:t>
                      </a:r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*Los datos almacenados en la base de datos deben estar correctamente cargados.                                                     *El archivo debe contener las siguientes características (valido, no vacío, columnas no vacías y en el orden definido, datos  de tipo correctos y no duplicados).                                         *Los errores y advertencias  deben ser comunicados al usuario.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53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varios módulos en forma conjunta, con el fin de verificar las interfaces entre ellos.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Correcta comunicación entre los distintos componentes. Como se encuentra en los diagramas de secuencia.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12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Probar es que el programa realice las funciones especificadas por el cliente en el documento de especificación de requerimiento.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deben existir faltas ortográficas y debe existir concordancia en los términos. Los botones funcionarán adecuadamente si cada uno cumple con el propósito establecido en el diseño.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</p:nvPr>
        </p:nvGraphicFramePr>
        <p:xfrm>
          <a:off x="2152357" y="2067951"/>
          <a:ext cx="7821637" cy="3245427"/>
        </p:xfrm>
        <a:graphic>
          <a:graphicData uri="http://schemas.openxmlformats.org/drawingml/2006/table">
            <a:tbl>
              <a:tblPr/>
              <a:tblGrid>
                <a:gridCol w="1778470"/>
                <a:gridCol w="2867329"/>
                <a:gridCol w="3175838"/>
              </a:tblGrid>
              <a:tr h="18760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25271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Identificar diferencias entre el sistema y sus requerimientos originales(requerimientos funcionales y no funcionales)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tiene como objetivo verificar que el sistema soporta los volúmenes máximos definidos en los requerimientos para las capacidades de procesamiento y almacenamiento previstas.                                    </a:t>
                      </a:r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Instalación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instalación de sistemas para las distintos sistemas operativos (Android, ios)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4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Aceptación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que el producto esté listo para su implementación y utilización, bajo criterios definidos por los usuarios.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usuario confía en el sistema y se ejecutan exitosamente condiciones y casos seleccionados.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46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Usabilidad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Confirmar que se cumplan las expectativas de los usuarios.      Verificar que se pueda operar adecuadamente.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Accesibilidad y respuesta: 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ingreso y navegación; se puede hacer lo que se quiere, cuando se quiere, con resultados claros.    </a:t>
                      </a:r>
                      <a:r>
                        <a:rPr lang="es-AR" sz="1100" b="1" i="1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Efciencia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: cantidad de pasos y tiempo.                                                        </a:t>
                      </a:r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comprensión por parte del usuario: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de la estructura del producto, su documentación y ayudas.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565643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16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291" t="13316" r="36754" b="34718"/>
          <a:stretch/>
        </p:blipFill>
        <p:spPr>
          <a:xfrm>
            <a:off x="6155140" y="1907068"/>
            <a:ext cx="5349926" cy="40124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202" t="24267" r="28357" b="26157"/>
          <a:stretch/>
        </p:blipFill>
        <p:spPr>
          <a:xfrm>
            <a:off x="286600" y="1907068"/>
            <a:ext cx="5868540" cy="36807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17863" y="1613694"/>
            <a:ext cx="58483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17</a:t>
            </a:fld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18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713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Grupo de desarrollo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9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7256" y="2110154"/>
            <a:ext cx="4163951" cy="346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2471" y="1907966"/>
            <a:ext cx="3987165" cy="360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181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8" name="Imagen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6092" y="1871003"/>
            <a:ext cx="9819250" cy="36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181" y="1491175"/>
            <a:ext cx="11113358" cy="48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3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437" y="1501222"/>
            <a:ext cx="11208928" cy="49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3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2363" y="1429770"/>
            <a:ext cx="9594165" cy="50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87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2659"/>
          <a:stretch/>
        </p:blipFill>
        <p:spPr>
          <a:xfrm>
            <a:off x="323558" y="1889356"/>
            <a:ext cx="6108154" cy="288374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1810"/>
          <a:stretch/>
        </p:blipFill>
        <p:spPr>
          <a:xfrm>
            <a:off x="6096000" y="1944004"/>
            <a:ext cx="5902256" cy="2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07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4578</TotalTime>
  <Words>635</Words>
  <Application>Microsoft Office PowerPoint</Application>
  <PresentationFormat>Personalizado</PresentationFormat>
  <Paragraphs>96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Profundidad</vt:lpstr>
      <vt:lpstr>Diapositiva 1</vt:lpstr>
      <vt:lpstr>Diapositiva 2</vt:lpstr>
      <vt:lpstr>Grupo de desarrollo</vt:lpstr>
      <vt:lpstr>Comunicación</vt:lpstr>
      <vt:lpstr>Proceso actual</vt:lpstr>
      <vt:lpstr>Proceso actual</vt:lpstr>
      <vt:lpstr>Planificación</vt:lpstr>
      <vt:lpstr>Planificación</vt:lpstr>
      <vt:lpstr>Estimación</vt:lpstr>
      <vt:lpstr>Gestión de Riesgos</vt:lpstr>
      <vt:lpstr>Gestión de riesgos </vt:lpstr>
      <vt:lpstr>Plan de Pruebas</vt:lpstr>
      <vt:lpstr>Gestión de Riesgo </vt:lpstr>
      <vt:lpstr> Plan de Pruebas  </vt:lpstr>
      <vt:lpstr>Plan de Prueba</vt:lpstr>
      <vt:lpstr>Plan de Prueba</vt:lpstr>
      <vt:lpstr>Pruebas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Mariela</cp:lastModifiedBy>
  <cp:revision>370</cp:revision>
  <dcterms:created xsi:type="dcterms:W3CDTF">2014-08-27T01:45:29Z</dcterms:created>
  <dcterms:modified xsi:type="dcterms:W3CDTF">2021-02-16T15:21:26Z</dcterms:modified>
</cp:coreProperties>
</file>