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8" r:id="rId9"/>
    <p:sldId id="367" r:id="rId10"/>
    <p:sldId id="371" r:id="rId11"/>
    <p:sldId id="372" r:id="rId12"/>
    <p:sldId id="373" r:id="rId13"/>
    <p:sldId id="376" r:id="rId14"/>
    <p:sldId id="378" r:id="rId15"/>
    <p:sldId id="374" r:id="rId16"/>
    <p:sldId id="30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600" dirty="0" smtClean="0"/>
              <a:t>Fase de Inicio Iteración 1:  se planifico la redacción de plan de riesgos</a:t>
            </a:r>
          </a:p>
          <a:p>
            <a:r>
              <a:rPr lang="es-AR" sz="2600" dirty="0" smtClean="0"/>
              <a:t>Fase de  Inicio Iteración 2:</a:t>
            </a:r>
          </a:p>
          <a:p>
            <a:endParaRPr lang="es-AR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r>
              <a:rPr lang="es-AR" sz="2600" dirty="0" smtClean="0"/>
              <a:t>Fase de  Elaboración: No se realizo gestión de riesgos, ya que priorizamos otras actividades. Sin embargo, esto no implicó que las soluciones propuestas de los riesgos no se llevarán a cabo. </a:t>
            </a:r>
          </a:p>
          <a:p>
            <a:pPr>
              <a:buNone/>
            </a:pPr>
            <a:endParaRPr lang="es-AR" sz="2400" dirty="0" smtClean="0"/>
          </a:p>
          <a:p>
            <a:endParaRPr lang="es-AR" sz="24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600" dirty="0" smtClean="0"/>
              <a:t>Fase de Construcción iteración  8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 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Plan de Pruebas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graphicFrame>
        <p:nvGraphicFramePr>
          <p:cNvPr id="6" name="Marcador de contenid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9683362"/>
              </p:ext>
            </p:extLst>
          </p:nvPr>
        </p:nvGraphicFramePr>
        <p:xfrm>
          <a:off x="1842869" y="1842867"/>
          <a:ext cx="7680958" cy="4248443"/>
        </p:xfrm>
        <a:graphic>
          <a:graphicData uri="http://schemas.openxmlformats.org/drawingml/2006/table">
            <a:tbl>
              <a:tblPr/>
              <a:tblGrid>
                <a:gridCol w="1858541"/>
                <a:gridCol w="2685123"/>
                <a:gridCol w="3137294"/>
              </a:tblGrid>
              <a:tr h="197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9245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</a:t>
                      </a:r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53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12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2152357" y="2067951"/>
          <a:ext cx="7821637" cy="3245427"/>
        </p:xfrm>
        <a:graphic>
          <a:graphicData uri="http://schemas.openxmlformats.org/drawingml/2006/table">
            <a:tbl>
              <a:tblPr/>
              <a:tblGrid>
                <a:gridCol w="1778470"/>
                <a:gridCol w="2867329"/>
                <a:gridCol w="3175838"/>
              </a:tblGrid>
              <a:tr h="18760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25271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4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46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56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07068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401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17863" y="1613694"/>
            <a:ext cx="5848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6" y="2110154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71" y="1907966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8" name="Imagen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871003"/>
            <a:ext cx="9819250" cy="36153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" y="1491175"/>
            <a:ext cx="11113358" cy="484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" y="1501222"/>
            <a:ext cx="11208928" cy="49292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3" y="1429770"/>
            <a:ext cx="9594165" cy="5055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2659"/>
          <a:stretch/>
        </p:blipFill>
        <p:spPr>
          <a:xfrm>
            <a:off x="323558" y="1889356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1810"/>
          <a:stretch/>
        </p:blipFill>
        <p:spPr>
          <a:xfrm>
            <a:off x="6096000" y="1944004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0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4562</TotalTime>
  <Words>564</Words>
  <Application>Microsoft Office PowerPoint</Application>
  <PresentationFormat>Personalizado</PresentationFormat>
  <Paragraphs>83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Profundidad</vt:lpstr>
      <vt:lpstr>Diapositiva 1</vt:lpstr>
      <vt:lpstr>Diapositiva 2</vt:lpstr>
      <vt:lpstr>Grupo de desarrollo</vt:lpstr>
      <vt:lpstr>Comunicación</vt:lpstr>
      <vt:lpstr>Proceso actual</vt:lpstr>
      <vt:lpstr>Proceso actual</vt:lpstr>
      <vt:lpstr>Planificación</vt:lpstr>
      <vt:lpstr>Planificación</vt:lpstr>
      <vt:lpstr>Estimación</vt:lpstr>
      <vt:lpstr>Gestión de Riesgos</vt:lpstr>
      <vt:lpstr>Gestión de riesgos </vt:lpstr>
      <vt:lpstr> Plan de Pruebas  </vt:lpstr>
      <vt:lpstr>Plan de Prueba</vt:lpstr>
      <vt:lpstr>Plan de Prueba</vt:lpstr>
      <vt:lpstr>Pruebas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366</cp:revision>
  <dcterms:created xsi:type="dcterms:W3CDTF">2014-08-27T01:45:29Z</dcterms:created>
  <dcterms:modified xsi:type="dcterms:W3CDTF">2021-02-16T05:31:34Z</dcterms:modified>
</cp:coreProperties>
</file>