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80" r:id="rId11"/>
    <p:sldId id="381" r:id="rId12"/>
    <p:sldId id="378" r:id="rId13"/>
    <p:sldId id="374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18/02/2021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18/02/2021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18/02/2021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83097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17863" y="1613694"/>
            <a:ext cx="5848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el grupo de desarrollo. </a:t>
            </a:r>
            <a:r>
              <a:rPr lang="es-AR" b="1" dirty="0" smtClean="0"/>
              <a:t>Sandrita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la comunicación.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los procesos actuales.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Planificación. </a:t>
            </a:r>
            <a:r>
              <a:rPr lang="es-AR" b="1" dirty="0" smtClean="0"/>
              <a:t>Mariela.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Estimación.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de riesgo. </a:t>
            </a:r>
            <a:r>
              <a:rPr lang="es-AR" b="1" dirty="0" smtClean="0"/>
              <a:t>Mariela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Modelos.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Implementación.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Pruebas. </a:t>
            </a:r>
            <a:r>
              <a:rPr lang="es-AR" b="1" dirty="0" smtClean="0"/>
              <a:t>Mariela.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6" y="2110154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71" y="1907966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" y="785272"/>
            <a:ext cx="11863301" cy="54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89" y="763408"/>
            <a:ext cx="8159577" cy="55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9"/>
          <a:stretch/>
        </p:blipFill>
        <p:spPr>
          <a:xfrm>
            <a:off x="118839" y="845438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0"/>
          <a:stretch/>
        </p:blipFill>
        <p:spPr>
          <a:xfrm>
            <a:off x="6096000" y="900030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53324"/>
            <a:ext cx="10867661" cy="553364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4806</TotalTime>
  <Words>211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Presentación de PowerPoint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Modelo</vt:lpstr>
      <vt:lpstr>Implementación</vt:lpstr>
      <vt:lpstr>Plan de Prueba</vt:lpstr>
      <vt:lpstr>Pruebas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385</cp:revision>
  <dcterms:created xsi:type="dcterms:W3CDTF">2014-08-27T01:45:29Z</dcterms:created>
  <dcterms:modified xsi:type="dcterms:W3CDTF">2021-02-19T02:27:54Z</dcterms:modified>
</cp:coreProperties>
</file>