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77" r:id="rId2"/>
    <p:sldId id="289" r:id="rId3"/>
    <p:sldId id="282" r:id="rId4"/>
    <p:sldId id="283" r:id="rId5"/>
    <p:sldId id="284" r:id="rId6"/>
    <p:sldId id="285" r:id="rId7"/>
    <p:sldId id="290" r:id="rId8"/>
    <p:sldId id="297" r:id="rId9"/>
    <p:sldId id="298" r:id="rId10"/>
    <p:sldId id="299" r:id="rId11"/>
    <p:sldId id="300" r:id="rId12"/>
    <p:sldId id="301" r:id="rId13"/>
    <p:sldId id="291" r:id="rId14"/>
    <p:sldId id="292" r:id="rId15"/>
    <p:sldId id="293" r:id="rId16"/>
    <p:sldId id="294" r:id="rId17"/>
    <p:sldId id="295" r:id="rId18"/>
    <p:sldId id="296" r:id="rId19"/>
    <p:sldId id="302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3DC4-B591-40FB-B153-CBE442BAA60B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22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1" y="143823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17/10/2017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60421"/>
            <a:ext cx="12192000" cy="3946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EXAMEN PARCIAL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17 de Octubre de 2017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32" y="5272185"/>
            <a:ext cx="1079368" cy="16190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6" y="88879"/>
            <a:ext cx="4114800" cy="4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la Iteración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801857" y="4953685"/>
            <a:ext cx="7455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2400" dirty="0" smtClean="0">
                <a:solidFill>
                  <a:prstClr val="black"/>
                </a:solidFill>
              </a:rPr>
              <a:t>20 / 4 semanas que tiene un mes = </a:t>
            </a:r>
            <a:r>
              <a:rPr lang="es-AR" sz="2400" b="1" dirty="0" smtClean="0">
                <a:solidFill>
                  <a:prstClr val="black"/>
                </a:solidFill>
              </a:rPr>
              <a:t>5 meses</a:t>
            </a:r>
            <a:endParaRPr lang="es-AR" sz="2400" b="1" dirty="0">
              <a:solidFill>
                <a:prstClr val="black"/>
              </a:solidFill>
            </a:endParaRP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10606" y="2175363"/>
            <a:ext cx="6326957" cy="261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89317" y="1744394"/>
            <a:ext cx="227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Estimación </a:t>
            </a:r>
            <a:r>
              <a:rPr kumimoji="0" lang="es-E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 Nº</a:t>
            </a:r>
            <a:r>
              <a:rPr kumimoji="0" lang="es-E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 2</a:t>
            </a:r>
            <a:endParaRPr kumimoji="0" lang="es-ES" sz="2400" b="0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la Iteración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49637" y="2307102"/>
            <a:ext cx="5291113" cy="237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9317" y="1800664"/>
            <a:ext cx="21996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Estimación </a:t>
            </a:r>
            <a:r>
              <a:rPr kumimoji="0" lang="es-ES" sz="24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 Nº</a:t>
            </a:r>
            <a:r>
              <a:rPr kumimoji="0" lang="es-E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3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881576" y="5019041"/>
            <a:ext cx="9992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</a:rPr>
              <a:t>14.24/ 4 semanas que tiene un mes = </a:t>
            </a:r>
            <a:r>
              <a:rPr lang="es-AR" sz="2400" b="1" dirty="0" smtClean="0">
                <a:solidFill>
                  <a:schemeClr val="bg1"/>
                </a:solidFill>
              </a:rPr>
              <a:t>3.56 (3 meses y 2 semanas aprox.)</a:t>
            </a:r>
            <a:endParaRPr lang="es-A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la Iteración 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83878" y="3353593"/>
            <a:ext cx="6611814" cy="179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61181" y="1913206"/>
            <a:ext cx="1579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Conclusión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</a:t>
            </a:r>
            <a:r>
              <a:rPr lang="es-AR" dirty="0" err="1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7122" y="1563333"/>
            <a:ext cx="27813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9 Imagen" descr="02.png"/>
          <p:cNvPicPr>
            <a:picLocks noChangeAspect="1"/>
          </p:cNvPicPr>
          <p:nvPr/>
        </p:nvPicPr>
        <p:blipFill>
          <a:blip r:embed="rId3"/>
          <a:srcRect l="20141" r="53205"/>
          <a:stretch>
            <a:fillRect/>
          </a:stretch>
        </p:blipFill>
        <p:spPr>
          <a:xfrm>
            <a:off x="3080825" y="1378632"/>
            <a:ext cx="2729132" cy="5064370"/>
          </a:xfrm>
          <a:prstGeom prst="rect">
            <a:avLst/>
          </a:prstGeom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8646" y="1565398"/>
            <a:ext cx="2733675" cy="48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40200" y="1561513"/>
            <a:ext cx="2705100" cy="482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</a:t>
            </a:r>
            <a:r>
              <a:rPr lang="es-AR" dirty="0" err="1" smtClean="0"/>
              <a:t>App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0784" y="1498182"/>
            <a:ext cx="2754654" cy="494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7025" y="1495940"/>
            <a:ext cx="2895600" cy="489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8369" y="1509566"/>
            <a:ext cx="2784396" cy="494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99872" y="1636617"/>
            <a:ext cx="2976602" cy="47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Página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1026" y="1574452"/>
            <a:ext cx="6697690" cy="47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Página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16</a:t>
            </a:fld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30507" y="1542079"/>
            <a:ext cx="6715504" cy="480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Página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17</a:t>
            </a:fld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82858" y="1542751"/>
            <a:ext cx="6021384" cy="481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Prototipo Página Web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18</a:t>
            </a:fld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09888" y="1557795"/>
            <a:ext cx="5965874" cy="477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19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u="sng" dirty="0" smtClean="0"/>
              <a:t>Temas a desarrollar</a:t>
            </a:r>
            <a:r>
              <a:rPr lang="es-E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Plan de riesgos.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Estimación de la Iteración 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Prototipo.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UARGFLOW e Ionic Funcional.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5250" y="2322569"/>
            <a:ext cx="10243902" cy="398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ítulo 2"/>
          <p:cNvSpPr txBox="1">
            <a:spLocks/>
          </p:cNvSpPr>
          <p:nvPr/>
        </p:nvSpPr>
        <p:spPr>
          <a:xfrm>
            <a:off x="731520" y="1631852"/>
            <a:ext cx="9903655" cy="582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rPr>
              <a:t>Gestión de Riesgos- Fase Construcción – Iteración 1</a:t>
            </a: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68" t="6437" r="2681" b="4498"/>
          <a:stretch>
            <a:fillRect/>
          </a:stretch>
        </p:blipFill>
        <p:spPr bwMode="auto">
          <a:xfrm>
            <a:off x="1279354" y="1702191"/>
            <a:ext cx="9806794" cy="454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9816" y="2025748"/>
            <a:ext cx="11519182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5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44862" y="1600994"/>
            <a:ext cx="54959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Iteración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z="1600" dirty="0" smtClean="0"/>
              <a:t>OYARZO Mariela – QUIROGA Sandra – MÁRQUEZ Emanuel</a:t>
            </a:r>
            <a:endParaRPr lang="es-AR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4556" y="1994487"/>
            <a:ext cx="8074873" cy="278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1223890" y="4839286"/>
            <a:ext cx="9819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i="1" u="sng" dirty="0" smtClean="0">
                <a:solidFill>
                  <a:schemeClr val="bg1"/>
                </a:solidFill>
              </a:rPr>
              <a:t>FORMULA</a:t>
            </a:r>
            <a:r>
              <a:rPr lang="es-AR" dirty="0" smtClean="0">
                <a:solidFill>
                  <a:schemeClr val="bg1"/>
                </a:solidFill>
              </a:rPr>
              <a:t>: Total horas hombres / (horas semanales (</a:t>
            </a:r>
            <a:r>
              <a:rPr lang="es-AR" dirty="0" err="1" smtClean="0">
                <a:solidFill>
                  <a:schemeClr val="bg1"/>
                </a:solidFill>
              </a:rPr>
              <a:t>part</a:t>
            </a:r>
            <a:r>
              <a:rPr lang="es-AR" dirty="0" smtClean="0">
                <a:solidFill>
                  <a:schemeClr val="bg1"/>
                </a:solidFill>
              </a:rPr>
              <a:t>-time)*personas) =  semanas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                   3750/(20*3)= 62.5 semanas</a:t>
            </a:r>
          </a:p>
          <a:p>
            <a:r>
              <a:rPr lang="es-AR" b="1" i="1" u="sng" dirty="0" smtClean="0">
                <a:solidFill>
                  <a:schemeClr val="bg1"/>
                </a:solidFill>
              </a:rPr>
              <a:t>FORMULA</a:t>
            </a:r>
            <a:r>
              <a:rPr lang="es-AR" dirty="0" smtClean="0">
                <a:solidFill>
                  <a:schemeClr val="bg1"/>
                </a:solidFill>
              </a:rPr>
              <a:t>: Semanas / semanas que tiene un mes=meses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                          62,5 / 4= 15,6 meses</a:t>
            </a:r>
          </a:p>
          <a:p>
            <a:r>
              <a:rPr lang="es-AR" b="1" i="1" u="sng" dirty="0" smtClean="0">
                <a:solidFill>
                  <a:schemeClr val="bg1"/>
                </a:solidFill>
              </a:rPr>
              <a:t>Estimación en años</a:t>
            </a:r>
            <a:r>
              <a:rPr lang="es-AR" b="1" i="1" dirty="0" smtClean="0">
                <a:solidFill>
                  <a:schemeClr val="bg1"/>
                </a:solidFill>
              </a:rPr>
              <a:t>: </a:t>
            </a:r>
            <a:r>
              <a:rPr lang="es-AR" dirty="0" smtClean="0">
                <a:solidFill>
                  <a:schemeClr val="bg1"/>
                </a:solidFill>
              </a:rPr>
              <a:t>15,6 / 12 = </a:t>
            </a:r>
            <a:r>
              <a:rPr lang="es-AR" b="1" dirty="0" smtClean="0">
                <a:solidFill>
                  <a:schemeClr val="bg1"/>
                </a:solidFill>
              </a:rPr>
              <a:t>1 años y 3 meses</a:t>
            </a:r>
            <a:r>
              <a:rPr lang="es-AR" dirty="0" smtClean="0">
                <a:solidFill>
                  <a:schemeClr val="bg1"/>
                </a:solidFill>
              </a:rPr>
              <a:t>.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477106" y="1529274"/>
            <a:ext cx="768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u="sng" dirty="0" smtClean="0">
                <a:solidFill>
                  <a:schemeClr val="bg1"/>
                </a:solidFill>
              </a:rPr>
              <a:t>Estimación del proyecto.</a:t>
            </a:r>
            <a:endParaRPr lang="es-AR" b="1" i="1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la Iteración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pic>
        <p:nvPicPr>
          <p:cNvPr id="205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3035" y="2869809"/>
            <a:ext cx="6231987" cy="312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09599" y="1538068"/>
            <a:ext cx="114082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Estimación para la fase de construcción, sobre la base de los casos de uso que se han identificado durante la fase de Inicio y considerando los avances de la iteración anterior. 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Estimación Nº 1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 de la Iteración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27606" y="1491175"/>
            <a:ext cx="5570806" cy="278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31521" y="4403188"/>
            <a:ext cx="1045229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 smtClean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Duración en semanas para cada etapa considerando a un grupo de 3 personas </a:t>
            </a:r>
            <a:r>
              <a:rPr lang="es-AR" dirty="0" err="1" smtClean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part</a:t>
            </a:r>
            <a:r>
              <a:rPr lang="es-AR" dirty="0" smtClean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-time (60 horas semanales)</a:t>
            </a:r>
            <a:endParaRPr lang="es-AR" dirty="0" smtClean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1" i="1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FORMULA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: Total horas hombres / (horas semanales (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part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-time)*personas) =  semanas</a:t>
            </a: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1682.5 /(20*3)= 28,04 semanas</a:t>
            </a: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1" i="1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FORMULA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: Semanas / semanas que tiene un mes=meses</a:t>
            </a: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28,04 / 4= 7 meses</a:t>
            </a: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1" i="1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Estimación en meses</a:t>
            </a:r>
            <a:r>
              <a:rPr kumimoji="0" lang="es-AR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Times New Roman" pitchFamily="18" charset="0"/>
              </a:rPr>
              <a:t>: 7 meses</a:t>
            </a: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1649</TotalTime>
  <Words>452</Words>
  <Application>Microsoft Office PowerPoint</Application>
  <PresentationFormat>Panorámica</PresentationFormat>
  <Paragraphs>82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Corbel</vt:lpstr>
      <vt:lpstr>Times New Roman</vt:lpstr>
      <vt:lpstr>Profundidad</vt:lpstr>
      <vt:lpstr>Presentación de PowerPoint</vt:lpstr>
      <vt:lpstr>Introducción</vt:lpstr>
      <vt:lpstr>Gestión de Riesgos</vt:lpstr>
      <vt:lpstr>Gestión de Riesgos</vt:lpstr>
      <vt:lpstr>Gestión de Riesgos</vt:lpstr>
      <vt:lpstr>Gestión de Riesgos</vt:lpstr>
      <vt:lpstr>Estimación de Iteración</vt:lpstr>
      <vt:lpstr>Estimación de la Iteración</vt:lpstr>
      <vt:lpstr>Estimación de la Iteración</vt:lpstr>
      <vt:lpstr>Estimación de la Iteración</vt:lpstr>
      <vt:lpstr>Estimación de la Iteración</vt:lpstr>
      <vt:lpstr>Estimación de la Iteración </vt:lpstr>
      <vt:lpstr>Prototipo App</vt:lpstr>
      <vt:lpstr>Prototipo App</vt:lpstr>
      <vt:lpstr>Prototipo Página Web</vt:lpstr>
      <vt:lpstr>Prototipo Página Web</vt:lpstr>
      <vt:lpstr>Prototipo Página Web</vt:lpstr>
      <vt:lpstr>Prototipo Página Web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Emanuel Marquez</cp:lastModifiedBy>
  <cp:revision>182</cp:revision>
  <dcterms:created xsi:type="dcterms:W3CDTF">2014-08-27T01:45:29Z</dcterms:created>
  <dcterms:modified xsi:type="dcterms:W3CDTF">2017-10-17T23:43:57Z</dcterms:modified>
</cp:coreProperties>
</file>