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7" r:id="rId2"/>
    <p:sldId id="353" r:id="rId3"/>
    <p:sldId id="354" r:id="rId4"/>
    <p:sldId id="355" r:id="rId5"/>
    <p:sldId id="356" r:id="rId6"/>
    <p:sldId id="357" r:id="rId7"/>
    <p:sldId id="289" r:id="rId8"/>
    <p:sldId id="340" r:id="rId9"/>
    <p:sldId id="352" r:id="rId10"/>
    <p:sldId id="351" r:id="rId11"/>
    <p:sldId id="318" r:id="rId12"/>
    <p:sldId id="334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02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34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</a:t>
            </a:r>
            <a:r>
              <a:rPr lang="es-AR" sz="3200" b="1" dirty="0" smtClean="0">
                <a:latin typeface="Calibri Light" pitchFamily="34" charset="0"/>
              </a:rPr>
              <a:t> </a:t>
            </a:r>
            <a:r>
              <a:rPr lang="es-AR" sz="3200" b="1" dirty="0" smtClean="0">
                <a:latin typeface="Calibri Light" pitchFamily="34" charset="0"/>
              </a:rPr>
              <a:t>de </a:t>
            </a:r>
            <a:r>
              <a:rPr lang="es-AR" sz="3200" b="1" dirty="0" smtClean="0">
                <a:latin typeface="Calibri Light" pitchFamily="34" charset="0"/>
              </a:rPr>
              <a:t>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4701" t="13099" r="34851"/>
          <a:stretch/>
        </p:blipFill>
        <p:spPr>
          <a:xfrm>
            <a:off x="1699145" y="1523639"/>
            <a:ext cx="3022979" cy="48507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4722124" y="3180790"/>
            <a:ext cx="7298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Aplicación móvil Tempus</a:t>
            </a:r>
          </a:p>
          <a:p>
            <a:pPr algn="ctr"/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4761"/>
              </p:ext>
            </p:extLst>
          </p:nvPr>
        </p:nvGraphicFramePr>
        <p:xfrm>
          <a:off x="875241" y="1733269"/>
          <a:ext cx="10396024" cy="44764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4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</a:t>
                      </a:r>
                      <a:r>
                        <a:rPr lang="es-AR" sz="2200" baseline="0" dirty="0" smtClean="0"/>
                        <a:t>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9542"/>
              </p:ext>
            </p:extLst>
          </p:nvPr>
        </p:nvGraphicFramePr>
        <p:xfrm>
          <a:off x="1670779" y="2066469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Los casos de uso se irán completando en el orden que se indica.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773" y="1401149"/>
            <a:ext cx="11847838" cy="50745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Fase</a:t>
            </a:r>
            <a:r>
              <a:rPr lang="es-AR" dirty="0" smtClean="0"/>
              <a:t>: Construcción.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Iteración</a:t>
            </a:r>
            <a:r>
              <a:rPr lang="es-AR" dirty="0" smtClean="0"/>
              <a:t>: N° 4.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inicio</a:t>
            </a:r>
            <a:r>
              <a:rPr lang="es-AR" dirty="0" smtClean="0"/>
              <a:t>: 01 de Septiembre de 2018.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fin</a:t>
            </a:r>
            <a:r>
              <a:rPr lang="es-AR" dirty="0" smtClean="0"/>
              <a:t>: 16 de Septiembre de 2018.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i="1" dirty="0" smtClean="0"/>
              <a:t>Las actividades se encuentran sujetas a las conclusiones obtenidas durante esta presentación por lo que pueden ser modificada posteriormente.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2360"/>
              </p:ext>
            </p:extLst>
          </p:nvPr>
        </p:nvGraphicFramePr>
        <p:xfrm>
          <a:off x="1105469" y="2333766"/>
          <a:ext cx="9949218" cy="3671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9621"/>
                <a:gridCol w="1347290"/>
                <a:gridCol w="1088195"/>
                <a:gridCol w="1684112"/>
              </a:tblGrid>
              <a:tr h="52446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Glosario.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Descargar archivos</a:t>
                      </a:r>
                      <a:r>
                        <a:rPr lang="es-AR" baseline="0" dirty="0" smtClean="0"/>
                        <a:t> Excel del corriente año.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CU02 – Importar horarios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CU03 – Importar mesas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</a:t>
                      </a:r>
                      <a:r>
                        <a:rPr lang="es-AR" baseline="0" dirty="0" smtClean="0"/>
                        <a:t> CU11 – Informe mesa de examen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Iniciar</a:t>
                      </a:r>
                      <a:r>
                        <a:rPr lang="es-AR" baseline="0" dirty="0" smtClean="0"/>
                        <a:t> manual de usuario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07277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Oyarzo Mariela</a:t>
            </a:r>
          </a:p>
        </p:txBody>
      </p:sp>
    </p:spTree>
    <p:extLst>
      <p:ext uri="{BB962C8B-B14F-4D97-AF65-F5344CB8AC3E}">
        <p14:creationId xmlns:p14="http://schemas.microsoft.com/office/powerpoint/2010/main" val="3837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31"/>
              </p:ext>
            </p:extLst>
          </p:nvPr>
        </p:nvGraphicFramePr>
        <p:xfrm>
          <a:off x="913098" y="2310304"/>
          <a:ext cx="10248341" cy="36103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004888"/>
                <a:gridCol w="1387796"/>
                <a:gridCol w="1120912"/>
                <a:gridCol w="1734745"/>
              </a:tblGrid>
              <a:tr h="515769"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01-Sep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16-Sep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 Modelo de Casos de Uso.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Continuar Arquitectura</a:t>
                      </a:r>
                      <a:r>
                        <a:rPr lang="es-AR" sz="1900" baseline="0" dirty="0" smtClean="0"/>
                        <a:t> del Sistema.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Continuar Plan de Pruebas.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Baja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Finalizar CU04 – Buscar</a:t>
                      </a:r>
                      <a:r>
                        <a:rPr lang="es-AR" sz="1900" baseline="0" dirty="0" smtClean="0"/>
                        <a:t> horario de cursada (APP)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Implementar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44452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Quiroga Sandra</a:t>
            </a:r>
          </a:p>
        </p:txBody>
      </p:sp>
    </p:spTree>
    <p:extLst>
      <p:ext uri="{BB962C8B-B14F-4D97-AF65-F5344CB8AC3E}">
        <p14:creationId xmlns:p14="http://schemas.microsoft.com/office/powerpoint/2010/main" val="1535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23249"/>
              </p:ext>
            </p:extLst>
          </p:nvPr>
        </p:nvGraphicFramePr>
        <p:xfrm>
          <a:off x="634620" y="2004118"/>
          <a:ext cx="11013743" cy="435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53366"/>
                <a:gridCol w="1491444"/>
                <a:gridCol w="1204628"/>
                <a:gridCol w="1864305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CU06 – Modificar horario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CU07 – Modificar mesa de examen.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Datos.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base de datos.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Modelo</a:t>
                      </a:r>
                      <a:r>
                        <a:rPr lang="es-AR" baseline="0" dirty="0" smtClean="0"/>
                        <a:t> de Diseño.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</a:t>
                      </a:r>
                      <a:r>
                        <a:rPr lang="es-AR" baseline="0" dirty="0" smtClean="0"/>
                        <a:t> CU06 – Modificar horario de cursada.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 CU07 – Modificar mesa</a:t>
                      </a:r>
                      <a:r>
                        <a:rPr lang="es-AR" baseline="0" dirty="0" smtClean="0"/>
                        <a:t>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Planificar nueva iteración.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15-Sep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72841" y="1494580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Márquez Emanuel</a:t>
            </a:r>
          </a:p>
        </p:txBody>
      </p:sp>
    </p:spTree>
    <p:extLst>
      <p:ext uri="{BB962C8B-B14F-4D97-AF65-F5344CB8AC3E}">
        <p14:creationId xmlns:p14="http://schemas.microsoft.com/office/powerpoint/2010/main" val="14841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3772" y="1501254"/>
            <a:ext cx="11856907" cy="497444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Sobre las notificaciones y favoritos en la APP se acordó junto con el equipo de catedra (durante 2017):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Dar la opción de tener favoritos para evitar nuevas búsquedas. Esto es, tanto para horarios de cursada como para mesas de examen.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No mostrar notificaciones en la aplicación (al estilo </a:t>
            </a:r>
            <a:r>
              <a:rPr lang="es-AR" dirty="0" err="1" smtClean="0"/>
              <a:t>whatsapp</a:t>
            </a:r>
            <a:r>
              <a:rPr lang="es-AR" dirty="0" smtClean="0"/>
              <a:t>) debido a la complejidad.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Realizar notificaciones a correos electrónicos ante modificaciones. Respecto a: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s-AR" dirty="0" smtClean="0"/>
              <a:t>Mesas de examen: asignación de aula, cambio de día, hora o aula.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s-AR" dirty="0" smtClean="0"/>
              <a:t>Horarios de cursada: cambio de día, hora o aula.</a:t>
            </a:r>
          </a:p>
        </p:txBody>
      </p:sp>
    </p:spTree>
    <p:extLst>
      <p:ext uri="{BB962C8B-B14F-4D97-AF65-F5344CB8AC3E}">
        <p14:creationId xmlns:p14="http://schemas.microsoft.com/office/powerpoint/2010/main" val="4207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19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3772" y="1401148"/>
            <a:ext cx="11758337" cy="5074555"/>
          </a:xfrm>
        </p:spPr>
        <p:txBody>
          <a:bodyPr>
            <a:norm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El grupo de desarrollo presenta una solución: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Permitir el ingreso de un correo electrónico.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Tener la opción de almacenar favoritos solo a aquellos usuarios que presenten un correo electrónico. Las notificaciones se hacen sobre los favoritos almacenados en la aplicación al correo indicado.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Limitar la cantidad de favoritos para evitar usuarios maliciosos.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s-AR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i="1" dirty="0" smtClean="0"/>
              <a:t>Se presenta el video del prototipo.</a:t>
            </a:r>
            <a:endParaRPr lang="es-AR" i="1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887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u="sng" dirty="0" smtClean="0"/>
          </a:p>
          <a:p>
            <a:r>
              <a:rPr lang="es-AR" b="1" u="sng" dirty="0" smtClean="0"/>
              <a:t>Nombre </a:t>
            </a:r>
            <a:r>
              <a:rPr lang="es-AR" b="1" u="sng" dirty="0"/>
              <a:t>del </a:t>
            </a:r>
            <a:r>
              <a:rPr lang="es-AR" b="1" u="sng" dirty="0" smtClean="0"/>
              <a:t>grupo</a:t>
            </a:r>
            <a:r>
              <a:rPr lang="es-AR" b="1" dirty="0" smtClean="0"/>
              <a:t>: </a:t>
            </a:r>
            <a:r>
              <a:rPr lang="es-AR" dirty="0" err="1" smtClean="0"/>
              <a:t>Yenú</a:t>
            </a:r>
            <a:endParaRPr lang="es-AR" dirty="0" smtClean="0"/>
          </a:p>
          <a:p>
            <a:r>
              <a:rPr lang="es-US" b="1" u="sng" dirty="0" smtClean="0"/>
              <a:t>Nombre del sistema</a:t>
            </a:r>
            <a:r>
              <a:rPr lang="es-US" dirty="0" smtClean="0"/>
              <a:t>: Tempus</a:t>
            </a:r>
          </a:p>
          <a:p>
            <a:r>
              <a:rPr lang="es-US" b="1" u="sng" dirty="0" smtClean="0"/>
              <a:t>Año de cursada</a:t>
            </a:r>
            <a:r>
              <a:rPr lang="es-US" dirty="0" smtClean="0"/>
              <a:t>: 2017</a:t>
            </a:r>
          </a:p>
          <a:p>
            <a:endParaRPr lang="es-US" dirty="0" smtClean="0"/>
          </a:p>
          <a:p>
            <a:r>
              <a:rPr lang="es-US" dirty="0" smtClean="0"/>
              <a:t>Objetivo crear un </a:t>
            </a:r>
            <a:r>
              <a:rPr lang="es-US" b="1" dirty="0" smtClean="0"/>
              <a:t>sistema web  </a:t>
            </a:r>
            <a:r>
              <a:rPr lang="es-US" dirty="0" smtClean="0"/>
              <a:t>y una a</a:t>
            </a:r>
            <a:r>
              <a:rPr lang="es-US" b="1" dirty="0" smtClean="0"/>
              <a:t>plicación (App)</a:t>
            </a:r>
            <a:r>
              <a:rPr lang="es-US" dirty="0" smtClean="0"/>
              <a:t>.</a:t>
            </a:r>
          </a:p>
          <a:p>
            <a:endParaRPr lang="es-US" dirty="0" smtClean="0"/>
          </a:p>
          <a:p>
            <a:endParaRPr lang="es-US" dirty="0"/>
          </a:p>
          <a:p>
            <a:r>
              <a:rPr lang="es-US" b="1" u="sng" dirty="0" smtClean="0"/>
              <a:t>Aplicación (App): </a:t>
            </a:r>
            <a:r>
              <a:rPr lang="es-US" dirty="0" smtClean="0"/>
              <a:t>destinado a docentes y alumnos que quieran </a:t>
            </a:r>
            <a:r>
              <a:rPr lang="es-ES" i="1" dirty="0" smtClean="0"/>
              <a:t> </a:t>
            </a:r>
            <a:r>
              <a:rPr lang="es-ES" i="1" dirty="0"/>
              <a:t>consultar horarios de cursada y mesas de </a:t>
            </a:r>
            <a:r>
              <a:rPr lang="es-ES" i="1" dirty="0" smtClean="0"/>
              <a:t>examen.</a:t>
            </a:r>
            <a:endParaRPr lang="es-US" dirty="0"/>
          </a:p>
          <a:p>
            <a:endParaRPr lang="es-US" b="1" u="sng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Presentación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20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US" sz="2400" dirty="0" smtClean="0"/>
              <a:t>Destinado </a:t>
            </a:r>
            <a:r>
              <a:rPr lang="es-US" sz="2400" dirty="0"/>
              <a:t>principalmente a:</a:t>
            </a:r>
          </a:p>
          <a:p>
            <a:pPr marL="0" indent="0">
              <a:buNone/>
            </a:pPr>
            <a:r>
              <a:rPr lang="es-US" sz="2400" dirty="0"/>
              <a:t>                </a:t>
            </a:r>
            <a:r>
              <a:rPr lang="es-US" sz="2400" b="1" dirty="0"/>
              <a:t> S</a:t>
            </a:r>
            <a:r>
              <a:rPr lang="es-US" sz="2400" b="1" i="1" dirty="0"/>
              <a:t>ecretaria </a:t>
            </a:r>
            <a:r>
              <a:rPr lang="es-US" sz="2400" b="1" i="1" dirty="0" smtClean="0"/>
              <a:t>académica UNPA-UARG:  </a:t>
            </a:r>
            <a:r>
              <a:rPr lang="es-ES" sz="2400" i="1" dirty="0"/>
              <a:t>Encargado de administrar las cursadas y mesas de examen. Además puede acceder a los informes</a:t>
            </a:r>
            <a:r>
              <a:rPr lang="es-ES" sz="2400" i="1" dirty="0" smtClean="0"/>
              <a:t>. </a:t>
            </a:r>
            <a:r>
              <a:rPr lang="es-ES" sz="2400" dirty="0"/>
              <a:t>. Esta tarea debe hacerse accediendo al sistema a través de su sitio web e identificándose mediante un correo institucional.</a:t>
            </a:r>
          </a:p>
          <a:p>
            <a:pPr marL="0" indent="0">
              <a:buNone/>
            </a:pPr>
            <a:endParaRPr lang="es-US" sz="2400" b="1" i="1" u="sng" dirty="0"/>
          </a:p>
          <a:p>
            <a:pPr marL="0" indent="0">
              <a:buNone/>
            </a:pPr>
            <a:r>
              <a:rPr lang="es-US" sz="2400" b="1" i="1" dirty="0"/>
              <a:t>                Administrador: </a:t>
            </a:r>
            <a:r>
              <a:rPr lang="es-ES" sz="2400" i="1" dirty="0"/>
              <a:t>Encargado de administrar usuarios, roles y permisos. Tiene acceso al sistema completo</a:t>
            </a:r>
          </a:p>
          <a:p>
            <a:endParaRPr lang="es-AR" sz="2400" dirty="0"/>
          </a:p>
          <a:p>
            <a:pPr marL="457200" indent="-457200">
              <a:buAutoNum type="arabicPeriod"/>
            </a:pPr>
            <a:r>
              <a:rPr lang="es-AR" sz="2400" dirty="0"/>
              <a:t>Horarios de cursada</a:t>
            </a:r>
            <a:r>
              <a:rPr lang="es-AR" sz="2400" dirty="0" smtClean="0"/>
              <a:t>.(cada cuatrimestre)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horarios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nuevo horario.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horarios para eliminar o modificar.</a:t>
            </a:r>
          </a:p>
          <a:p>
            <a:pPr lvl="1"/>
            <a:endParaRPr lang="es-AR" dirty="0"/>
          </a:p>
          <a:p>
            <a:pPr marL="457200" indent="-457200">
              <a:buAutoNum type="arabicPeriod"/>
            </a:pPr>
            <a:r>
              <a:rPr lang="es-AR" sz="2400" dirty="0"/>
              <a:t>Mesas de examen</a:t>
            </a:r>
            <a:r>
              <a:rPr lang="es-AR" sz="2400" dirty="0" smtClean="0"/>
              <a:t>. (cada turno)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mesas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nueva mesa de examen.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mesas para eliminar o modificar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9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Horarios de cursada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356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" t="20011" r="24724" b="25384"/>
          <a:stretch/>
        </p:blipFill>
        <p:spPr>
          <a:xfrm>
            <a:off x="1320270" y="1946911"/>
            <a:ext cx="9545110" cy="3994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podrá guardar en favoritos aquellos horarios de cursada y mesas de examen de interés para el alumno o docente. Resaltando en favoritos cuando ocurra algún cambio.</a:t>
            </a:r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Aplicación móvil (App)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69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Objetivo de la presentación.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 de la nueva iteración.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8364" y="1501254"/>
            <a:ext cx="11682484" cy="4974450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Reunión del 17-Ago-18</a:t>
            </a:r>
            <a:r>
              <a:rPr lang="es-ES" dirty="0" smtClean="0"/>
              <a:t>: El grupo de desarrollo tomó la decisión de realizar una reunión con el objetivo de reanudar el proyecto Tempus. Durante la misma, se decidió: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Comprometerse con la finalización del trabajo.</a:t>
            </a:r>
          </a:p>
          <a:p>
            <a:r>
              <a:rPr lang="es-ES" dirty="0" smtClean="0"/>
              <a:t>Repasar la documentación actual disponible en el repositorio (</a:t>
            </a:r>
            <a:r>
              <a:rPr lang="es-ES" dirty="0" err="1" smtClean="0"/>
              <a:t>Github</a:t>
            </a:r>
            <a:r>
              <a:rPr lang="es-ES" dirty="0" smtClean="0"/>
              <a:t>).</a:t>
            </a:r>
          </a:p>
          <a:p>
            <a:r>
              <a:rPr lang="es-ES" dirty="0" smtClean="0"/>
              <a:t>Determinar el estado de la documentación.</a:t>
            </a:r>
          </a:p>
          <a:p>
            <a:r>
              <a:rPr lang="es-ES" dirty="0" smtClean="0"/>
              <a:t>Planificar nueva iteración.</a:t>
            </a:r>
          </a:p>
          <a:p>
            <a:r>
              <a:rPr lang="es-ES" dirty="0" smtClean="0"/>
              <a:t>Realizar presentación al equipo de catedra.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de la presentación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3803</TotalTime>
  <Words>1178</Words>
  <Application>Microsoft Office PowerPoint</Application>
  <PresentationFormat>Personalizado</PresentationFormat>
  <Paragraphs>273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Profundidad</vt:lpstr>
      <vt:lpstr>Presentación de PowerPoint</vt:lpstr>
      <vt:lpstr>Presentación </vt:lpstr>
      <vt:lpstr> Web</vt:lpstr>
      <vt:lpstr>Horarios de cursada</vt:lpstr>
      <vt:lpstr>Mesas de examen</vt:lpstr>
      <vt:lpstr>Aplicación móvil (App)</vt:lpstr>
      <vt:lpstr>Introducción</vt:lpstr>
      <vt:lpstr>Objetivo de la presentación</vt:lpstr>
      <vt:lpstr>Descripción general</vt:lpstr>
      <vt:lpstr>Descripción general</vt:lpstr>
      <vt:lpstr>Estado del proyecto</vt:lpstr>
      <vt:lpstr>Estado del proyecto</vt:lpstr>
      <vt:lpstr>Estado del proyecto</vt:lpstr>
      <vt:lpstr>Planificación Iteración 4</vt:lpstr>
      <vt:lpstr>Planificación Iteración 4</vt:lpstr>
      <vt:lpstr>Planificación Iteración 4</vt:lpstr>
      <vt:lpstr>Planificación Iteración 4</vt:lpstr>
      <vt:lpstr>Notificaciones y Favoritos</vt:lpstr>
      <vt:lpstr>Notificaciones y Favoritos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usuario</cp:lastModifiedBy>
  <cp:revision>315</cp:revision>
  <dcterms:created xsi:type="dcterms:W3CDTF">2014-08-27T01:45:29Z</dcterms:created>
  <dcterms:modified xsi:type="dcterms:W3CDTF">2019-11-21T22:53:48Z</dcterms:modified>
</cp:coreProperties>
</file>