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7" r:id="rId2"/>
    <p:sldId id="370" r:id="rId3"/>
    <p:sldId id="365" r:id="rId4"/>
    <p:sldId id="362" r:id="rId5"/>
    <p:sldId id="363" r:id="rId6"/>
    <p:sldId id="364" r:id="rId7"/>
    <p:sldId id="366" r:id="rId8"/>
    <p:sldId id="367" r:id="rId9"/>
    <p:sldId id="371" r:id="rId10"/>
    <p:sldId id="380" r:id="rId11"/>
    <p:sldId id="381" r:id="rId12"/>
    <p:sldId id="378" r:id="rId13"/>
    <p:sldId id="382" r:id="rId14"/>
    <p:sldId id="302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96"/>
    <a:srgbClr val="FFFFFF"/>
    <a:srgbClr val="FBFBF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22/02/2021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22/02/2021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3" y="146517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6330463"/>
            <a:ext cx="12192000" cy="527538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9" r="34616" b="28847"/>
          <a:stretch/>
        </p:blipFill>
        <p:spPr>
          <a:xfrm>
            <a:off x="0" y="6377355"/>
            <a:ext cx="1758462" cy="433753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1606" y="6411668"/>
            <a:ext cx="6168788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6418796"/>
            <a:ext cx="1718480" cy="35799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254154" cy="70338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125" y="58521"/>
            <a:ext cx="390893" cy="58633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886266"/>
            <a:ext cx="12152018" cy="5362990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22/02/2021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51108"/>
            <a:ext cx="12192000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atin typeface="Calibri Light" pitchFamily="34" charset="0"/>
              </a:rPr>
              <a:t>EXPOSICIÓN FINAL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24 de Febrero de 2021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368" y="5959669"/>
            <a:ext cx="528908" cy="793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57" y="-31115"/>
            <a:ext cx="4118189" cy="37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Modelos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1"/>
          <a:stretch/>
        </p:blipFill>
        <p:spPr>
          <a:xfrm>
            <a:off x="1100218" y="733098"/>
            <a:ext cx="8753464" cy="554730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440093" y="6014014"/>
            <a:ext cx="275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Ejemplo: diagrama </a:t>
            </a:r>
            <a:r>
              <a:rPr lang="es-AR" sz="1400" dirty="0">
                <a:latin typeface="Calibri" panose="020F0502020204030204" pitchFamily="34" charset="0"/>
                <a:cs typeface="Calibri" panose="020F0502020204030204" pitchFamily="34" charset="0"/>
              </a:rPr>
              <a:t>de colaboración</a:t>
            </a:r>
          </a:p>
        </p:txBody>
      </p:sp>
    </p:spTree>
    <p:extLst>
      <p:ext uri="{BB962C8B-B14F-4D97-AF65-F5344CB8AC3E}">
        <p14:creationId xmlns:p14="http://schemas.microsoft.com/office/powerpoint/2010/main" val="36994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0" y="1048198"/>
            <a:ext cx="2372684" cy="41220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52" y="1048198"/>
            <a:ext cx="8660888" cy="4122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563714" y="5507493"/>
            <a:ext cx="1899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Aplicación Móvil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26437" y="5507493"/>
            <a:ext cx="141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Página Web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7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" b="2723"/>
          <a:stretch/>
        </p:blipFill>
        <p:spPr>
          <a:xfrm>
            <a:off x="1066800" y="735699"/>
            <a:ext cx="10058400" cy="55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funcional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Link a </a:t>
            </a:r>
            <a:r>
              <a:rPr lang="es-AR" dirty="0" err="1" smtClean="0"/>
              <a:t>youtube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6804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47" y="1063436"/>
            <a:ext cx="5459105" cy="49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Índice de temas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77922" y="1106956"/>
            <a:ext cx="10476233" cy="4829819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Definiciones iniciales.</a:t>
            </a:r>
            <a:endParaRPr lang="es-AR" b="1" dirty="0" smtClean="0"/>
          </a:p>
          <a:p>
            <a:r>
              <a:rPr lang="es-AR" dirty="0" smtClean="0"/>
              <a:t>Aspectos de la comunicación.</a:t>
            </a:r>
            <a:endParaRPr lang="es-AR" b="1" dirty="0" smtClean="0"/>
          </a:p>
          <a:p>
            <a:r>
              <a:rPr lang="es-AR" dirty="0"/>
              <a:t>P</a:t>
            </a:r>
            <a:r>
              <a:rPr lang="es-AR" dirty="0" smtClean="0"/>
              <a:t>rocesos actuales.</a:t>
            </a:r>
          </a:p>
          <a:p>
            <a:r>
              <a:rPr lang="es-AR" dirty="0" smtClean="0"/>
              <a:t>Planificación.</a:t>
            </a:r>
            <a:endParaRPr lang="es-AR" b="1" dirty="0" smtClean="0"/>
          </a:p>
          <a:p>
            <a:r>
              <a:rPr lang="es-AR" dirty="0" smtClean="0"/>
              <a:t>Estimación.</a:t>
            </a:r>
            <a:endParaRPr lang="es-AR" b="1" dirty="0" smtClean="0"/>
          </a:p>
          <a:p>
            <a:r>
              <a:rPr lang="es-AR" dirty="0" smtClean="0"/>
              <a:t>Gestión de riesgo.</a:t>
            </a:r>
          </a:p>
          <a:p>
            <a:r>
              <a:rPr lang="es-AR" dirty="0" smtClean="0"/>
              <a:t>Modelos.</a:t>
            </a:r>
          </a:p>
          <a:p>
            <a:r>
              <a:rPr lang="es-AR" dirty="0" smtClean="0"/>
              <a:t>Implementación.</a:t>
            </a:r>
          </a:p>
          <a:p>
            <a:r>
              <a:rPr lang="es-AR" dirty="0" smtClean="0"/>
              <a:t>Pruebas.</a:t>
            </a:r>
          </a:p>
          <a:p>
            <a:r>
              <a:rPr lang="es-AR" dirty="0" smtClean="0"/>
              <a:t>Video funcional de la aplicación móvil y página web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Definiciones iniciales</a:t>
            </a:r>
            <a:endParaRPr lang="es-AR" dirty="0"/>
          </a:p>
        </p:txBody>
      </p:sp>
      <p:pic>
        <p:nvPicPr>
          <p:cNvPr id="9" name="Imagen 5" descr="https://lh3.googleusercontent.com/Rmle99W3cU66efmkDsv83hvSh7BwrymkoJ27dONgrrBistd2QIFjO69r8fBKDNMPUZownTJgwxME5UrGHLGXx6q8qjS00YML-eqcyR5fq7vAyUvY97jwjcq2ofH4d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" y="1580304"/>
            <a:ext cx="4546690" cy="377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6" descr="https://lh5.googleusercontent.com/QiqkXeYLxLpCYcCW2LAMPsNpTa4YMrJjqhCnMsZsSQPd0gRrcIYyE0VG-tcw1diGDnNK1a1YOqRrpy7t0vjPIoCWljjPH6nI1ebgsAbxX5zrihpI5-g34RlVk5wNi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84" y="1336096"/>
            <a:ext cx="4450419" cy="40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1155175" y="5685339"/>
            <a:ext cx="3160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Logo del grupo de desarrollo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222118" y="5685339"/>
            <a:ext cx="1916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Logo del sistema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Comunicación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" b="1768"/>
          <a:stretch/>
        </p:blipFill>
        <p:spPr>
          <a:xfrm>
            <a:off x="1576204" y="831234"/>
            <a:ext cx="9039592" cy="5445456"/>
          </a:xfrm>
        </p:spPr>
      </p:pic>
    </p:spTree>
    <p:extLst>
      <p:ext uri="{BB962C8B-B14F-4D97-AF65-F5344CB8AC3E}">
        <p14:creationId xmlns:p14="http://schemas.microsoft.com/office/powerpoint/2010/main" val="222506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Horarios de cursada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6" y="962672"/>
            <a:ext cx="11883767" cy="51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Mesas de examen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" y="919083"/>
            <a:ext cx="12015760" cy="52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b="2564"/>
          <a:stretch/>
        </p:blipFill>
        <p:spPr>
          <a:xfrm>
            <a:off x="1318684" y="730680"/>
            <a:ext cx="8616788" cy="556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sp>
        <p:nvSpPr>
          <p:cNvPr id="7" name="4 Marcador de contenido"/>
          <p:cNvSpPr>
            <a:spLocks noGrp="1"/>
          </p:cNvSpPr>
          <p:nvPr>
            <p:ph idx="1"/>
          </p:nvPr>
        </p:nvSpPr>
        <p:spPr>
          <a:xfrm>
            <a:off x="266131" y="818083"/>
            <a:ext cx="10476233" cy="886812"/>
          </a:xfrm>
        </p:spPr>
        <p:txBody>
          <a:bodyPr>
            <a:normAutofit/>
          </a:bodyPr>
          <a:lstStyle/>
          <a:p>
            <a:r>
              <a:rPr lang="es-AR" sz="2000" dirty="0" smtClean="0"/>
              <a:t>Estimación inicial del proyecto: </a:t>
            </a:r>
            <a:r>
              <a:rPr lang="es-AR" sz="2000" b="1" dirty="0" smtClean="0"/>
              <a:t>1 año y 7 meses.</a:t>
            </a:r>
          </a:p>
          <a:p>
            <a:r>
              <a:rPr lang="es-AR" sz="2000" dirty="0" smtClean="0"/>
              <a:t>Última estimación del 07/04/2019: </a:t>
            </a:r>
            <a:r>
              <a:rPr lang="es-AR" sz="2000" b="1" dirty="0" smtClean="0"/>
              <a:t>1 mes y 3 semanas </a:t>
            </a:r>
            <a:r>
              <a:rPr lang="es-AR" sz="2000" dirty="0" smtClean="0"/>
              <a:t>para finalizar proyecto.</a:t>
            </a:r>
          </a:p>
        </p:txBody>
      </p:sp>
      <p:sp>
        <p:nvSpPr>
          <p:cNvPr id="9" name="4 Marcador de contenido"/>
          <p:cNvSpPr txBox="1">
            <a:spLocks/>
          </p:cNvSpPr>
          <p:nvPr/>
        </p:nvSpPr>
        <p:spPr>
          <a:xfrm>
            <a:off x="514065" y="4504762"/>
            <a:ext cx="11163869" cy="3543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1800" dirty="0" smtClean="0"/>
              <a:t>Tiempo de trabajo real del equipo de desarrollo según </a:t>
            </a:r>
            <a:r>
              <a:rPr lang="es-AR" sz="1800" b="1" dirty="0" err="1" smtClean="0"/>
              <a:t>GitHub</a:t>
            </a:r>
            <a:r>
              <a:rPr lang="es-AR" sz="1800" b="1" dirty="0" smtClean="0"/>
              <a:t>  </a:t>
            </a:r>
            <a:r>
              <a:rPr lang="es-AR" sz="1800" dirty="0" smtClean="0"/>
              <a:t>(</a:t>
            </a:r>
            <a:r>
              <a:rPr lang="es-AR" sz="1800" b="1" dirty="0" smtClean="0"/>
              <a:t>8 meses, 3 semanas y 6 días</a:t>
            </a:r>
            <a:r>
              <a:rPr lang="es-AR" sz="1800" dirty="0" smtClean="0"/>
              <a:t>)</a:t>
            </a:r>
            <a:endParaRPr lang="es-AR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1" y="1559899"/>
            <a:ext cx="11748234" cy="2944863"/>
          </a:xfrm>
          <a:prstGeom prst="rect">
            <a:avLst/>
          </a:prstGeom>
        </p:spPr>
      </p:pic>
      <p:sp>
        <p:nvSpPr>
          <p:cNvPr id="8" name="4 Marcador de contenido"/>
          <p:cNvSpPr txBox="1">
            <a:spLocks/>
          </p:cNvSpPr>
          <p:nvPr/>
        </p:nvSpPr>
        <p:spPr>
          <a:xfrm>
            <a:off x="265782" y="5246578"/>
            <a:ext cx="11412152" cy="81072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s-AR" sz="1800" b="1" dirty="0" smtClean="0"/>
              <a:t>1 año y 7 meses – 8 meses, 3 semanas y 6 días </a:t>
            </a:r>
            <a:r>
              <a:rPr lang="es-AR" sz="1800" dirty="0" smtClean="0"/>
              <a:t>= </a:t>
            </a:r>
            <a:r>
              <a:rPr lang="es-AR" sz="1800" b="1" dirty="0" smtClean="0">
                <a:solidFill>
                  <a:srgbClr val="00B050"/>
                </a:solidFill>
              </a:rPr>
              <a:t>10 meses aprox.</a:t>
            </a:r>
          </a:p>
          <a:p>
            <a:pPr marL="0" indent="0" algn="l">
              <a:buNone/>
            </a:pPr>
            <a:r>
              <a:rPr lang="es-AR" sz="1800" b="1" dirty="0" smtClean="0"/>
              <a:t>1 mes y 3 semanas – 1 mes y 4 días </a:t>
            </a:r>
            <a:r>
              <a:rPr lang="es-AR" sz="1800" dirty="0" smtClean="0"/>
              <a:t>=</a:t>
            </a:r>
            <a:r>
              <a:rPr lang="es-AR" sz="1800" b="1" dirty="0" smtClean="0">
                <a:solidFill>
                  <a:srgbClr val="00B050"/>
                </a:solidFill>
              </a:rPr>
              <a:t> 2 semanas aprox.</a:t>
            </a:r>
          </a:p>
        </p:txBody>
      </p:sp>
    </p:spTree>
    <p:extLst>
      <p:ext uri="{BB962C8B-B14F-4D97-AF65-F5344CB8AC3E}">
        <p14:creationId xmlns:p14="http://schemas.microsoft.com/office/powerpoint/2010/main" val="171071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53324"/>
            <a:ext cx="10867661" cy="553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5590</TotalTime>
  <Words>297</Words>
  <Application>Microsoft Office PowerPoint</Application>
  <PresentationFormat>Panorámica</PresentationFormat>
  <Paragraphs>65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Índice de temas</vt:lpstr>
      <vt:lpstr>Definiciones iniciales</vt:lpstr>
      <vt:lpstr>Comunicación</vt:lpstr>
      <vt:lpstr>Proceso actual – Horarios de cursada</vt:lpstr>
      <vt:lpstr>Proceso actual – Mesas de examen</vt:lpstr>
      <vt:lpstr>Planificación</vt:lpstr>
      <vt:lpstr>Estimación</vt:lpstr>
      <vt:lpstr>Gestión de riesgos</vt:lpstr>
      <vt:lpstr>Modelos</vt:lpstr>
      <vt:lpstr>Implementación</vt:lpstr>
      <vt:lpstr>Pruebas</vt:lpstr>
      <vt:lpstr>Presentación funcional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405</cp:revision>
  <dcterms:created xsi:type="dcterms:W3CDTF">2014-08-27T01:45:29Z</dcterms:created>
  <dcterms:modified xsi:type="dcterms:W3CDTF">2021-02-23T02:46:31Z</dcterms:modified>
</cp:coreProperties>
</file>