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handoutMasterIdLst>
    <p:handoutMasterId r:id="rId18"/>
  </p:handoutMasterIdLst>
  <p:sldIdLst>
    <p:sldId id="277" r:id="rId2"/>
    <p:sldId id="289" r:id="rId3"/>
    <p:sldId id="282" r:id="rId4"/>
    <p:sldId id="307" r:id="rId5"/>
    <p:sldId id="283" r:id="rId6"/>
    <p:sldId id="284" r:id="rId7"/>
    <p:sldId id="303" r:id="rId8"/>
    <p:sldId id="304" r:id="rId9"/>
    <p:sldId id="306" r:id="rId10"/>
    <p:sldId id="305" r:id="rId11"/>
    <p:sldId id="308" r:id="rId12"/>
    <p:sldId id="309" r:id="rId13"/>
    <p:sldId id="310" r:id="rId14"/>
    <p:sldId id="311" r:id="rId15"/>
    <p:sldId id="302" r:id="rId1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AR"/>
              <a:t>Requerimientos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7A525-2E97-4D11-852B-BF2E493721D5}" type="datetimeFigureOut">
              <a:rPr lang="es-AR" smtClean="0"/>
              <a:pPr/>
              <a:t>31/10/2017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9FB46-FA6F-4B99-8607-0C0107BC88A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3094929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AR"/>
              <a:t>Requerimientos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39192-A93D-48A4-B281-8DA3B2AD5F46}" type="datetimeFigureOut">
              <a:rPr lang="es-AR" smtClean="0"/>
              <a:pPr/>
              <a:t>31/10/2017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A2E2-D4DA-497B-9B47-16255EA7513A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187570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3DC4-B591-40FB-B153-CBE442BAA60B}" type="datetime1">
              <a:rPr lang="es-AR" smtClean="0"/>
              <a:pPr/>
              <a:t>31/10/2017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227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A678-796C-47FE-8727-A3AAF49E2D10}" type="datetime1">
              <a:rPr lang="es-AR" smtClean="0"/>
              <a:pPr/>
              <a:t>31/10/2017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4474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FB43-0057-44A6-B675-62CD4F9F4EB1}" type="datetime1">
              <a:rPr lang="es-AR" smtClean="0"/>
              <a:pPr/>
              <a:t>31/10/2017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7620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EDD2-3A41-45F7-9798-5F0A42B67A10}" type="datetime1">
              <a:rPr lang="es-AR" smtClean="0"/>
              <a:pPr/>
              <a:t>31/10/2017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429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05EA-7F97-484B-BB35-211055BB771A}" type="datetime1">
              <a:rPr lang="es-AR" smtClean="0"/>
              <a:pPr/>
              <a:t>31/10/2017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1297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3107-FE31-4245-9D9D-4DAB5BB365BD}" type="datetime1">
              <a:rPr lang="es-AR" smtClean="0"/>
              <a:pPr/>
              <a:t>31/10/2017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81304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CDBA-D78B-4D74-B477-EFCB1BCA6C42}" type="datetime1">
              <a:rPr lang="es-AR" smtClean="0"/>
              <a:pPr/>
              <a:t>31/10/2017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4754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1D54-2625-4090-9DAD-29AF83AD3B36}" type="datetime1">
              <a:rPr lang="es-AR" smtClean="0"/>
              <a:pPr/>
              <a:t>31/10/2017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96553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E364-B94A-4338-BC1C-A73E1F081813}" type="datetime1">
              <a:rPr lang="es-AR" smtClean="0"/>
              <a:pPr/>
              <a:t>31/10/2017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7837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ortar rectángulo de esquina diagonal 15"/>
          <p:cNvSpPr/>
          <p:nvPr userDrawn="1"/>
        </p:nvSpPr>
        <p:spPr>
          <a:xfrm>
            <a:off x="165102" y="1438235"/>
            <a:ext cx="11855578" cy="5037470"/>
          </a:xfrm>
          <a:prstGeom prst="snip2DiagRect">
            <a:avLst>
              <a:gd name="adj1" fmla="val 0"/>
              <a:gd name="adj2" fmla="val 6835"/>
            </a:avLst>
          </a:prstGeom>
          <a:solidFill>
            <a:schemeClr val="tx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1" y="1438234"/>
            <a:ext cx="11855577" cy="5011715"/>
          </a:xfrm>
          <a:noFill/>
          <a:ln>
            <a:noFill/>
          </a:ln>
        </p:spPr>
        <p:txBody>
          <a:bodyPr/>
          <a:lstStyle>
            <a:lvl1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  <a:lvl3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3pPr>
            <a:lvl4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4pPr>
            <a:lvl5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447684" y="75586"/>
            <a:ext cx="7387617" cy="1325563"/>
          </a:xfrm>
        </p:spPr>
        <p:txBody>
          <a:bodyPr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57098" y="6501460"/>
            <a:ext cx="6168788" cy="365125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r>
              <a:rPr lang="es-AR" dirty="0" smtClean="0"/>
              <a:t>OYARZO Mariela – QUIROGA Sandra – MÁRQUEZ EMANUEL</a:t>
            </a:r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02199" y="6475704"/>
            <a:ext cx="1718480" cy="357997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fld id="{779E3280-5C43-43EF-BE7D-8C553A58A779}" type="slidenum">
              <a:rPr lang="es-AR" smtClean="0"/>
              <a:pPr/>
              <a:t>‹Nº›</a:t>
            </a:fld>
            <a:endParaRPr lang="es-AR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1" y="36841"/>
            <a:ext cx="1269841" cy="1269841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495" y="-19126"/>
            <a:ext cx="921184" cy="1381774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1" y="6420020"/>
            <a:ext cx="880006" cy="52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5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B326-0FEE-47B3-9F77-2568F820D807}" type="datetime1">
              <a:rPr lang="es-AR" smtClean="0"/>
              <a:pPr/>
              <a:t>31/10/2017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3256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AB84-C826-40B0-8ED0-39F2ECE4A200}" type="datetime1">
              <a:rPr lang="es-AR" smtClean="0"/>
              <a:pPr/>
              <a:t>31/10/2017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92701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226C2-DAEC-4136-9DE8-09FC5E3E671E}" type="datetime1">
              <a:rPr lang="es-AR" smtClean="0"/>
              <a:pPr/>
              <a:t>31/10/2017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9284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9993-8E0B-4913-A57B-F99EBF98A309}" type="datetime1">
              <a:rPr lang="es-AR" smtClean="0"/>
              <a:pPr/>
              <a:t>31/10/2017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9745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5BA5-BE01-42C7-88A0-5D66E4C25C69}" type="datetime1">
              <a:rPr lang="es-AR" smtClean="0"/>
              <a:pPr/>
              <a:t>31/10/2017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058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AADB-2F64-4CF7-83E3-78E84AD4D110}" type="datetime1">
              <a:rPr lang="es-AR" smtClean="0"/>
              <a:pPr/>
              <a:t>31/10/2017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105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2D86-4208-4F35-BB55-BE3504C41488}" type="datetime1">
              <a:rPr lang="es-AR" smtClean="0"/>
              <a:pPr/>
              <a:t>31/10/2017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330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EA277BA-E2F3-4C3D-9E58-E2E890DB98B1}" type="datetime1">
              <a:rPr lang="es-AR" smtClean="0"/>
              <a:pPr/>
              <a:t>31/10/2017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40675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-160421"/>
            <a:ext cx="12192000" cy="39463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29390" y="4443660"/>
            <a:ext cx="112134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latin typeface="Calibri Light" pitchFamily="34" charset="0"/>
              </a:rPr>
              <a:t>PRESENTACION AVANCES</a:t>
            </a:r>
          </a:p>
          <a:p>
            <a:pPr algn="ctr"/>
            <a:r>
              <a:rPr lang="es-AR" sz="3200" b="1" dirty="0" smtClean="0">
                <a:latin typeface="Calibri Light" pitchFamily="34" charset="0"/>
              </a:rPr>
              <a:t>31 de Octubre de 2017</a:t>
            </a:r>
            <a:endParaRPr lang="es-AR" sz="3200" b="1" dirty="0">
              <a:latin typeface="Calibri Light" pitchFamily="34" charset="0"/>
            </a:endParaRPr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53883" y="6356350"/>
            <a:ext cx="8299939" cy="365125"/>
          </a:xfrm>
        </p:spPr>
        <p:txBody>
          <a:bodyPr/>
          <a:lstStyle/>
          <a:p>
            <a:r>
              <a:rPr lang="es-AR" sz="2400" dirty="0" smtClean="0"/>
              <a:t>OYARZO Mariela – QUIROGA Sandra – MÁRQUEZ Emanuel</a:t>
            </a:r>
            <a:endParaRPr lang="es-AR" sz="24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40" y="6081711"/>
            <a:ext cx="1524003" cy="91440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632" y="5272185"/>
            <a:ext cx="1079368" cy="161905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706" y="88879"/>
            <a:ext cx="4114800" cy="411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4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Implementación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Emanuel</a:t>
            </a:r>
            <a:endParaRPr lang="es-AR" sz="16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10</a:t>
            </a:fld>
            <a:endParaRPr lang="es-A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336" t="25062" r="76268" b="46665"/>
          <a:stretch/>
        </p:blipFill>
        <p:spPr>
          <a:xfrm>
            <a:off x="626547" y="2014303"/>
            <a:ext cx="4861102" cy="3302758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4295718" y="5952484"/>
            <a:ext cx="3645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Estructura del </a:t>
            </a:r>
            <a:r>
              <a:rPr lang="es-AR" sz="2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proyecto</a:t>
            </a:r>
            <a:endParaRPr lang="es-AR" sz="28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l="2686" t="13316" r="69329" b="8636"/>
          <a:stretch/>
        </p:blipFill>
        <p:spPr>
          <a:xfrm>
            <a:off x="7254844" y="1708803"/>
            <a:ext cx="2678866" cy="420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47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Plan de Prueba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11</a:t>
            </a:fld>
            <a:endParaRPr lang="es-AR" dirty="0"/>
          </a:p>
        </p:txBody>
      </p:sp>
      <p:graphicFrame>
        <p:nvGraphicFramePr>
          <p:cNvPr id="13" name="Marcador de contenido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9683362"/>
              </p:ext>
            </p:extLst>
          </p:nvPr>
        </p:nvGraphicFramePr>
        <p:xfrm>
          <a:off x="2074459" y="1528547"/>
          <a:ext cx="6755216" cy="4817661"/>
        </p:xfrm>
        <a:graphic>
          <a:graphicData uri="http://schemas.openxmlformats.org/drawingml/2006/table">
            <a:tbl>
              <a:tblPr/>
              <a:tblGrid>
                <a:gridCol w="1535989"/>
                <a:gridCol w="2476390"/>
                <a:gridCol w="2742837"/>
              </a:tblGrid>
              <a:tr h="218488"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PRUEBAS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DESCRIPCIÓN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CONSIDERACIONES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184880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Unitarias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Comprobar el correcto funcionamiento de una unidad de codigo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*Los datos almacenados en la base de datos deben estar correctamente cargados.                                                     *El archivo debe contener las siguientes características (valido, no vacío, columnas no vacías y en el orden definido, datos  de tipo correctos y no duplicados).                                         *Los errores y advertencias  deben ser comunicados al usuario.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4289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Integración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Comprobar el correcto funcionamiento de varios módulos en forma conjunta, con el fin de verificar las interfaces entre ellos.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Correcta comunicación entre los distintos componentes. Como se encuentra en los diagramas de secuencia.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0004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Funcionamiento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Probar es que el programa realice las funciones especificadas por el cliente en el documento de especificación de requerimiento.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deben existir faltas ortográficas y debe existir concordancia en los términos. Los botones funcionarán adecuadamente si cada uno cumple con el propósito establecido en el diseño.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593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Plan de Prueba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12</a:t>
            </a:fld>
            <a:endParaRPr lang="es-AR" dirty="0"/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</p:nvPr>
        </p:nvGraphicFramePr>
        <p:xfrm>
          <a:off x="3355975" y="1629569"/>
          <a:ext cx="5473700" cy="4629150"/>
        </p:xfrm>
        <a:graphic>
          <a:graphicData uri="http://schemas.openxmlformats.org/drawingml/2006/table">
            <a:tbl>
              <a:tblPr/>
              <a:tblGrid>
                <a:gridCol w="1244600"/>
                <a:gridCol w="2006600"/>
                <a:gridCol w="22225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PRUEBAS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DESCRIPCIÓN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CONSIDERACIONES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1733550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Sistema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Identificar diferencias entre el sistema y sus requerimientos originales(requerimientos funcionales y no funcionales)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1" i="1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Volumen</a:t>
                      </a:r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tiene como objetivo verificar que el sistema soporta los volúmenes máximos definidos en los requerimientos para las capacidades de procesamiento y almacenamiento previstas.                                    </a:t>
                      </a:r>
                      <a:r>
                        <a:rPr lang="es-AR" sz="1100" b="1" i="1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Instalación</a:t>
                      </a:r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instalación de sistemas para las distintos sistemas operativos (Android, ios)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Aceptación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Verificar que el producto esté listo para su implementación y utilización, bajo criterios definidos por los usuarios.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 usuario confía en el sistema y se ejecutan exitosamente condiciones y casos seleccionados.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3100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Usabilidad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ymbol" panose="05050102010706020507" pitchFamily="18" charset="2"/>
                          <a:cs typeface="Symbol" panose="05050102010706020507" pitchFamily="18" charset="2"/>
                        </a:rPr>
                        <a:t> Confirmar que se cumplan las expectativas de los usuarios.      Verificar que se pueda operar adecuadamente.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1" i="1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ymbol" panose="05050102010706020507" pitchFamily="18" charset="2"/>
                          <a:cs typeface="Symbol" panose="05050102010706020507" pitchFamily="18" charset="2"/>
                        </a:rPr>
                        <a:t>Accesibilidad y respuesta: </a:t>
                      </a:r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ymbol" panose="05050102010706020507" pitchFamily="18" charset="2"/>
                          <a:cs typeface="Symbol" panose="05050102010706020507" pitchFamily="18" charset="2"/>
                        </a:rPr>
                        <a:t>facilidad de ingreso y navegación; se puede hacer lo que se quiere, cuando se quiere, con resultados claros.    </a:t>
                      </a:r>
                      <a:r>
                        <a:rPr lang="es-AR" sz="1100" b="1" i="1" u="sng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ymbol" panose="05050102010706020507" pitchFamily="18" charset="2"/>
                          <a:cs typeface="Symbol" panose="05050102010706020507" pitchFamily="18" charset="2"/>
                        </a:rPr>
                        <a:t>Efciencia</a:t>
                      </a:r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ymbol" panose="05050102010706020507" pitchFamily="18" charset="2"/>
                          <a:cs typeface="Symbol" panose="05050102010706020507" pitchFamily="18" charset="2"/>
                        </a:rPr>
                        <a:t>: cantidad de pasos y tiempo.                                                        </a:t>
                      </a:r>
                      <a:r>
                        <a:rPr lang="es-AR" sz="1100" b="1" i="1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ymbol" panose="05050102010706020507" pitchFamily="18" charset="2"/>
                          <a:cs typeface="Symbol" panose="05050102010706020507" pitchFamily="18" charset="2"/>
                        </a:rPr>
                        <a:t>Facilidad de comprensión por parte del usuario:</a:t>
                      </a:r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ymbol" panose="05050102010706020507" pitchFamily="18" charset="2"/>
                          <a:cs typeface="Symbol" panose="05050102010706020507" pitchFamily="18" charset="2"/>
                        </a:rPr>
                        <a:t> de la estructura del producto, su documentación y ayudas.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6564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Plan de Prueba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13</a:t>
            </a:fld>
            <a:endParaRPr lang="es-A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24291" t="13316" r="36754" b="34718"/>
          <a:stretch/>
        </p:blipFill>
        <p:spPr>
          <a:xfrm>
            <a:off x="6155140" y="1907068"/>
            <a:ext cx="5349926" cy="401244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27202" t="24267" r="28357" b="26157"/>
          <a:stretch/>
        </p:blipFill>
        <p:spPr>
          <a:xfrm>
            <a:off x="286600" y="1907068"/>
            <a:ext cx="5868540" cy="368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010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Casos de Prueba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14</a:t>
            </a:fld>
            <a:endParaRPr lang="es-AR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6269" t="27850" r="23321" b="13216"/>
          <a:stretch/>
        </p:blipFill>
        <p:spPr>
          <a:xfrm>
            <a:off x="791571" y="1565354"/>
            <a:ext cx="10140286" cy="4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404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Fin de presentación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15</a:t>
            </a:fld>
            <a:endParaRPr lang="es-AR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722" y="2141611"/>
            <a:ext cx="4021540" cy="361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13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u="sng" dirty="0" smtClean="0"/>
              <a:t>Temas a desarrollar</a:t>
            </a:r>
            <a:r>
              <a:rPr lang="es-ES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Especificación de caso de uso.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Modelo de Datos.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Modelo de Diseño.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Implementación.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Plan de Pruebas.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Casos de Pruebas.</a:t>
            </a:r>
          </a:p>
          <a:p>
            <a:pPr marL="0" indent="0">
              <a:buNone/>
            </a:pP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endParaRPr lang="es-ES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Introducción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Emanuel</a:t>
            </a:r>
            <a:endParaRPr lang="es-AR" sz="16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2</a:t>
            </a:fld>
            <a:endParaRPr lang="es-A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ECU – Importar Mesa de Examen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Emanuel</a:t>
            </a:r>
            <a:endParaRPr lang="es-AR" sz="16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3</a:t>
            </a:fld>
            <a:endParaRPr lang="es-A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28992" t="22872" r="27910" b="13415"/>
          <a:stretch/>
        </p:blipFill>
        <p:spPr>
          <a:xfrm>
            <a:off x="409433" y="1664672"/>
            <a:ext cx="4926842" cy="409503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062" y="2264188"/>
            <a:ext cx="6264660" cy="3374232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6913391" y="5868975"/>
            <a:ext cx="3656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Diagrama de Secuencia</a:t>
            </a:r>
            <a:endParaRPr lang="es-AR" sz="28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303781" y="5795037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Especificación</a:t>
            </a:r>
            <a:endParaRPr lang="es-AR" sz="28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2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ECU – Importar Mesa de Examen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Emanuel</a:t>
            </a:r>
            <a:endParaRPr lang="es-AR" sz="16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4</a:t>
            </a:fld>
            <a:endParaRPr lang="es-AR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52" y="2004302"/>
            <a:ext cx="5687740" cy="395102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040" y="1642496"/>
            <a:ext cx="2991692" cy="4200806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583395" y="5843302"/>
            <a:ext cx="4068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Diagrama de colaboración</a:t>
            </a:r>
            <a:endParaRPr lang="es-AR" sz="28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7927357" y="5910771"/>
            <a:ext cx="2597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Flujo de eventos</a:t>
            </a:r>
            <a:endParaRPr lang="es-AR" sz="28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91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Modelo de Datos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Emanuel</a:t>
            </a:r>
            <a:endParaRPr lang="es-AR" sz="16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5</a:t>
            </a:fld>
            <a:endParaRPr lang="es-AR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77" y="1507506"/>
            <a:ext cx="7086428" cy="4887596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6902309" y="5871882"/>
            <a:ext cx="4997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Diagrama Entidad Relación (Día)</a:t>
            </a:r>
            <a:endParaRPr lang="es-AR" sz="28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2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Modelo de Datos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Emanuel</a:t>
            </a:r>
            <a:endParaRPr lang="es-AR" sz="16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6</a:t>
            </a:fld>
            <a:endParaRPr lang="es-A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895" y="1526942"/>
            <a:ext cx="4742892" cy="4879074"/>
          </a:xfrm>
          <a:prstGeom prst="rect">
            <a:avLst/>
          </a:prstGeom>
        </p:spPr>
      </p:pic>
      <p:sp>
        <p:nvSpPr>
          <p:cNvPr id="9" name="1 Marcador de contenido"/>
          <p:cNvSpPr>
            <a:spLocks noGrp="1"/>
          </p:cNvSpPr>
          <p:nvPr>
            <p:ph idx="1"/>
          </p:nvPr>
        </p:nvSpPr>
        <p:spPr>
          <a:xfrm>
            <a:off x="7697668" y="1592037"/>
            <a:ext cx="3056436" cy="471853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dirty="0" smtClean="0"/>
              <a:t>Asignatura.</a:t>
            </a:r>
          </a:p>
          <a:p>
            <a:pPr marL="0" indent="0">
              <a:buNone/>
            </a:pPr>
            <a:r>
              <a:rPr lang="es-ES" dirty="0" smtClean="0"/>
              <a:t>Aula.</a:t>
            </a:r>
          </a:p>
          <a:p>
            <a:pPr marL="0" indent="0">
              <a:buNone/>
            </a:pPr>
            <a:r>
              <a:rPr lang="es-ES" dirty="0" smtClean="0"/>
              <a:t>Carrera.</a:t>
            </a:r>
          </a:p>
          <a:p>
            <a:pPr marL="0" indent="0">
              <a:buNone/>
            </a:pPr>
            <a:r>
              <a:rPr lang="es-ES" dirty="0" smtClean="0"/>
              <a:t>Clase.</a:t>
            </a:r>
          </a:p>
          <a:p>
            <a:pPr marL="0" indent="0">
              <a:buNone/>
            </a:pPr>
            <a:r>
              <a:rPr lang="es-ES" dirty="0" smtClean="0"/>
              <a:t>Docente.</a:t>
            </a:r>
          </a:p>
          <a:p>
            <a:pPr marL="0" indent="0">
              <a:buNone/>
            </a:pPr>
            <a:r>
              <a:rPr lang="es-ES" dirty="0" smtClean="0"/>
              <a:t>Llamado.</a:t>
            </a:r>
          </a:p>
          <a:p>
            <a:pPr marL="0" indent="0">
              <a:buNone/>
            </a:pPr>
            <a:r>
              <a:rPr lang="es-ES" dirty="0" smtClean="0"/>
              <a:t>Mesa de examen.</a:t>
            </a:r>
          </a:p>
          <a:p>
            <a:pPr marL="0" indent="0">
              <a:buNone/>
            </a:pPr>
            <a:r>
              <a:rPr lang="es-ES" dirty="0" smtClean="0"/>
              <a:t>Permiso.</a:t>
            </a:r>
          </a:p>
          <a:p>
            <a:pPr marL="0" indent="0">
              <a:buNone/>
            </a:pPr>
            <a:r>
              <a:rPr lang="es-ES" dirty="0" smtClean="0"/>
              <a:t>Rol.</a:t>
            </a:r>
          </a:p>
          <a:p>
            <a:pPr marL="0" indent="0">
              <a:buNone/>
            </a:pPr>
            <a:r>
              <a:rPr lang="es-ES" dirty="0" smtClean="0"/>
              <a:t>Tribunal.</a:t>
            </a:r>
          </a:p>
          <a:p>
            <a:pPr marL="0" indent="0">
              <a:buNone/>
            </a:pPr>
            <a:r>
              <a:rPr lang="es-ES" dirty="0" smtClean="0"/>
              <a:t>Usuario.</a:t>
            </a:r>
          </a:p>
          <a:p>
            <a:pPr marL="0" indent="0">
              <a:buNone/>
            </a:pPr>
            <a:r>
              <a:rPr lang="es-ES" dirty="0" smtClean="0"/>
              <a:t>Usuario manual.</a:t>
            </a:r>
          </a:p>
          <a:p>
            <a:pPr marL="0" indent="0">
              <a:buNone/>
            </a:pPr>
            <a:r>
              <a:rPr lang="es-ES" dirty="0" smtClean="0"/>
              <a:t>Usuario Google.</a:t>
            </a:r>
          </a:p>
          <a:p>
            <a:pPr marL="514350" indent="-514350">
              <a:buFont typeface="+mj-lt"/>
              <a:buAutoNum type="arabicPeriod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5152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Modelo de Diseño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Emanuel</a:t>
            </a:r>
            <a:endParaRPr lang="es-AR" sz="16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7</a:t>
            </a:fld>
            <a:endParaRPr lang="es-AR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328" y="1500430"/>
            <a:ext cx="4738824" cy="4901748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6656649" y="5875163"/>
            <a:ext cx="3047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Diagrama de clases</a:t>
            </a:r>
            <a:endParaRPr lang="es-AR" sz="28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78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Modelo de Diseño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Emanuel</a:t>
            </a:r>
            <a:endParaRPr lang="es-AR" sz="16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8</a:t>
            </a:fld>
            <a:endParaRPr lang="es-AR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00" y="1527484"/>
            <a:ext cx="7688746" cy="484764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8973050" y="5914371"/>
            <a:ext cx="3047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Diagrama de clases</a:t>
            </a:r>
            <a:endParaRPr lang="es-AR" sz="28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77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Modelo de Diseño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Emanuel</a:t>
            </a:r>
            <a:endParaRPr lang="es-AR" sz="16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9</a:t>
            </a:fld>
            <a:endParaRPr lang="es-A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05" y="2235098"/>
            <a:ext cx="10966974" cy="343241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257803" y="5822875"/>
            <a:ext cx="3767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Diagrama de despliegue</a:t>
            </a:r>
            <a:endParaRPr lang="es-AR" sz="28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53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undidad">
  <a:themeElements>
    <a:clrScheme name="Profundidad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TC104033923[[fn=Profundidad]]</Template>
  <TotalTime>2138</TotalTime>
  <Words>594</Words>
  <Application>Microsoft Office PowerPoint</Application>
  <PresentationFormat>Panorámica</PresentationFormat>
  <Paragraphs>98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Corbel</vt:lpstr>
      <vt:lpstr>Symbol</vt:lpstr>
      <vt:lpstr>Profundidad</vt:lpstr>
      <vt:lpstr>Presentación de PowerPoint</vt:lpstr>
      <vt:lpstr>Introducción</vt:lpstr>
      <vt:lpstr>ECU – Importar Mesa de Examen</vt:lpstr>
      <vt:lpstr>ECU – Importar Mesa de Examen</vt:lpstr>
      <vt:lpstr>Modelo de Datos</vt:lpstr>
      <vt:lpstr>Modelo de Datos</vt:lpstr>
      <vt:lpstr>Modelo de Diseño</vt:lpstr>
      <vt:lpstr>Modelo de Diseño</vt:lpstr>
      <vt:lpstr>Modelo de Diseño</vt:lpstr>
      <vt:lpstr>Implementación</vt:lpstr>
      <vt:lpstr>Plan de Prueba</vt:lpstr>
      <vt:lpstr>Plan de Prueba</vt:lpstr>
      <vt:lpstr>Plan de Prueba</vt:lpstr>
      <vt:lpstr>Casos de Prueba</vt:lpstr>
      <vt:lpstr>Fin de presentación</vt:lpstr>
    </vt:vector>
  </TitlesOfParts>
  <Company>Windows XP Titan Ultimate Edition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Requerimientos y Casos de Uso  ProMex</dc:title>
  <dc:creator>Emanuel</dc:creator>
  <cp:lastModifiedBy>Emanuel Marquez</cp:lastModifiedBy>
  <cp:revision>199</cp:revision>
  <dcterms:created xsi:type="dcterms:W3CDTF">2014-08-27T01:45:29Z</dcterms:created>
  <dcterms:modified xsi:type="dcterms:W3CDTF">2017-10-31T23:58:22Z</dcterms:modified>
</cp:coreProperties>
</file>