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77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14/10/2017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14/10/2017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14/10/2017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14/10/2017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14/10/2017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14/10/2017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14/10/2017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14/10/2017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14/10/2017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14/10/2017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14/10/2017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14/10/2017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14/10/2017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14/10/2017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14/10/2017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14/10/2017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14/10/2017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14/10/2017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14/10/2017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EXAMEN PARCIAL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17/10/17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454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7421" y="1514900"/>
            <a:ext cx="11843258" cy="4960804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TEXTO NORMAL EN MAYUSCULA.</a:t>
            </a:r>
          </a:p>
          <a:p>
            <a:pPr marL="0" indent="0">
              <a:buNone/>
            </a:pPr>
            <a:r>
              <a:rPr lang="es-AR" dirty="0" smtClean="0"/>
              <a:t>Texto normal en minúscula.</a:t>
            </a: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Titulo diapositiva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5152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7421" y="1514900"/>
            <a:ext cx="11843258" cy="4960804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TEXTO NORMAL EN MAYUSCULA.</a:t>
            </a:r>
          </a:p>
          <a:p>
            <a:pPr marL="0" indent="0">
              <a:buNone/>
            </a:pPr>
            <a:r>
              <a:rPr lang="es-AR" dirty="0" smtClean="0"/>
              <a:t>Texto normal en minúscula.</a:t>
            </a: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Titulo diapositiva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5152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7421" y="1514900"/>
            <a:ext cx="11843258" cy="4960804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TEXTO NORMAL EN MAYUSCULA.</a:t>
            </a:r>
          </a:p>
          <a:p>
            <a:pPr marL="0" indent="0">
              <a:buNone/>
            </a:pPr>
            <a:r>
              <a:rPr lang="es-AR" dirty="0" smtClean="0"/>
              <a:t>Texto normal en minúscula.</a:t>
            </a: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Riesgos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5152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1406</TotalTime>
  <Words>75</Words>
  <Application>Microsoft Office PowerPoint</Application>
  <PresentationFormat>Personalizado</PresentationFormat>
  <Paragraphs>18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Profundidad</vt:lpstr>
      <vt:lpstr>Diapositiva 1</vt:lpstr>
      <vt:lpstr>Titulo diapositiva</vt:lpstr>
      <vt:lpstr>Titulo diapositiva</vt:lpstr>
      <vt:lpstr>Plan de Riesgos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Mariela</cp:lastModifiedBy>
  <cp:revision>131</cp:revision>
  <dcterms:created xsi:type="dcterms:W3CDTF">2014-08-27T01:45:29Z</dcterms:created>
  <dcterms:modified xsi:type="dcterms:W3CDTF">2017-10-14T23:45:48Z</dcterms:modified>
</cp:coreProperties>
</file>