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"/>
  </p:notesMasterIdLst>
  <p:handoutMasterIdLst>
    <p:handoutMasterId r:id="rId5"/>
  </p:handoutMasterIdLst>
  <p:sldIdLst>
    <p:sldId id="277" r:id="rId2"/>
    <p:sldId id="282" r:id="rId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AR"/>
              <a:t>Requerimientos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7A525-2E97-4D11-852B-BF2E493721D5}" type="datetimeFigureOut">
              <a:rPr lang="es-AR" smtClean="0"/>
              <a:pPr/>
              <a:t>27/08/2017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9FB46-FA6F-4B99-8607-0C0107BC88A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3094929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AR"/>
              <a:t>Requerimientos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39192-A93D-48A4-B281-8DA3B2AD5F46}" type="datetimeFigureOut">
              <a:rPr lang="es-AR" smtClean="0"/>
              <a:pPr/>
              <a:t>27/08/2017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A2E2-D4DA-497B-9B47-16255EA7513A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187570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3DC4-B591-40FB-B153-CBE442BAA60B}" type="datetime1">
              <a:rPr lang="es-AR" smtClean="0"/>
              <a:pPr/>
              <a:t>27/08/2017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227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A678-796C-47FE-8727-A3AAF49E2D10}" type="datetime1">
              <a:rPr lang="es-AR" smtClean="0"/>
              <a:pPr/>
              <a:t>27/08/2017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4474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FB43-0057-44A6-B675-62CD4F9F4EB1}" type="datetime1">
              <a:rPr lang="es-AR" smtClean="0"/>
              <a:pPr/>
              <a:t>27/08/2017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7620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EDD2-3A41-45F7-9798-5F0A42B67A10}" type="datetime1">
              <a:rPr lang="es-AR" smtClean="0"/>
              <a:pPr/>
              <a:t>27/08/2017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429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05EA-7F97-484B-BB35-211055BB771A}" type="datetime1">
              <a:rPr lang="es-AR" smtClean="0"/>
              <a:pPr/>
              <a:t>27/08/2017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1297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3107-FE31-4245-9D9D-4DAB5BB365BD}" type="datetime1">
              <a:rPr lang="es-AR" smtClean="0"/>
              <a:pPr/>
              <a:t>27/08/2017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81304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CDBA-D78B-4D74-B477-EFCB1BCA6C42}" type="datetime1">
              <a:rPr lang="es-AR" smtClean="0"/>
              <a:pPr/>
              <a:t>27/08/2017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4754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1D54-2625-4090-9DAD-29AF83AD3B36}" type="datetime1">
              <a:rPr lang="es-AR" smtClean="0"/>
              <a:pPr/>
              <a:t>27/08/2017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96553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E364-B94A-4338-BC1C-A73E1F081813}" type="datetime1">
              <a:rPr lang="es-AR" smtClean="0"/>
              <a:pPr/>
              <a:t>27/08/2017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7837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ortar rectángulo de esquina diagonal 15"/>
          <p:cNvSpPr/>
          <p:nvPr userDrawn="1"/>
        </p:nvSpPr>
        <p:spPr>
          <a:xfrm>
            <a:off x="165102" y="1438235"/>
            <a:ext cx="11855578" cy="5037470"/>
          </a:xfrm>
          <a:prstGeom prst="snip2DiagRect">
            <a:avLst>
              <a:gd name="adj1" fmla="val 0"/>
              <a:gd name="adj2" fmla="val 6835"/>
            </a:avLst>
          </a:prstGeom>
          <a:solidFill>
            <a:schemeClr val="tx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1" y="1438234"/>
            <a:ext cx="11855577" cy="5011715"/>
          </a:xfrm>
          <a:noFill/>
          <a:ln>
            <a:noFill/>
          </a:ln>
        </p:spPr>
        <p:txBody>
          <a:bodyPr/>
          <a:lstStyle>
            <a:lvl1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  <a:lvl3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3pPr>
            <a:lvl4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4pPr>
            <a:lvl5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447684" y="75586"/>
            <a:ext cx="7387617" cy="1325563"/>
          </a:xfrm>
        </p:spPr>
        <p:txBody>
          <a:bodyPr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57098" y="6501460"/>
            <a:ext cx="6168788" cy="365125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r>
              <a:rPr lang="es-AR" dirty="0" smtClean="0"/>
              <a:t>OYARZO Mariela – QUIROGA Sandra – MÁRQUEZ EMANUEL</a:t>
            </a:r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02199" y="6475704"/>
            <a:ext cx="1718480" cy="357997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fld id="{779E3280-5C43-43EF-BE7D-8C553A58A779}" type="slidenum">
              <a:rPr lang="es-AR" smtClean="0"/>
              <a:pPr/>
              <a:t>‹Nº›</a:t>
            </a:fld>
            <a:endParaRPr lang="es-AR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1" y="36841"/>
            <a:ext cx="1269841" cy="1269841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495" y="-19126"/>
            <a:ext cx="921184" cy="1381774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1" y="6420020"/>
            <a:ext cx="880006" cy="52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5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B326-0FEE-47B3-9F77-2568F820D807}" type="datetime1">
              <a:rPr lang="es-AR" smtClean="0"/>
              <a:pPr/>
              <a:t>27/08/2017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3256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AB84-C826-40B0-8ED0-39F2ECE4A200}" type="datetime1">
              <a:rPr lang="es-AR" smtClean="0"/>
              <a:pPr/>
              <a:t>27/08/2017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92701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226C2-DAEC-4136-9DE8-09FC5E3E671E}" type="datetime1">
              <a:rPr lang="es-AR" smtClean="0"/>
              <a:pPr/>
              <a:t>27/08/2017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9284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9993-8E0B-4913-A57B-F99EBF98A309}" type="datetime1">
              <a:rPr lang="es-AR" smtClean="0"/>
              <a:pPr/>
              <a:t>27/08/2017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9745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5BA5-BE01-42C7-88A0-5D66E4C25C69}" type="datetime1">
              <a:rPr lang="es-AR" smtClean="0"/>
              <a:pPr/>
              <a:t>27/08/2017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058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AADB-2F64-4CF7-83E3-78E84AD4D110}" type="datetime1">
              <a:rPr lang="es-AR" smtClean="0"/>
              <a:pPr/>
              <a:t>27/08/2017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105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2D86-4208-4F35-BB55-BE3504C41488}" type="datetime1">
              <a:rPr lang="es-AR" smtClean="0"/>
              <a:pPr/>
              <a:t>27/08/2017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330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EA277BA-E2F3-4C3D-9E58-E2E890DB98B1}" type="datetime1">
              <a:rPr lang="es-AR" smtClean="0"/>
              <a:pPr/>
              <a:t>27/08/2017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40675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-160421"/>
            <a:ext cx="12192000" cy="39463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29390" y="4443660"/>
            <a:ext cx="112134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latin typeface="Calibri Light" pitchFamily="34" charset="0"/>
              </a:rPr>
              <a:t>NOMBRE DE PRESENTACIÓN</a:t>
            </a:r>
            <a:endParaRPr lang="es-AR" sz="3200" b="1" dirty="0">
              <a:latin typeface="Calibri Light" pitchFamily="34" charset="0"/>
            </a:endParaRPr>
          </a:p>
          <a:p>
            <a:pPr algn="ctr"/>
            <a:r>
              <a:rPr lang="es-AR" sz="3200" b="1" dirty="0" smtClean="0">
                <a:latin typeface="Calibri Light" pitchFamily="34" charset="0"/>
              </a:rPr>
              <a:t>Fecha DD/MM/AA</a:t>
            </a:r>
            <a:endParaRPr lang="es-AR" sz="3200" b="1" dirty="0">
              <a:latin typeface="Calibri Light" pitchFamily="34" charset="0"/>
            </a:endParaRPr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 smtClean="0"/>
              <a:t>OYARZO Mariela – QUIROGA Sandra – MÁRQUEZ Emanuel</a:t>
            </a:r>
            <a:endParaRPr lang="es-AR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40" y="6081711"/>
            <a:ext cx="1524003" cy="91440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632" y="5272185"/>
            <a:ext cx="1079368" cy="161905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706" y="88879"/>
            <a:ext cx="4114800" cy="411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4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177421" y="1514900"/>
            <a:ext cx="11843258" cy="4960804"/>
          </a:xfrm>
        </p:spPr>
        <p:txBody>
          <a:bodyPr/>
          <a:lstStyle/>
          <a:p>
            <a:pPr marL="0" indent="0">
              <a:buNone/>
            </a:pPr>
            <a:r>
              <a:rPr lang="es-AR" dirty="0" smtClean="0"/>
              <a:t>TEXTO NORMAL EN MAYUSCULA.</a:t>
            </a:r>
          </a:p>
          <a:p>
            <a:pPr marL="0" indent="0">
              <a:buNone/>
            </a:pPr>
            <a:r>
              <a:rPr lang="es-AR" dirty="0" smtClean="0"/>
              <a:t>Texto normal en minúscula.</a:t>
            </a:r>
            <a:endParaRPr lang="es-A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Titulo diapositiva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2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152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undidad">
  <a:themeElements>
    <a:clrScheme name="Profundidad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TC104033923[[fn=Profundidad]]</Template>
  <TotalTime>1290</TotalTime>
  <Words>34</Words>
  <Application>Microsoft Office PowerPoint</Application>
  <PresentationFormat>Panorámica</PresentationFormat>
  <Paragraphs>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Corbel</vt:lpstr>
      <vt:lpstr>Profundidad</vt:lpstr>
      <vt:lpstr>Presentación de PowerPoint</vt:lpstr>
      <vt:lpstr>Titulo diapositiva</vt:lpstr>
    </vt:vector>
  </TitlesOfParts>
  <Company>Windows XP Titan Ultimate Edition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Requerimientos y Casos de Uso  ProMex</dc:title>
  <dc:creator>Emanuel</dc:creator>
  <cp:lastModifiedBy>Emanuel Marquez</cp:lastModifiedBy>
  <cp:revision>121</cp:revision>
  <dcterms:created xsi:type="dcterms:W3CDTF">2014-08-27T01:45:29Z</dcterms:created>
  <dcterms:modified xsi:type="dcterms:W3CDTF">2017-08-27T21:07:10Z</dcterms:modified>
</cp:coreProperties>
</file>