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1"/>
  </p:notesMasterIdLst>
  <p:handoutMasterIdLst>
    <p:handoutMasterId r:id="rId12"/>
  </p:handoutMasterIdLst>
  <p:sldIdLst>
    <p:sldId id="277" r:id="rId2"/>
    <p:sldId id="282" r:id="rId3"/>
    <p:sldId id="289" r:id="rId4"/>
    <p:sldId id="290" r:id="rId5"/>
    <p:sldId id="292" r:id="rId6"/>
    <p:sldId id="293" r:id="rId7"/>
    <p:sldId id="294" r:id="rId8"/>
    <p:sldId id="295" r:id="rId9"/>
    <p:sldId id="288" r:id="rId10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-1464" y="-4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AR"/>
              <a:t>Requerimientos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F7A525-2E97-4D11-852B-BF2E493721D5}" type="datetimeFigureOut">
              <a:rPr lang="es-AR" smtClean="0"/>
              <a:pPr/>
              <a:t>29/8/2017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E9FB46-FA6F-4B99-8607-0C0107BC88A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30949299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AR"/>
              <a:t>Requerimientos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639192-A93D-48A4-B281-8DA3B2AD5F46}" type="datetimeFigureOut">
              <a:rPr lang="es-AR" smtClean="0"/>
              <a:pPr/>
              <a:t>29/8/2017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DA2E2-D4DA-497B-9B47-16255EA7513A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61875708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13DC4-B591-40FB-B153-CBE442BAA60B}" type="datetime1">
              <a:rPr lang="es-AR" smtClean="0"/>
              <a:pPr/>
              <a:t>29/8/2017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72273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0A678-796C-47FE-8727-A3AAF49E2D10}" type="datetime1">
              <a:rPr lang="es-AR" smtClean="0"/>
              <a:pPr/>
              <a:t>29/8/2017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44745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FFB43-0057-44A6-B675-62CD4F9F4EB1}" type="datetime1">
              <a:rPr lang="es-AR" smtClean="0"/>
              <a:pPr/>
              <a:t>29/8/2017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176200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EDD2-3A41-45F7-9798-5F0A42B67A10}" type="datetime1">
              <a:rPr lang="es-AR" smtClean="0"/>
              <a:pPr/>
              <a:t>29/8/2017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64293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405EA-7F97-484B-BB35-211055BB771A}" type="datetime1">
              <a:rPr lang="es-AR" smtClean="0"/>
              <a:pPr/>
              <a:t>29/8/2017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012973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23107-FE31-4245-9D9D-4DAB5BB365BD}" type="datetime1">
              <a:rPr lang="es-AR" smtClean="0"/>
              <a:pPr/>
              <a:t>29/8/2017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813044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FCDBA-D78B-4D74-B477-EFCB1BCA6C42}" type="datetime1">
              <a:rPr lang="es-AR" smtClean="0"/>
              <a:pPr/>
              <a:t>29/8/2017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347544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A1D54-2625-4090-9DAD-29AF83AD3B36}" type="datetime1">
              <a:rPr lang="es-AR" smtClean="0"/>
              <a:pPr/>
              <a:t>29/8/2017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965535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0E364-B94A-4338-BC1C-A73E1F081813}" type="datetime1">
              <a:rPr lang="es-AR" smtClean="0"/>
              <a:pPr/>
              <a:t>29/8/2017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78378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Recortar rectángulo de esquina diagonal 15"/>
          <p:cNvSpPr/>
          <p:nvPr userDrawn="1"/>
        </p:nvSpPr>
        <p:spPr>
          <a:xfrm>
            <a:off x="165102" y="1438235"/>
            <a:ext cx="11855578" cy="5037470"/>
          </a:xfrm>
          <a:prstGeom prst="snip2DiagRect">
            <a:avLst>
              <a:gd name="adj1" fmla="val 0"/>
              <a:gd name="adj2" fmla="val 6835"/>
            </a:avLst>
          </a:prstGeom>
          <a:solidFill>
            <a:schemeClr val="tx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101" y="1438234"/>
            <a:ext cx="11855577" cy="5011715"/>
          </a:xfrm>
          <a:noFill/>
          <a:ln>
            <a:noFill/>
          </a:ln>
        </p:spPr>
        <p:txBody>
          <a:bodyPr/>
          <a:lstStyle>
            <a:lvl1pPr algn="just">
              <a:defRPr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algn="just">
              <a:defRPr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  <a:lvl3pPr algn="just">
              <a:defRPr>
                <a:solidFill>
                  <a:schemeClr val="bg1">
                    <a:lumMod val="75000"/>
                    <a:lumOff val="25000"/>
                  </a:schemeClr>
                </a:solidFill>
              </a:defRPr>
            </a:lvl3pPr>
            <a:lvl4pPr algn="just">
              <a:defRPr>
                <a:solidFill>
                  <a:schemeClr val="bg1">
                    <a:lumMod val="75000"/>
                    <a:lumOff val="25000"/>
                  </a:schemeClr>
                </a:solidFill>
              </a:defRPr>
            </a:lvl4pPr>
            <a:lvl5pPr algn="just">
              <a:defRPr>
                <a:solidFill>
                  <a:schemeClr val="bg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447684" y="75586"/>
            <a:ext cx="7387617" cy="1325563"/>
          </a:xfrm>
        </p:spPr>
        <p:txBody>
          <a:bodyPr>
            <a:noAutofit/>
          </a:bodyPr>
          <a:lstStyle>
            <a:lvl1pPr algn="ctr">
              <a:defRPr sz="40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57098" y="6501460"/>
            <a:ext cx="6168788" cy="365125"/>
          </a:xfrm>
        </p:spPr>
        <p:txBody>
          <a:bodyPr/>
          <a:lstStyle>
            <a:lvl1pPr>
              <a:defRPr>
                <a:latin typeface="Century Gothic" pitchFamily="34" charset="0"/>
              </a:defRPr>
            </a:lvl1pPr>
          </a:lstStyle>
          <a:p>
            <a:r>
              <a:rPr lang="es-AR" dirty="0" smtClean="0"/>
              <a:t>OYARZO Mariela – QUIROGA Sandra – MÁRQUEZ EMANUEL</a:t>
            </a:r>
            <a:endParaRPr lang="es-A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02199" y="6475704"/>
            <a:ext cx="1718480" cy="357997"/>
          </a:xfrm>
        </p:spPr>
        <p:txBody>
          <a:bodyPr/>
          <a:lstStyle>
            <a:lvl1pPr>
              <a:defRPr>
                <a:latin typeface="Century Gothic" pitchFamily="34" charset="0"/>
              </a:defRPr>
            </a:lvl1pPr>
          </a:lstStyle>
          <a:p>
            <a:fld id="{779E3280-5C43-43EF-BE7D-8C553A58A779}" type="slidenum">
              <a:rPr lang="es-AR" smtClean="0"/>
              <a:pPr/>
              <a:t>‹Nº›</a:t>
            </a:fld>
            <a:endParaRPr lang="es-AR" dirty="0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1" y="36841"/>
            <a:ext cx="1269841" cy="1269841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9495" y="-19126"/>
            <a:ext cx="921184" cy="1381774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1" y="6420020"/>
            <a:ext cx="880006" cy="528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851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6B326-0FEE-47B3-9F77-2568F820D807}" type="datetime1">
              <a:rPr lang="es-AR" smtClean="0"/>
              <a:pPr/>
              <a:t>29/8/2017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43256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DAB84-C826-40B0-8ED0-39F2ECE4A200}" type="datetime1">
              <a:rPr lang="es-AR" smtClean="0"/>
              <a:pPr/>
              <a:t>29/8/2017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92701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226C2-DAEC-4136-9DE8-09FC5E3E671E}" type="datetime1">
              <a:rPr lang="es-AR" smtClean="0"/>
              <a:pPr/>
              <a:t>29/8/2017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92843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9993-8E0B-4913-A57B-F99EBF98A309}" type="datetime1">
              <a:rPr lang="es-AR" smtClean="0"/>
              <a:pPr/>
              <a:t>29/8/2017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97457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65BA5-BE01-42C7-88A0-5D66E4C25C69}" type="datetime1">
              <a:rPr lang="es-AR" smtClean="0"/>
              <a:pPr/>
              <a:t>29/8/2017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50583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3AADB-2F64-4CF7-83E3-78E84AD4D110}" type="datetime1">
              <a:rPr lang="es-AR" smtClean="0"/>
              <a:pPr/>
              <a:t>29/8/2017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01053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2D86-4208-4F35-BB55-BE3504C41488}" type="datetime1">
              <a:rPr lang="es-AR" smtClean="0"/>
              <a:pPr/>
              <a:t>29/8/2017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53301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1EA277BA-E2F3-4C3D-9E58-E2E890DB98B1}" type="datetime1">
              <a:rPr lang="es-AR" smtClean="0"/>
              <a:pPr/>
              <a:t>29/8/2017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406750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0" y="-160421"/>
            <a:ext cx="12192000" cy="394635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529390" y="4443660"/>
            <a:ext cx="112134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200" b="1" dirty="0" smtClean="0">
                <a:latin typeface="Calibri Light" pitchFamily="34" charset="0"/>
              </a:rPr>
              <a:t>PRIMER PROTOTIPO APP</a:t>
            </a:r>
            <a:endParaRPr lang="es-AR" sz="3200" b="1" dirty="0">
              <a:latin typeface="Calibri Light" pitchFamily="34" charset="0"/>
            </a:endParaRPr>
          </a:p>
          <a:p>
            <a:pPr algn="ctr"/>
            <a:r>
              <a:rPr lang="es-AR" sz="3200" b="1" dirty="0" smtClean="0">
                <a:latin typeface="Calibri Light" pitchFamily="34" charset="0"/>
              </a:rPr>
              <a:t>29 de Agosto de 2017</a:t>
            </a:r>
            <a:endParaRPr lang="es-AR" sz="3200" b="1" dirty="0">
              <a:latin typeface="Calibri Light" pitchFamily="34" charset="0"/>
            </a:endParaRPr>
          </a:p>
        </p:txBody>
      </p:sp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dirty="0" smtClean="0"/>
              <a:t>OYARZO Mariela – QUIROGA Sandra – MÁRQUEZ Emanuel</a:t>
            </a:r>
            <a:endParaRPr lang="es-AR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40" y="6081711"/>
            <a:ext cx="1524003" cy="914402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632" y="5272185"/>
            <a:ext cx="1079368" cy="1619052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706" y="88879"/>
            <a:ext cx="4114800" cy="4114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547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177421" y="1514900"/>
            <a:ext cx="11843258" cy="4960804"/>
          </a:xfrm>
        </p:spPr>
        <p:txBody>
          <a:bodyPr/>
          <a:lstStyle/>
          <a:p>
            <a:pPr marL="0" indent="0">
              <a:buNone/>
            </a:pPr>
            <a:r>
              <a:rPr lang="es-ES" b="1" u="sng" dirty="0" smtClean="0"/>
              <a:t>USO APP:</a:t>
            </a:r>
          </a:p>
          <a:p>
            <a:pPr marL="0" indent="0">
              <a:buNone/>
            </a:pPr>
            <a:r>
              <a:rPr lang="es-ES" dirty="0" smtClean="0"/>
              <a:t>                    Un alumno o docente utiliza la app para consultar sobre horarios de cursada y mesa de exámenes.                                          </a:t>
            </a:r>
            <a:endParaRPr lang="es-AR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Introducción</a:t>
            </a:r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dirty="0" smtClean="0"/>
              <a:t>OYARZO Mariela – QUIROGA Sandra – MÁRQUEZ Emanuel</a:t>
            </a:r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2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51523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US" dirty="0" smtClean="0"/>
              <a:t>					</a:t>
            </a:r>
          </a:p>
          <a:p>
            <a:pPr marL="0" indent="0">
              <a:buNone/>
            </a:pPr>
            <a:r>
              <a:rPr lang="es-US" dirty="0"/>
              <a:t> </a:t>
            </a:r>
            <a:r>
              <a:rPr lang="es-US" dirty="0" smtClean="0"/>
              <a:t>                                                               * Pantalla 1.</a:t>
            </a:r>
          </a:p>
          <a:p>
            <a:pPr marL="0" indent="0">
              <a:buNone/>
            </a:pPr>
            <a:r>
              <a:rPr lang="es-US" dirty="0" smtClean="0"/>
              <a:t>					* Pantalla principal. </a:t>
            </a:r>
          </a:p>
          <a:p>
            <a:pPr marL="0" indent="0">
              <a:buNone/>
            </a:pPr>
            <a:r>
              <a:rPr lang="es-US" dirty="0" smtClean="0"/>
              <a:t>					* Se despliega automáticamente la pantalla 2.</a:t>
            </a:r>
            <a:endParaRPr lang="es-AR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 smtClean="0"/>
              <a:t>APP</a:t>
            </a:r>
            <a:endParaRPr lang="es-AR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3</a:t>
            </a:fld>
            <a:endParaRPr lang="es-AR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86" t="22616" r="28594" b="13145"/>
          <a:stretch/>
        </p:blipFill>
        <p:spPr bwMode="auto">
          <a:xfrm>
            <a:off x="1314449" y="1752599"/>
            <a:ext cx="2307417" cy="4381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3257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US" dirty="0" smtClean="0"/>
              <a:t>		</a:t>
            </a:r>
          </a:p>
          <a:p>
            <a:pPr marL="0" indent="0">
              <a:buNone/>
            </a:pPr>
            <a:r>
              <a:rPr lang="es-US" dirty="0"/>
              <a:t>	</a:t>
            </a:r>
            <a:r>
              <a:rPr lang="es-US" dirty="0" smtClean="0"/>
              <a:t>			             * Pantalla 2</a:t>
            </a:r>
          </a:p>
          <a:p>
            <a:pPr marL="0" indent="0">
              <a:buNone/>
            </a:pPr>
            <a:r>
              <a:rPr lang="es-US" dirty="0" smtClean="0"/>
              <a:t>					* </a:t>
            </a:r>
            <a:r>
              <a:rPr lang="es-US" dirty="0"/>
              <a:t>S</a:t>
            </a:r>
            <a:r>
              <a:rPr lang="es-US" dirty="0" smtClean="0"/>
              <a:t>e elije para que muestre  entre mesas de  </a:t>
            </a:r>
          </a:p>
          <a:p>
            <a:pPr marL="0" indent="0">
              <a:buNone/>
            </a:pPr>
            <a:r>
              <a:rPr lang="es-US" dirty="0"/>
              <a:t> </a:t>
            </a:r>
            <a:r>
              <a:rPr lang="es-US" dirty="0" smtClean="0"/>
              <a:t>                                                                   exámenes o horarios de cursada.</a:t>
            </a:r>
          </a:p>
          <a:p>
            <a:pPr marL="0" indent="0">
              <a:buNone/>
            </a:pPr>
            <a:r>
              <a:rPr lang="es-US" dirty="0" smtClean="0"/>
              <a:t>                                                                 * Si la elección fue mesas se despliega la </a:t>
            </a:r>
          </a:p>
          <a:p>
            <a:pPr marL="0" indent="0">
              <a:buNone/>
            </a:pPr>
            <a:r>
              <a:rPr lang="es-US" dirty="0"/>
              <a:t> </a:t>
            </a:r>
            <a:r>
              <a:rPr lang="es-US" dirty="0" smtClean="0"/>
              <a:t>                                                                     pantalla 3.</a:t>
            </a:r>
          </a:p>
          <a:p>
            <a:pPr marL="0" indent="0">
              <a:buNone/>
            </a:pPr>
            <a:r>
              <a:rPr lang="es-US" dirty="0"/>
              <a:t> </a:t>
            </a:r>
            <a:r>
              <a:rPr lang="es-US" dirty="0" smtClean="0"/>
              <a:t>                                                                 * Si la elección fue Cursada, se despliega la </a:t>
            </a:r>
          </a:p>
          <a:p>
            <a:pPr marL="0" indent="0">
              <a:buNone/>
            </a:pPr>
            <a:r>
              <a:rPr lang="es-US" dirty="0"/>
              <a:t> </a:t>
            </a:r>
            <a:r>
              <a:rPr lang="es-US" dirty="0" smtClean="0"/>
              <a:t>                                                                       pantalla 5.</a:t>
            </a:r>
            <a:endParaRPr lang="es-AR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 smtClean="0"/>
              <a:t>APP</a:t>
            </a:r>
            <a:endParaRPr lang="es-AR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4</a:t>
            </a:fld>
            <a:endParaRPr lang="es-A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08" t="23698" r="29429" b="13281"/>
          <a:stretch/>
        </p:blipFill>
        <p:spPr bwMode="auto">
          <a:xfrm>
            <a:off x="1314450" y="1733550"/>
            <a:ext cx="2324100" cy="461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819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 smtClean="0"/>
              <a:t>APP</a:t>
            </a:r>
            <a:endParaRPr lang="es-AR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5</a:t>
            </a:fld>
            <a:endParaRPr lang="es-AR" dirty="0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US" dirty="0" smtClean="0"/>
              <a:t>                         </a:t>
            </a:r>
          </a:p>
          <a:p>
            <a:pPr marL="0" indent="0">
              <a:buNone/>
            </a:pPr>
            <a:r>
              <a:rPr lang="es-US" dirty="0"/>
              <a:t> </a:t>
            </a:r>
            <a:r>
              <a:rPr lang="es-US" dirty="0" smtClean="0"/>
              <a:t>                                                     * Pantalla 3</a:t>
            </a:r>
          </a:p>
          <a:p>
            <a:pPr marL="0" indent="0">
              <a:buNone/>
            </a:pPr>
            <a:r>
              <a:rPr lang="es-US" dirty="0"/>
              <a:t> </a:t>
            </a:r>
            <a:r>
              <a:rPr lang="es-US" dirty="0" smtClean="0"/>
              <a:t>                                                     * Elección de mesas de exámenes.</a:t>
            </a:r>
          </a:p>
          <a:p>
            <a:pPr>
              <a:buFont typeface="Arial" charset="0"/>
              <a:buChar char="•"/>
            </a:pPr>
            <a:endParaRPr lang="es-A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62" t="23958" r="29136" b="13021"/>
          <a:stretch/>
        </p:blipFill>
        <p:spPr bwMode="auto">
          <a:xfrm>
            <a:off x="567092" y="1485900"/>
            <a:ext cx="2519008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1744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US" dirty="0" smtClean="0"/>
          </a:p>
          <a:p>
            <a:pPr marL="0" indent="0">
              <a:buNone/>
            </a:pPr>
            <a:r>
              <a:rPr lang="es-US" dirty="0"/>
              <a:t> </a:t>
            </a:r>
            <a:r>
              <a:rPr lang="es-US" dirty="0" smtClean="0"/>
              <a:t>                                             * Pantalla 4</a:t>
            </a:r>
          </a:p>
          <a:p>
            <a:pPr marL="0" indent="0">
              <a:buNone/>
            </a:pPr>
            <a:r>
              <a:rPr lang="es-US" dirty="0"/>
              <a:t> </a:t>
            </a:r>
            <a:r>
              <a:rPr lang="es-US" dirty="0" smtClean="0"/>
              <a:t>                                             * Muestra datos sobre mesas de exámenes. </a:t>
            </a:r>
            <a:endParaRPr lang="es-AR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 smtClean="0"/>
              <a:t>APP</a:t>
            </a:r>
            <a:endParaRPr lang="es-AR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6</a:t>
            </a:fld>
            <a:endParaRPr lang="es-AR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36" t="23958" r="29356" b="13281"/>
          <a:stretch/>
        </p:blipFill>
        <p:spPr bwMode="auto">
          <a:xfrm>
            <a:off x="685800" y="1492095"/>
            <a:ext cx="2495550" cy="4889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9145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US" dirty="0" smtClean="0"/>
          </a:p>
          <a:p>
            <a:pPr marL="0" indent="0">
              <a:buNone/>
            </a:pPr>
            <a:r>
              <a:rPr lang="es-US" dirty="0"/>
              <a:t> </a:t>
            </a:r>
            <a:r>
              <a:rPr lang="es-US" dirty="0" smtClean="0"/>
              <a:t>                                              * Pantalla 5</a:t>
            </a:r>
          </a:p>
          <a:p>
            <a:pPr marL="0" indent="0">
              <a:buNone/>
            </a:pPr>
            <a:r>
              <a:rPr lang="es-US" dirty="0"/>
              <a:t> </a:t>
            </a:r>
            <a:r>
              <a:rPr lang="es-US" dirty="0" smtClean="0"/>
              <a:t>                                              * Elección horarios de cursada.</a:t>
            </a:r>
            <a:endParaRPr lang="es-AR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 smtClean="0"/>
              <a:t>APP</a:t>
            </a:r>
            <a:endParaRPr lang="es-AR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7</a:t>
            </a:fld>
            <a:endParaRPr lang="es-A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69" t="23437" r="29429" b="13802"/>
          <a:stretch/>
        </p:blipFill>
        <p:spPr bwMode="auto">
          <a:xfrm>
            <a:off x="577112" y="1638300"/>
            <a:ext cx="2489938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3718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US" dirty="0" smtClean="0"/>
          </a:p>
          <a:p>
            <a:pPr marL="0" indent="0">
              <a:buNone/>
            </a:pPr>
            <a:r>
              <a:rPr lang="es-US" dirty="0"/>
              <a:t> </a:t>
            </a:r>
            <a:r>
              <a:rPr lang="es-US" dirty="0" smtClean="0"/>
              <a:t>                                            * Pantalla 6</a:t>
            </a:r>
          </a:p>
          <a:p>
            <a:pPr marL="0" indent="0">
              <a:buNone/>
            </a:pPr>
            <a:r>
              <a:rPr lang="es-US" dirty="0"/>
              <a:t> </a:t>
            </a:r>
            <a:r>
              <a:rPr lang="es-US" dirty="0" smtClean="0"/>
              <a:t>                                            * Muestra horarios de cursada elegido.</a:t>
            </a:r>
            <a:endParaRPr lang="es-AR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 smtClean="0"/>
              <a:t>APP</a:t>
            </a:r>
            <a:endParaRPr lang="es-AR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8</a:t>
            </a:fld>
            <a:endParaRPr lang="es-A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62" t="23698" r="29136" b="13021"/>
          <a:stretch/>
        </p:blipFill>
        <p:spPr bwMode="auto">
          <a:xfrm>
            <a:off x="426156" y="1562100"/>
            <a:ext cx="2469444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0953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Fin de presentación</a:t>
            </a:r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9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66882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fundidad">
  <a:themeElements>
    <a:clrScheme name="Profundidad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Profundidad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rofundidad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TC104033923[[fn=Profundidad]]</Template>
  <TotalTime>1879</TotalTime>
  <Words>169</Words>
  <Application>Microsoft Office PowerPoint</Application>
  <PresentationFormat>Personalizado</PresentationFormat>
  <Paragraphs>53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Profundidad</vt:lpstr>
      <vt:lpstr>Presentación de PowerPoint</vt:lpstr>
      <vt:lpstr>Introducción</vt:lpstr>
      <vt:lpstr>APP</vt:lpstr>
      <vt:lpstr>APP</vt:lpstr>
      <vt:lpstr>APP</vt:lpstr>
      <vt:lpstr>APP</vt:lpstr>
      <vt:lpstr>APP</vt:lpstr>
      <vt:lpstr>APP</vt:lpstr>
      <vt:lpstr>Fin de presentación</vt:lpstr>
    </vt:vector>
  </TitlesOfParts>
  <Company>Windows XP Titan Ultimate Edition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Requerimientos y Casos de Uso  ProMex</dc:title>
  <dc:creator>Emanuel</dc:creator>
  <cp:lastModifiedBy>usuario</cp:lastModifiedBy>
  <cp:revision>151</cp:revision>
  <dcterms:created xsi:type="dcterms:W3CDTF">2014-08-27T01:45:29Z</dcterms:created>
  <dcterms:modified xsi:type="dcterms:W3CDTF">2017-08-29T18:38:36Z</dcterms:modified>
</cp:coreProperties>
</file>