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77" r:id="rId2"/>
    <p:sldId id="289" r:id="rId3"/>
    <p:sldId id="292" r:id="rId4"/>
    <p:sldId id="293" r:id="rId5"/>
    <p:sldId id="290" r:id="rId6"/>
    <p:sldId id="291" r:id="rId7"/>
    <p:sldId id="294" r:id="rId8"/>
    <p:sldId id="295" r:id="rId9"/>
    <p:sldId id="296" r:id="rId10"/>
    <p:sldId id="299" r:id="rId11"/>
    <p:sldId id="300" r:id="rId12"/>
    <p:sldId id="297" r:id="rId13"/>
    <p:sldId id="298" r:id="rId14"/>
    <p:sldId id="301" r:id="rId15"/>
    <p:sldId id="303" r:id="rId16"/>
    <p:sldId id="302" r:id="rId17"/>
    <p:sldId id="304" r:id="rId18"/>
    <p:sldId id="305" r:id="rId19"/>
    <p:sldId id="306" r:id="rId20"/>
    <p:sldId id="307" r:id="rId21"/>
    <p:sldId id="288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01/09/2017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01/09/2017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01/09/2017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PROTOTIPO PAGINA WEB</a:t>
            </a:r>
            <a:endParaRPr lang="es-AR" sz="3200" b="1" dirty="0">
              <a:latin typeface="Calibri Light" pitchFamily="34" charset="0"/>
            </a:endParaRP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01 de Septiembre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795783" y="6356349"/>
            <a:ext cx="4600433" cy="365125"/>
          </a:xfrm>
        </p:spPr>
        <p:txBody>
          <a:bodyPr/>
          <a:lstStyle/>
          <a:p>
            <a:r>
              <a:rPr lang="es-AR" sz="1400" dirty="0" smtClean="0"/>
              <a:t>OYARZO Mariela – QUIROGA Sandra – MÁRQUEZ Emanuel</a:t>
            </a:r>
            <a:endParaRPr lang="es-AR" sz="1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6043588" y="1884179"/>
            <a:ext cx="597709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 la tabla con los resultados se muestran los horarios de cada una de las carreras . Por cada clase se muestra una fila.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La información que se muestra es: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Nombre de carrera.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Año de la carrera (1°, 2°, 3°, etc.).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Nombre de asignatura (Pueden figurar similares como Análisis Matemático II)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Día (Lunes, Martes, Miércoles, Jueves, Viernes, Sábado).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Hora de inicio.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Hora de fin.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Nombre del aula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presionar “Borrar” se elimina el horario seleccionado.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presionar “Modificar” se muestra el formulario para modificar el horario seleccionado.</a:t>
            </a:r>
          </a:p>
          <a:p>
            <a:pPr marL="342900" indent="-342900" algn="just">
              <a:buAutoNum type="arabicPeriod"/>
            </a:pP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2631" r="4028" b="11403"/>
          <a:stretch/>
        </p:blipFill>
        <p:spPr>
          <a:xfrm>
            <a:off x="582678" y="1540042"/>
            <a:ext cx="5460910" cy="48740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154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8637608" y="2566625"/>
            <a:ext cx="338307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permiten modificar los campos indicados.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 el caso del Lugar puede ocurrir que el lugar que desea indicar no se ha cargado en el documento. Se debe considerar si puede ser un campo de texto.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Los horarios y días ya se encontraran definidos.</a:t>
            </a:r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4903" r="4037" b="5801"/>
          <a:stretch/>
        </p:blipFill>
        <p:spPr>
          <a:xfrm>
            <a:off x="264694" y="1548340"/>
            <a:ext cx="8372914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236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15" t="20011" r="24724" b="25384"/>
          <a:stretch/>
        </p:blipFill>
        <p:spPr>
          <a:xfrm>
            <a:off x="1368965" y="1928307"/>
            <a:ext cx="9545053" cy="39944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3717109" y="6014581"/>
            <a:ext cx="484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Mesas de examen para el turno Julio/Agosto 2017</a:t>
            </a:r>
            <a:endParaRPr lang="es-AR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8715316" y="2714487"/>
            <a:ext cx="33053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inicia el proceso desde el menú del administrador.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 el sub-menú de mesas de examen se muestran las siguientes opciones: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Cargar desde archivo.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Crear.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Borrar / Modificar.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4304" r="5943" b="6549"/>
          <a:stretch/>
        </p:blipFill>
        <p:spPr>
          <a:xfrm>
            <a:off x="324562" y="1577072"/>
            <a:ext cx="8390754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9164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t="4604" r="5944" b="6548"/>
          <a:stretch/>
        </p:blipFill>
        <p:spPr>
          <a:xfrm>
            <a:off x="281085" y="1577071"/>
            <a:ext cx="8434231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8724282" y="2822208"/>
            <a:ext cx="32963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Cuando el usuario selecciona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“Cargar desde archivo”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muestra la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formulario para que realice la selección de un documento.</a:t>
            </a:r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Presionando el botón “Seleccionar archivo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puede acceder a la búsqueda de un archivo de tipo </a:t>
            </a:r>
            <a:r>
              <a:rPr lang="es-AR" sz="14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xls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debe evaluar el tipo de archivo (</a:t>
            </a:r>
            <a:r>
              <a:rPr lang="es-AR" sz="14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xls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8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4604" r="5943" b="6848"/>
          <a:stretch/>
        </p:blipFill>
        <p:spPr>
          <a:xfrm>
            <a:off x="276832" y="1572127"/>
            <a:ext cx="8447450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8724282" y="2924986"/>
            <a:ext cx="33053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Una vez que ha buscado y seleccionado un archivo se muestra el nombre del mismo para indicar que ya puede trabajar con el.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presionar “Cargar” se analiza el documento y se realiza el alta de las cursadas.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1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4903" r="5943" b="6848"/>
          <a:stretch/>
        </p:blipFill>
        <p:spPr>
          <a:xfrm>
            <a:off x="248197" y="1572497"/>
            <a:ext cx="8476085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8715316" y="3140799"/>
            <a:ext cx="3305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Finalmente, se muestra el mensaje con el resultado de la operación.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puede mostrar un mensaje de éxito o un mensaje de error.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9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8724282" y="2694442"/>
            <a:ext cx="32963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permite la creación individual de una mesa de examen para las carreras que se hayan cargado con el archivo.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Todos los campos son de ingreso de texto para permitir ingresar nueva información que no se encontrara en el documento.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presionar “Crear” se realiza la operación y luego se muestra el mensaje de éxito o error según corresponda.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t="4903" r="5781" b="6250"/>
          <a:stretch/>
        </p:blipFill>
        <p:spPr>
          <a:xfrm>
            <a:off x="274826" y="1625133"/>
            <a:ext cx="8449456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267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18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4903" r="5943" b="6250"/>
          <a:stretch/>
        </p:blipFill>
        <p:spPr>
          <a:xfrm>
            <a:off x="305275" y="1609662"/>
            <a:ext cx="8419007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8715316" y="2814189"/>
            <a:ext cx="33053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Para buscar una mesa de examen se debe ingresar el nombre de la asignatura.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buscan resultados similares al texto ingresado en el campo indicado. 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encontrarse resultados se presentan los resultados, caso contrario se muestra un mensaje.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0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19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2807" r="6078" b="27018"/>
          <a:stretch/>
        </p:blipFill>
        <p:spPr>
          <a:xfrm>
            <a:off x="625643" y="1544988"/>
            <a:ext cx="6641431" cy="481263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7267074" y="1884179"/>
            <a:ext cx="47536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 la tabla con los resultados se muestran las mesas de examen de cada una de las carreras . Por cada carrera se muestra una fila aunque la mesa coincida.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La información que se muestra es: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Nombre de carrera.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Nombre de asignatura.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Tribunal.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Primer llamado.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Segundo llamado (Si se hubiera indicado en el documento).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Lugar. (¿Solo CAMPUS?)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Hora.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presionar “Borrar” se elimina la mesa de examen seleccionada.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presionar “Modificar” se muestra el formulario para modificar la mesa de examen seleccionado.</a:t>
            </a:r>
          </a:p>
          <a:p>
            <a:pPr marL="342900" indent="-342900" algn="just">
              <a:buAutoNum type="arabicPeriod"/>
            </a:pP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5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Índice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400" b="1" dirty="0" smtClean="0"/>
              <a:t>OYARZO Mariela – QUIROGA Sandra – MÁRQUEZ Emanuel</a:t>
            </a:r>
            <a:endParaRPr lang="es-AR" sz="1400" b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177421" y="1401149"/>
            <a:ext cx="1184325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AR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s-A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Horarios de cursada.</a:t>
            </a:r>
          </a:p>
          <a:p>
            <a:pPr marL="914400" lvl="1" indent="-457200" algn="just">
              <a:buAutoNum type="alphaLcPeriod"/>
            </a:pPr>
            <a:r>
              <a:rPr lang="es-A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Cargar horarios utilizando archivo.</a:t>
            </a:r>
          </a:p>
          <a:p>
            <a:pPr marL="914400" lvl="1" indent="-457200" algn="just">
              <a:buAutoNum type="alphaLcPeriod"/>
            </a:pPr>
            <a:r>
              <a:rPr lang="es-A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Crear nuevo horario.</a:t>
            </a:r>
          </a:p>
          <a:p>
            <a:pPr marL="914400" lvl="1" indent="-457200" algn="just">
              <a:buAutoNum type="alphaLcPeriod"/>
            </a:pPr>
            <a:r>
              <a:rPr lang="es-A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Buscar horarios para eliminar o modificar.</a:t>
            </a:r>
          </a:p>
          <a:p>
            <a:pPr lvl="1" algn="just"/>
            <a:endParaRPr lang="es-AR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s-A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Mesas de examen.</a:t>
            </a:r>
          </a:p>
          <a:p>
            <a:pPr marL="914400" lvl="1" indent="-457200" algn="just">
              <a:buAutoNum type="alphaLcPeriod"/>
            </a:pPr>
            <a:r>
              <a:rPr lang="es-A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Cargar mesas utilizando archivo.</a:t>
            </a:r>
          </a:p>
          <a:p>
            <a:pPr marL="914400" lvl="1" indent="-457200" algn="just">
              <a:buAutoNum type="alphaLcPeriod"/>
            </a:pPr>
            <a:r>
              <a:rPr lang="es-A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Crear nueva mesa de examen.</a:t>
            </a:r>
          </a:p>
          <a:p>
            <a:pPr marL="914400" lvl="1" indent="-457200" algn="just">
              <a:buAutoNum type="alphaLcPeriod"/>
            </a:pPr>
            <a:r>
              <a:rPr lang="es-A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Buscar mesas para eliminar o modificar.</a:t>
            </a:r>
            <a:endParaRPr lang="es-AR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20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4903" r="5781" b="10438"/>
          <a:stretch/>
        </p:blipFill>
        <p:spPr>
          <a:xfrm>
            <a:off x="256673" y="1569051"/>
            <a:ext cx="8835496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9092169" y="2706466"/>
            <a:ext cx="29285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permiten modificar los campos indicados.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Todos los campos son para ingreso de texto.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La hora se puede seleccionar de un desplegable de un conjunto de horarios ya establecido.</a:t>
            </a:r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21</a:t>
            </a:fld>
            <a:endParaRPr lang="es-AR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165101" y="1438234"/>
            <a:ext cx="11674597" cy="50117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04" y="1515723"/>
            <a:ext cx="5396370" cy="48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2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400" b="1" dirty="0" smtClean="0"/>
              <a:t>OYARZO Mariela – QUIROGA Sandra – MÁRQUEZ Emanuel</a:t>
            </a:r>
            <a:endParaRPr lang="es-AR" sz="1400" b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199" t="27343" r="40629" b="15104"/>
          <a:stretch/>
        </p:blipFill>
        <p:spPr>
          <a:xfrm>
            <a:off x="2617241" y="1846279"/>
            <a:ext cx="7048501" cy="42100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2919166" y="6056329"/>
            <a:ext cx="644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</a:t>
            </a:r>
            <a:r>
              <a:rPr lang="es-A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orario de cursada para la carrera Analista de Sistemas en 2do año</a:t>
            </a:r>
            <a:endParaRPr lang="es-AR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400" b="1" dirty="0" smtClean="0"/>
              <a:t>OYARZO Mariela – QUIROGA Sandra – MÁRQUEZ Emanuel</a:t>
            </a:r>
            <a:endParaRPr lang="es-AR" sz="1400" b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8732409" y="2374824"/>
            <a:ext cx="32882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Una vez que ingresa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 muestra una pantalla de bienvenida con una descripción del sistema.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 el margen superior se observa el menú del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administrador.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Las opciones del sub-menú para los horarios de cursada son: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Cargar desde archivo.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Crear.</a:t>
            </a:r>
          </a:p>
          <a:p>
            <a:pPr marL="342900" indent="-342900" algn="just">
              <a:buAutoNum type="arabicPeriod"/>
            </a:pP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Borrar / Modificar.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t="4363" r="5787" b="7014"/>
          <a:stretch/>
        </p:blipFill>
        <p:spPr>
          <a:xfrm>
            <a:off x="264694" y="1561410"/>
            <a:ext cx="8467716" cy="45199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921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400" b="1" dirty="0" smtClean="0"/>
              <a:t>OYARZO Mariela – QUIROGA Sandra – MÁRQUEZ Emanuel</a:t>
            </a:r>
            <a:endParaRPr lang="es-AR" sz="1400" b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8724282" y="2804862"/>
            <a:ext cx="32963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Cuando el usuario selecciona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“Cargar desde archivo”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muestra la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formulario para que realice la selección de un documento.</a:t>
            </a:r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Presionando el botón “Seleccionar archivo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puede acceder a la búsqueda de un archivo de tipo </a:t>
            </a:r>
            <a:r>
              <a:rPr lang="es-AR" sz="14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xls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debe evaluar el tipo de archivo (</a:t>
            </a:r>
            <a:r>
              <a:rPr lang="es-AR" sz="14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xls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5024" r="5723" b="6047"/>
          <a:stretch/>
        </p:blipFill>
        <p:spPr>
          <a:xfrm>
            <a:off x="254619" y="1559725"/>
            <a:ext cx="8469663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439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400" b="1" dirty="0" smtClean="0"/>
              <a:t>OYARZO Mariela – QUIROGA Sandra – MÁRQUEZ Emanuel</a:t>
            </a:r>
            <a:endParaRPr lang="es-AR" sz="1400" b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8715315" y="3151085"/>
            <a:ext cx="33053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Una vez que ha buscado y seleccionado un archivo se muestra el nombre del mismo para indicar que ya puede trabajar con el.</a:t>
            </a: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presionar “Cargar” se analiza el documento y se realiza el alta de las cursadas.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4890" r="5836" b="6290"/>
          <a:stretch/>
        </p:blipFill>
        <p:spPr>
          <a:xfrm>
            <a:off x="281039" y="1550261"/>
            <a:ext cx="8434277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3617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400" b="1" dirty="0" smtClean="0"/>
              <a:t>OYARZO Mariela – QUIROGA Sandra – MÁRQUEZ Emanuel</a:t>
            </a:r>
            <a:endParaRPr lang="es-AR" sz="1400" b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8715315" y="3132818"/>
            <a:ext cx="3305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Finalmente, se muestra el mensaje con el resultado de la operación.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puede mostrar un mensaje de éxito o un mensaje de error.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4903" r="6066" b="6025"/>
          <a:stretch/>
        </p:blipFill>
        <p:spPr>
          <a:xfrm>
            <a:off x="321311" y="1564516"/>
            <a:ext cx="8394004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128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4903" r="5700" b="5577"/>
          <a:stretch/>
        </p:blipFill>
        <p:spPr>
          <a:xfrm>
            <a:off x="320181" y="1574262"/>
            <a:ext cx="8374593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ángulo 6"/>
          <p:cNvSpPr/>
          <p:nvPr/>
        </p:nvSpPr>
        <p:spPr>
          <a:xfrm>
            <a:off x="8715316" y="2065347"/>
            <a:ext cx="33053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da la posibilida</a:t>
            </a:r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 de crear un nuevo horario en forma individual en caso que generen nuevos o no se encontraran en el archivo cargado.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puede crear un horario para las carreras que ya se han cargado (desplegable).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Los lugares indicados son los que se encuentren dentro del archivo que se ha cargado.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presionar “Cargar” se realiza la operación y luego se muestra el mensaje con el resultado de la misma.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6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de cursada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8715316" y="2814189"/>
            <a:ext cx="33053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Para buscar un horario se debe ingresar el nombre de la asignatura.</a:t>
            </a:r>
          </a:p>
          <a:p>
            <a:pPr algn="just"/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buscan resultados similares al texto ingresado en el campo indicado. 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endParaRPr lang="es-AR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AR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 encontrarse resultados se presentan los resultados, caso contrario se muestra un mensaje.</a:t>
            </a:r>
            <a:endParaRPr lang="es-AR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4903" r="5944" b="6250"/>
          <a:stretch/>
        </p:blipFill>
        <p:spPr>
          <a:xfrm>
            <a:off x="288696" y="1569052"/>
            <a:ext cx="8426620" cy="4521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049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2005</TotalTime>
  <Words>1159</Words>
  <Application>Microsoft Office PowerPoint</Application>
  <PresentationFormat>Panorámica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Índice</vt:lpstr>
      <vt:lpstr>Horarios de cursada</vt:lpstr>
      <vt:lpstr>Horarios de cursada</vt:lpstr>
      <vt:lpstr>Horarios de cursada</vt:lpstr>
      <vt:lpstr>Horarios de cursada</vt:lpstr>
      <vt:lpstr>Horarios de cursada</vt:lpstr>
      <vt:lpstr>Horarios de cursada</vt:lpstr>
      <vt:lpstr>Horarios de cursada</vt:lpstr>
      <vt:lpstr>Horarios de cursada</vt:lpstr>
      <vt:lpstr>Horarios de cursada</vt:lpstr>
      <vt:lpstr>Mesas de examen</vt:lpstr>
      <vt:lpstr>Mesas de examen</vt:lpstr>
      <vt:lpstr>Mesas de examen</vt:lpstr>
      <vt:lpstr>Mesas de examen</vt:lpstr>
      <vt:lpstr>Mesas de examen</vt:lpstr>
      <vt:lpstr>Mesas de examen</vt:lpstr>
      <vt:lpstr>Mesas de examen</vt:lpstr>
      <vt:lpstr>Mesas de examen</vt:lpstr>
      <vt:lpstr>Mesas de examen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163</cp:revision>
  <dcterms:created xsi:type="dcterms:W3CDTF">2014-08-27T01:45:29Z</dcterms:created>
  <dcterms:modified xsi:type="dcterms:W3CDTF">2017-09-01T17:38:18Z</dcterms:modified>
</cp:coreProperties>
</file>