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77" r:id="rId2"/>
    <p:sldId id="289" r:id="rId3"/>
    <p:sldId id="314" r:id="rId4"/>
    <p:sldId id="318" r:id="rId5"/>
    <p:sldId id="340" r:id="rId6"/>
    <p:sldId id="316" r:id="rId7"/>
    <p:sldId id="334" r:id="rId8"/>
    <p:sldId id="343" r:id="rId9"/>
    <p:sldId id="302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27/08/2018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27/08/2018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332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0317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384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008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27/08/2018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27/08/2018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27/08/2018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27/08/2018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27/08/2018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27/08/2018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27/08/2018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27/08/2018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27/08/2018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27/08/2018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27/08/2018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27/08/2018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27/08/2018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27/08/2018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27/08/2018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27/08/2018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27/08/2018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60421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PRESENTACIÓN </a:t>
            </a:r>
            <a:r>
              <a:rPr lang="es-AR" sz="3200" b="1" dirty="0" smtClean="0">
                <a:latin typeface="Calibri Light" pitchFamily="34" charset="0"/>
              </a:rPr>
              <a:t>SOBRE LA DEL CONTINUIDAD PROYECTO</a:t>
            </a:r>
            <a:endParaRPr lang="es-AR" sz="3200" b="1" dirty="0" smtClean="0">
              <a:latin typeface="Calibri Light" pitchFamily="34" charset="0"/>
            </a:endParaRP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31 de Agosto de 2018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s-ES" b="1" u="sng" dirty="0" smtClean="0"/>
              <a:t>Temas a desarrollar</a:t>
            </a:r>
            <a:r>
              <a:rPr lang="es-ES" dirty="0" smtClean="0"/>
              <a:t>:</a:t>
            </a:r>
            <a:endParaRPr lang="es-E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Descripción general del proyecto</a:t>
            </a:r>
            <a:r>
              <a:rPr lang="es-ES" dirty="0" smtClean="0"/>
              <a:t>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Estado del proyecto.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Planificación.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37470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“El </a:t>
            </a:r>
            <a:r>
              <a:rPr lang="es-ES" dirty="0"/>
              <a:t>producto a desarrollar, en líneas generales, permitirá realizar la carga de horarios de cursada y mesas de examen haciendo uso de las planillas de calculo que poseen actualmente los empleados de Secretaria Académica de la UNPA-UARG. Esta tarea debe hacerse accediendo al sistema a través de su sitio web e identificándose mediante un correo institucional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ES" dirty="0"/>
              <a:t>También se permite a usuarios públicos que accedan desde una aplicación móvil consultar los horarios de cursada y mesas de examen que han sido previamente cargados por Secretaría Académica</a:t>
            </a:r>
            <a:r>
              <a:rPr lang="es-ES" dirty="0" smtClean="0"/>
              <a:t>.” [ERS]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 general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696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49494"/>
              </p:ext>
            </p:extLst>
          </p:nvPr>
        </p:nvGraphicFramePr>
        <p:xfrm>
          <a:off x="943480" y="1843273"/>
          <a:ext cx="10396024" cy="41645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14202"/>
                <a:gridCol w="5781822"/>
              </a:tblGrid>
              <a:tr h="520569">
                <a:tc>
                  <a:txBody>
                    <a:bodyPr/>
                    <a:lstStyle/>
                    <a:p>
                      <a:pPr algn="ctr"/>
                      <a:r>
                        <a:rPr lang="es-AR" sz="2200" dirty="0" smtClean="0">
                          <a:solidFill>
                            <a:schemeClr val="bg1"/>
                          </a:solidFill>
                        </a:rPr>
                        <a:t>Información</a:t>
                      </a:r>
                      <a:endParaRPr lang="es-AR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200" dirty="0" smtClean="0">
                          <a:solidFill>
                            <a:schemeClr val="bg1"/>
                          </a:solidFill>
                        </a:rPr>
                        <a:t>Detalle</a:t>
                      </a:r>
                      <a:endParaRPr lang="es-AR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930" marR="109930" marT="54965" marB="54965"/>
                </a:tc>
              </a:tr>
              <a:tr h="520569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Estimación inicial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1</a:t>
                      </a:r>
                      <a:r>
                        <a:rPr lang="es-AR" sz="2200" baseline="0" dirty="0" smtClean="0"/>
                        <a:t> año y 3 meses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520569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Tiempo</a:t>
                      </a:r>
                      <a:r>
                        <a:rPr lang="es-AR" sz="2200" baseline="0" dirty="0" smtClean="0"/>
                        <a:t> trabajado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3 meses y 1 semana (18-Ago-17</a:t>
                      </a:r>
                      <a:r>
                        <a:rPr lang="es-AR" sz="2200" baseline="0" dirty="0" smtClean="0"/>
                        <a:t> al 24-Nov-17</a:t>
                      </a:r>
                      <a:r>
                        <a:rPr lang="es-AR" sz="2200" dirty="0" smtClean="0"/>
                        <a:t>)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520569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Ultima presentación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24-Nov-17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520569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Fase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Construcción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</a:tr>
              <a:tr h="520569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Iteración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N°</a:t>
                      </a:r>
                      <a:r>
                        <a:rPr lang="es-AR" sz="2200" baseline="0" dirty="0" smtClean="0"/>
                        <a:t> 3 (14-Nov-17 al 23-Nov-17)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</a:tr>
              <a:tr h="5205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Ultima revisión del repositorio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365</a:t>
                      </a:r>
                      <a:r>
                        <a:rPr lang="es-AR" sz="2200" baseline="0" dirty="0" smtClean="0"/>
                        <a:t> (26-Nov-17)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</a:tr>
              <a:tr h="5205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Reanudación del proyecto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17-Ago-18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8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3747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Reunión del 17-Ago-18:</a:t>
            </a:r>
          </a:p>
          <a:p>
            <a:pPr marL="0" indent="0">
              <a:buNone/>
            </a:pPr>
            <a:r>
              <a:rPr lang="es-ES" dirty="0" smtClean="0"/>
              <a:t>Se tomó la decisión de realizar una reunión con el objetivo de reanudar el proyecto Tempus. </a:t>
            </a:r>
            <a:r>
              <a:rPr lang="es-ES" dirty="0" smtClean="0"/>
              <a:t>Durante la misma se decidió: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Repasar la documentación actual disponible en el repositorio.</a:t>
            </a:r>
          </a:p>
          <a:p>
            <a:r>
              <a:rPr lang="es-ES" dirty="0" smtClean="0"/>
              <a:t>Determinar estado de la documentación.</a:t>
            </a:r>
          </a:p>
          <a:p>
            <a:r>
              <a:rPr lang="es-ES" dirty="0" smtClean="0"/>
              <a:t>Planificar nueva interacción.</a:t>
            </a:r>
          </a:p>
          <a:p>
            <a:r>
              <a:rPr lang="es-ES" dirty="0" smtClean="0"/>
              <a:t>Realizar presentación al equipo de catedra.</a:t>
            </a: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147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57346"/>
              </p:ext>
            </p:extLst>
          </p:nvPr>
        </p:nvGraphicFramePr>
        <p:xfrm>
          <a:off x="2077492" y="2208637"/>
          <a:ext cx="8127999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ysClr val="windowText" lastClr="000000"/>
                          </a:solidFill>
                        </a:rPr>
                        <a:t>Etapa</a:t>
                      </a:r>
                      <a:endParaRPr lang="es-A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ysClr val="windowText" lastClr="000000"/>
                          </a:solidFill>
                        </a:rPr>
                        <a:t>Porcentaje</a:t>
                      </a:r>
                      <a:endParaRPr lang="es-A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ysClr val="windowText" lastClr="000000"/>
                          </a:solidFill>
                        </a:rPr>
                        <a:t>Tiempo</a:t>
                      </a:r>
                      <a:endParaRPr lang="es-A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b="1" dirty="0" smtClean="0">
                          <a:solidFill>
                            <a:schemeClr val="accent4"/>
                          </a:solidFill>
                        </a:rPr>
                        <a:t>Análisis</a:t>
                      </a:r>
                      <a:endParaRPr lang="es-AR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accent4"/>
                          </a:solidFill>
                        </a:rPr>
                        <a:t>10%</a:t>
                      </a:r>
                      <a:endParaRPr lang="es-AR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accent4"/>
                          </a:solidFill>
                        </a:rPr>
                        <a:t>157,25</a:t>
                      </a:r>
                      <a:endParaRPr lang="es-AR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b="1" dirty="0" smtClean="0">
                          <a:solidFill>
                            <a:schemeClr val="accent4"/>
                          </a:solidFill>
                        </a:rPr>
                        <a:t>Diseño</a:t>
                      </a:r>
                      <a:endParaRPr lang="es-AR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accent4"/>
                          </a:solidFill>
                        </a:rPr>
                        <a:t>20%</a:t>
                      </a:r>
                      <a:endParaRPr lang="es-AR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accent4"/>
                          </a:solidFill>
                        </a:rPr>
                        <a:t>314,5</a:t>
                      </a:r>
                      <a:endParaRPr lang="es-AR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Programación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40%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629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Pruebas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15%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235,875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Otros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15%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235,875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1572,5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42202" y="1513837"/>
            <a:ext cx="9969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Estimación del trabajo </a:t>
            </a:r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restante (Realizada en Noviembre de 2017):</a:t>
            </a:r>
            <a:endParaRPr lang="es-AR" sz="28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997699" y="5088785"/>
            <a:ext cx="4287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1100.75 / 60 = 18,3 semanas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272503" y="5634663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chemeClr val="accent4"/>
                </a:solidFill>
              </a:rPr>
              <a:t>4,6 meses</a:t>
            </a:r>
          </a:p>
        </p:txBody>
      </p:sp>
    </p:spTree>
    <p:extLst>
      <p:ext uri="{BB962C8B-B14F-4D97-AF65-F5344CB8AC3E}">
        <p14:creationId xmlns:p14="http://schemas.microsoft.com/office/powerpoint/2010/main" val="720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7" name="Marcador de contenido 1"/>
          <p:cNvSpPr txBox="1">
            <a:spLocks/>
          </p:cNvSpPr>
          <p:nvPr/>
        </p:nvSpPr>
        <p:spPr>
          <a:xfrm>
            <a:off x="253146" y="1573544"/>
            <a:ext cx="3942875" cy="540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dirty="0" smtClean="0"/>
              <a:t>Documentación restante</a:t>
            </a:r>
            <a:endParaRPr lang="es-AR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28634"/>
              </p:ext>
            </p:extLst>
          </p:nvPr>
        </p:nvGraphicFramePr>
        <p:xfrm>
          <a:off x="3057098" y="2286630"/>
          <a:ext cx="5981551" cy="216659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981551"/>
              </a:tblGrid>
              <a:tr h="428556">
                <a:tc>
                  <a:txBody>
                    <a:bodyPr/>
                    <a:lstStyle/>
                    <a:p>
                      <a:pPr algn="ctr"/>
                      <a:r>
                        <a:rPr lang="es-AR" sz="2100" dirty="0" smtClean="0">
                          <a:solidFill>
                            <a:schemeClr val="bg1"/>
                          </a:solidFill>
                        </a:rPr>
                        <a:t>Documento</a:t>
                      </a:r>
                      <a:endParaRPr lang="es-AR" sz="2100" dirty="0">
                        <a:solidFill>
                          <a:schemeClr val="bg1"/>
                        </a:solidFill>
                      </a:endParaRPr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Manual de instalación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Manual</a:t>
                      </a:r>
                      <a:r>
                        <a:rPr lang="es-AR" sz="2100" baseline="0" dirty="0" smtClean="0"/>
                        <a:t> de usuario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Memoria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Actualizaciones</a:t>
                      </a:r>
                      <a:r>
                        <a:rPr lang="es-AR" sz="2100" baseline="0" dirty="0" smtClean="0"/>
                        <a:t> sobre documentos actuales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</a:tbl>
          </a:graphicData>
        </a:graphic>
      </p:graphicFrame>
      <p:sp>
        <p:nvSpPr>
          <p:cNvPr id="10" name="Marcador de contenido 1"/>
          <p:cNvSpPr txBox="1">
            <a:spLocks/>
          </p:cNvSpPr>
          <p:nvPr/>
        </p:nvSpPr>
        <p:spPr>
          <a:xfrm>
            <a:off x="150125" y="5066705"/>
            <a:ext cx="11870553" cy="10884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400" dirty="0" smtClean="0"/>
              <a:t>Se considera actualizaciones a los documentos actuales ante eventuales modificaciones. </a:t>
            </a:r>
            <a:r>
              <a:rPr lang="es-AR" sz="2400" dirty="0" smtClean="0"/>
              <a:t>Abarca documentos como: Especificaciones de casos de uso, Modelos (De datos, de casos de uso, de diseño) o base de datos.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2240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80441" y="1525778"/>
            <a:ext cx="3942875" cy="540691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Implementación restante</a:t>
            </a:r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85686"/>
              </p:ext>
            </p:extLst>
          </p:nvPr>
        </p:nvGraphicFramePr>
        <p:xfrm>
          <a:off x="3588955" y="2230218"/>
          <a:ext cx="5105073" cy="40981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21800"/>
                <a:gridCol w="3583273"/>
              </a:tblGrid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Identificador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Notificar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Informe mesa de examen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Informe</a:t>
                      </a:r>
                      <a:r>
                        <a:rPr lang="es-AR" baseline="0" dirty="0" smtClean="0"/>
                        <a:t> horario de cursada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Buscar aula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Borrar horario de cursada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Borrar mesa</a:t>
                      </a:r>
                      <a:r>
                        <a:rPr lang="es-AR" baseline="0" dirty="0" smtClean="0"/>
                        <a:t> de examen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aula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Borrar aula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Generar horario de</a:t>
                      </a:r>
                      <a:r>
                        <a:rPr lang="es-AR" baseline="0" dirty="0" smtClean="0"/>
                        <a:t> aula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90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22" y="2141611"/>
            <a:ext cx="4021540" cy="36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3588</TotalTime>
  <Words>462</Words>
  <Application>Microsoft Office PowerPoint</Application>
  <PresentationFormat>Panorámica</PresentationFormat>
  <Paragraphs>118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Corbel</vt:lpstr>
      <vt:lpstr>Profundidad</vt:lpstr>
      <vt:lpstr>Presentación de PowerPoint</vt:lpstr>
      <vt:lpstr>Introducción</vt:lpstr>
      <vt:lpstr>Descripción general</vt:lpstr>
      <vt:lpstr>Estado del proyecto</vt:lpstr>
      <vt:lpstr>Estado del proyecto</vt:lpstr>
      <vt:lpstr>Estado del proyecto</vt:lpstr>
      <vt:lpstr>Planificación</vt:lpstr>
      <vt:lpstr>Planificación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281</cp:revision>
  <dcterms:created xsi:type="dcterms:W3CDTF">2014-08-27T01:45:29Z</dcterms:created>
  <dcterms:modified xsi:type="dcterms:W3CDTF">2018-08-27T17:17:35Z</dcterms:modified>
</cp:coreProperties>
</file>