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7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24/09/2017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24/09/2017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24/09/2017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24/09/2017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24/09/2017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24/09/2017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24/09/2017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24/09/2017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24/09/2017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24/09/2017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24/09/2017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24/09/2017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24/09/2017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24/09/2017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24/09/2017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24/09/2017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24/09/2017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24/09/2017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24/09/2017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60421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Proceso Importación Mesas de Examen</a:t>
            </a:r>
            <a:endParaRPr lang="es-AR" sz="3200" b="1" dirty="0">
              <a:latin typeface="Calibri Light" pitchFamily="34" charset="0"/>
            </a:endParaRP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Fecha 12/09/17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86014" y="6356349"/>
            <a:ext cx="6700183" cy="365125"/>
          </a:xfrm>
        </p:spPr>
        <p:txBody>
          <a:bodyPr/>
          <a:lstStyle/>
          <a:p>
            <a:r>
              <a:rPr lang="es-AR" sz="2000" dirty="0" smtClean="0"/>
              <a:t>OYARZO Mariela – QUIROGA Sandra – MÁRQUEZ Emanuel</a:t>
            </a:r>
            <a:endParaRPr lang="es-AR" sz="2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Emanuel Márquez - Valeria Ojeda - Cristian Cardenas - Martín Díaz Pastrana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959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Emanuel Márquez - Valeria Ojeda - Cristian Cardenas - Martín Díaz Pastrana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398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Emanuel Márquez - Valeria Ojeda - Cristian Cardenas - Martín Díaz Pastrana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2919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Emanuel Márquez - Valeria Ojeda - Cristian Cardenas - Martín Díaz Pastrana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780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Emanuel Márquez - Valeria Ojeda - Cristian Cardenas - Martín Díaz Pastrana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521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Emanuel Márquez - Valeria Ojeda - Cristian Cardenas - Martín Díaz Pastrana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924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Emanuel Márquez - Valeria Ojeda - Cristian Cardenas - Martín Díaz Pastrana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864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Emanuel Márquez - Valeria Ojeda - Cristian Cardenas - Martín Díaz Pastrana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799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1366</TotalTime>
  <Words>119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Corbel</vt:lpstr>
      <vt:lpstr>Profundidad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131</cp:revision>
  <dcterms:created xsi:type="dcterms:W3CDTF">2014-08-27T01:45:29Z</dcterms:created>
  <dcterms:modified xsi:type="dcterms:W3CDTF">2017-09-25T02:25:27Z</dcterms:modified>
</cp:coreProperties>
</file>