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77" r:id="rId2"/>
    <p:sldId id="289" r:id="rId3"/>
    <p:sldId id="283" r:id="rId4"/>
    <p:sldId id="313" r:id="rId5"/>
    <p:sldId id="312" r:id="rId6"/>
    <p:sldId id="284" r:id="rId7"/>
    <p:sldId id="303" r:id="rId8"/>
    <p:sldId id="304" r:id="rId9"/>
    <p:sldId id="306" r:id="rId10"/>
    <p:sldId id="305" r:id="rId11"/>
    <p:sldId id="308" r:id="rId12"/>
    <p:sldId id="309" r:id="rId13"/>
    <p:sldId id="310" r:id="rId14"/>
    <p:sldId id="311" r:id="rId15"/>
    <p:sldId id="302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PRESENTACION AVANCES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36" t="25062" r="76268" b="46665"/>
          <a:stretch/>
        </p:blipFill>
        <p:spPr>
          <a:xfrm>
            <a:off x="626547" y="2014303"/>
            <a:ext cx="4861102" cy="33027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95718" y="5952484"/>
            <a:ext cx="3645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Estructura del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proyecto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686" t="13316" r="69329" b="8636"/>
          <a:stretch/>
        </p:blipFill>
        <p:spPr>
          <a:xfrm>
            <a:off x="7254844" y="1708803"/>
            <a:ext cx="2678866" cy="4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13" name="Marcador de conteni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683362"/>
              </p:ext>
            </p:extLst>
          </p:nvPr>
        </p:nvGraphicFramePr>
        <p:xfrm>
          <a:off x="2074459" y="1528547"/>
          <a:ext cx="6755216" cy="4817661"/>
        </p:xfrm>
        <a:graphic>
          <a:graphicData uri="http://schemas.openxmlformats.org/drawingml/2006/table">
            <a:tbl>
              <a:tblPr/>
              <a:tblGrid>
                <a:gridCol w="1535989"/>
                <a:gridCol w="2476390"/>
                <a:gridCol w="2742837"/>
              </a:tblGrid>
              <a:tr h="21848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1848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codigo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28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3355975" y="1629569"/>
          <a:ext cx="5473700" cy="4629150"/>
        </p:xfrm>
        <a:graphic>
          <a:graphicData uri="http://schemas.openxmlformats.org/drawingml/2006/table">
            <a:tbl>
              <a:tblPr/>
              <a:tblGrid>
                <a:gridCol w="1244600"/>
                <a:gridCol w="2006600"/>
                <a:gridCol w="2222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7335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07068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269" t="27850" r="23321" b="13216"/>
          <a:stretch/>
        </p:blipFill>
        <p:spPr>
          <a:xfrm>
            <a:off x="791571" y="1565354"/>
            <a:ext cx="10140286" cy="4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Especificación de caso de uso.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Modelo de Datos.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Modelo de 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Implementación.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Pruebas.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Casos de Pruebas.</a:t>
            </a:r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030" t="17298" r="18507" b="16800"/>
          <a:stretch/>
        </p:blipFill>
        <p:spPr>
          <a:xfrm>
            <a:off x="750626" y="1503643"/>
            <a:ext cx="10126640" cy="48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8" t="15505" r="81194" b="46467"/>
          <a:stretch/>
        </p:blipFill>
        <p:spPr>
          <a:xfrm>
            <a:off x="281171" y="1501253"/>
            <a:ext cx="3996008" cy="46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7" y="1507506"/>
            <a:ext cx="7086428" cy="488759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902309" y="5871882"/>
            <a:ext cx="499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Entidad Relación (Día)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95" y="1526942"/>
            <a:ext cx="4742892" cy="4879074"/>
          </a:xfrm>
          <a:prstGeom prst="rect">
            <a:avLst/>
          </a:prstGeom>
        </p:spPr>
      </p:pic>
      <p:sp>
        <p:nvSpPr>
          <p:cNvPr id="9" name="1 Marcador de contenido"/>
          <p:cNvSpPr>
            <a:spLocks noGrp="1"/>
          </p:cNvSpPr>
          <p:nvPr>
            <p:ph idx="1"/>
          </p:nvPr>
        </p:nvSpPr>
        <p:spPr>
          <a:xfrm>
            <a:off x="7697668" y="1592037"/>
            <a:ext cx="3056436" cy="47185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Asignatura.</a:t>
            </a:r>
          </a:p>
          <a:p>
            <a:pPr marL="0" indent="0">
              <a:buNone/>
            </a:pPr>
            <a:r>
              <a:rPr lang="es-ES" dirty="0" smtClean="0"/>
              <a:t>Aula.</a:t>
            </a:r>
          </a:p>
          <a:p>
            <a:pPr marL="0" indent="0">
              <a:buNone/>
            </a:pPr>
            <a:r>
              <a:rPr lang="es-ES" dirty="0" smtClean="0"/>
              <a:t>Carrera.</a:t>
            </a:r>
          </a:p>
          <a:p>
            <a:pPr marL="0" indent="0">
              <a:buNone/>
            </a:pPr>
            <a:r>
              <a:rPr lang="es-ES" dirty="0" smtClean="0"/>
              <a:t>Clase.</a:t>
            </a:r>
          </a:p>
          <a:p>
            <a:pPr marL="0" indent="0">
              <a:buNone/>
            </a:pPr>
            <a:r>
              <a:rPr lang="es-ES" dirty="0" smtClean="0"/>
              <a:t>Docente.</a:t>
            </a:r>
          </a:p>
          <a:p>
            <a:pPr marL="0" indent="0">
              <a:buNone/>
            </a:pPr>
            <a:r>
              <a:rPr lang="es-ES" dirty="0" smtClean="0"/>
              <a:t>Llamado.</a:t>
            </a:r>
          </a:p>
          <a:p>
            <a:pPr marL="0" indent="0">
              <a:buNone/>
            </a:pPr>
            <a:r>
              <a:rPr lang="es-ES" dirty="0" smtClean="0"/>
              <a:t>Mesa de examen.</a:t>
            </a:r>
          </a:p>
          <a:p>
            <a:pPr marL="0" indent="0">
              <a:buNone/>
            </a:pPr>
            <a:r>
              <a:rPr lang="es-ES" dirty="0" smtClean="0"/>
              <a:t>Permiso.</a:t>
            </a:r>
          </a:p>
          <a:p>
            <a:pPr marL="0" indent="0">
              <a:buNone/>
            </a:pPr>
            <a:r>
              <a:rPr lang="es-ES" dirty="0" smtClean="0"/>
              <a:t>Rol.</a:t>
            </a:r>
          </a:p>
          <a:p>
            <a:pPr marL="0" indent="0">
              <a:buNone/>
            </a:pPr>
            <a:r>
              <a:rPr lang="es-ES" dirty="0" smtClean="0"/>
              <a:t>Tribunal.</a:t>
            </a:r>
          </a:p>
          <a:p>
            <a:pPr marL="0" indent="0">
              <a:buNone/>
            </a:pPr>
            <a:r>
              <a:rPr lang="es-ES" dirty="0" smtClean="0"/>
              <a:t>Usuario.</a:t>
            </a:r>
          </a:p>
          <a:p>
            <a:pPr marL="0" indent="0">
              <a:buNone/>
            </a:pPr>
            <a:r>
              <a:rPr lang="es-ES" dirty="0" smtClean="0"/>
              <a:t>Usuario manual.</a:t>
            </a:r>
          </a:p>
          <a:p>
            <a:pPr marL="0" indent="0">
              <a:buNone/>
            </a:pPr>
            <a:r>
              <a:rPr lang="es-ES" dirty="0" smtClean="0"/>
              <a:t>Usuario Google.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8" y="1500430"/>
            <a:ext cx="4738824" cy="49017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656649" y="5875163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clases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0" y="1527484"/>
            <a:ext cx="7688746" cy="48476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973050" y="5914371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clases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5" y="2235098"/>
            <a:ext cx="10966974" cy="343241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57803" y="5822875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despliegue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2148</TotalTime>
  <Words>578</Words>
  <Application>Microsoft Office PowerPoint</Application>
  <PresentationFormat>Panorámica</PresentationFormat>
  <Paragraphs>94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Corbel</vt:lpstr>
      <vt:lpstr>Symbol</vt:lpstr>
      <vt:lpstr>Profundidad</vt:lpstr>
      <vt:lpstr>Presentación de PowerPoint</vt:lpstr>
      <vt:lpstr>Introducción</vt:lpstr>
      <vt:lpstr>Gestión de Riesgos</vt:lpstr>
      <vt:lpstr>Gestión de Riesgos</vt:lpstr>
      <vt:lpstr>Modelo de Datos</vt:lpstr>
      <vt:lpstr>Modelo de Datos</vt:lpstr>
      <vt:lpstr>Modelo de Diseño</vt:lpstr>
      <vt:lpstr>Modelo de Diseño</vt:lpstr>
      <vt:lpstr>Modelo de Diseño</vt:lpstr>
      <vt:lpstr>Implementación</vt:lpstr>
      <vt:lpstr>Plan de Prueba</vt:lpstr>
      <vt:lpstr>Plan de Prueba</vt:lpstr>
      <vt:lpstr>Plan de Prueba</vt:lpstr>
      <vt:lpstr>Casos de Prueba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201</cp:revision>
  <dcterms:created xsi:type="dcterms:W3CDTF">2014-08-27T01:45:29Z</dcterms:created>
  <dcterms:modified xsi:type="dcterms:W3CDTF">2017-11-10T14:38:22Z</dcterms:modified>
</cp:coreProperties>
</file>