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77" r:id="rId2"/>
    <p:sldId id="282" r:id="rId3"/>
    <p:sldId id="283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13/09/2017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13/09/2017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13/09/2017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3200" b="1" dirty="0" smtClean="0">
                <a:latin typeface="Calibri Light" pitchFamily="34" charset="0"/>
              </a:rPr>
              <a:t>Requerimientos y Casos de Uso</a:t>
            </a:r>
            <a:endParaRPr lang="es-AR" sz="3200" b="1" dirty="0">
              <a:latin typeface="Calibri Light" pitchFamily="34" charset="0"/>
            </a:endParaRP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Fecha 12/09/17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426456" y="6356349"/>
            <a:ext cx="5419300" cy="365125"/>
          </a:xfrm>
        </p:spPr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7421" y="1514900"/>
            <a:ext cx="11843258" cy="49608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AR" b="1" i="1" u="sng" dirty="0" smtClean="0"/>
              <a:t>Posibles Requerimientos de Usuario</a:t>
            </a:r>
            <a:r>
              <a:rPr lang="es-AR" i="1" u="sng" dirty="0" smtClean="0"/>
              <a:t>.</a:t>
            </a:r>
          </a:p>
          <a:p>
            <a:pPr marL="0" indent="0">
              <a:buNone/>
            </a:pPr>
            <a:r>
              <a:rPr lang="es-US" b="1" dirty="0" smtClean="0"/>
              <a:t>Administrar usuarios</a:t>
            </a:r>
            <a:r>
              <a:rPr lang="es-US" dirty="0" smtClean="0"/>
              <a:t>: crear, buscar, borrar y modificar usuarios.</a:t>
            </a:r>
          </a:p>
          <a:p>
            <a:pPr marL="0" indent="0">
              <a:buNone/>
            </a:pPr>
            <a:r>
              <a:rPr lang="es-US" b="1" dirty="0" smtClean="0"/>
              <a:t>Administrar roles: </a:t>
            </a:r>
            <a:r>
              <a:rPr lang="es-US" dirty="0" smtClean="0"/>
              <a:t>crear, buscar, borrar y modificar roles.</a:t>
            </a:r>
          </a:p>
          <a:p>
            <a:pPr marL="0" indent="0">
              <a:buNone/>
            </a:pPr>
            <a:r>
              <a:rPr lang="es-US" b="1" dirty="0" smtClean="0"/>
              <a:t>Administrar permisos: </a:t>
            </a:r>
            <a:r>
              <a:rPr lang="es-US" dirty="0" smtClean="0"/>
              <a:t>crear, buscar y  borrar permisos.</a:t>
            </a:r>
          </a:p>
          <a:p>
            <a:pPr marL="0" indent="0">
              <a:buNone/>
            </a:pPr>
            <a:r>
              <a:rPr lang="es-US" b="1" dirty="0" smtClean="0"/>
              <a:t>Administrar horarios de cursada: </a:t>
            </a:r>
            <a:r>
              <a:rPr lang="es-US" dirty="0" smtClean="0"/>
              <a:t>cargar, buscar, modificar, crear , informe horarios de cursada.</a:t>
            </a:r>
          </a:p>
          <a:p>
            <a:pPr marL="0" indent="0">
              <a:buNone/>
            </a:pPr>
            <a:r>
              <a:rPr lang="es-US" b="1" dirty="0" smtClean="0"/>
              <a:t>Administrar mesas de examen: </a:t>
            </a:r>
            <a:r>
              <a:rPr lang="es-US" dirty="0" smtClean="0"/>
              <a:t>cargar, buscar, modificar, crear, informe mesas de examen.</a:t>
            </a:r>
          </a:p>
          <a:p>
            <a:pPr marL="0" indent="0">
              <a:buNone/>
            </a:pPr>
            <a:r>
              <a:rPr lang="es-US" b="1" dirty="0" smtClean="0"/>
              <a:t>Administrar aula: </a:t>
            </a:r>
            <a:r>
              <a:rPr lang="es-US" dirty="0" smtClean="0"/>
              <a:t>buscar, borrar, modificar, generar horarios de aula.</a:t>
            </a:r>
          </a:p>
          <a:p>
            <a:pPr marL="0" indent="0">
              <a:buNone/>
            </a:pPr>
            <a:r>
              <a:rPr lang="es-US" b="1" dirty="0" smtClean="0"/>
              <a:t>Administrar carrera: </a:t>
            </a:r>
            <a:r>
              <a:rPr lang="es-US" dirty="0" smtClean="0"/>
              <a:t>buscar, borrar y modificar carrera.</a:t>
            </a:r>
          </a:p>
          <a:p>
            <a:pPr marL="0" indent="0">
              <a:buNone/>
            </a:pPr>
            <a:r>
              <a:rPr lang="es-US" dirty="0" smtClean="0"/>
              <a:t>El personal de secretaria académica, debe poder </a:t>
            </a:r>
            <a:r>
              <a:rPr lang="es-US" b="1" dirty="0" smtClean="0"/>
              <a:t>ingresar al sistema </a:t>
            </a:r>
            <a:r>
              <a:rPr lang="es-US" dirty="0" smtClean="0"/>
              <a:t>, mediante un correo institucional. </a:t>
            </a:r>
            <a:r>
              <a:rPr lang="es-US" dirty="0" err="1" smtClean="0"/>
              <a:t>Ej</a:t>
            </a:r>
            <a:r>
              <a:rPr lang="es-US" dirty="0" smtClean="0"/>
              <a:t>: nombre@unpauarg.edu.ar</a:t>
            </a:r>
          </a:p>
          <a:p>
            <a:pPr marL="0" indent="0">
              <a:buNone/>
            </a:pPr>
            <a:r>
              <a:rPr lang="es-US" dirty="0" smtClean="0"/>
              <a:t>   </a:t>
            </a: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Requerimientos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7421" y="1514900"/>
            <a:ext cx="11843258" cy="4960804"/>
          </a:xfrm>
        </p:spPr>
        <p:txBody>
          <a:bodyPr/>
          <a:lstStyle/>
          <a:p>
            <a:pPr marL="0" indent="0" algn="ctr">
              <a:buNone/>
            </a:pPr>
            <a:r>
              <a:rPr lang="es-US" b="1" i="1" u="sng" dirty="0" smtClean="0"/>
              <a:t>Posibles  Actores:</a:t>
            </a:r>
            <a:endParaRPr lang="es-AR" b="1" i="1" u="sng" dirty="0" smtClean="0"/>
          </a:p>
          <a:p>
            <a:pPr marL="0" indent="0">
              <a:buNone/>
            </a:pPr>
            <a:r>
              <a:rPr lang="es-US" b="1" i="1" u="sng" dirty="0" smtClean="0"/>
              <a:t>Administrador: </a:t>
            </a:r>
            <a:r>
              <a:rPr lang="es-ES" i="1" dirty="0"/>
              <a:t>Encargado de administrar usuarios, roles y permisos. Tiene acceso al sistema </a:t>
            </a:r>
            <a:r>
              <a:rPr lang="es-ES" i="1" dirty="0" smtClean="0"/>
              <a:t>completo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US" b="1" i="1" u="sng" dirty="0"/>
              <a:t>Secretaria Académica</a:t>
            </a:r>
            <a:r>
              <a:rPr lang="es-US" b="1" i="1" u="sng" dirty="0" smtClean="0"/>
              <a:t>: </a:t>
            </a:r>
            <a:r>
              <a:rPr lang="es-ES" i="1" dirty="0"/>
              <a:t>Encargado de administrar las cursadas y mesas de examen. Además puede acceder a los </a:t>
            </a:r>
            <a:r>
              <a:rPr lang="es-ES" i="1" dirty="0" smtClean="0"/>
              <a:t>informes.</a:t>
            </a:r>
            <a:endParaRPr lang="es-US" dirty="0"/>
          </a:p>
          <a:p>
            <a:pPr marL="0" indent="0">
              <a:buNone/>
            </a:pPr>
            <a:endParaRPr lang="es-US" dirty="0" smtClean="0"/>
          </a:p>
          <a:p>
            <a:pPr marL="0" indent="0">
              <a:buNone/>
            </a:pPr>
            <a:r>
              <a:rPr lang="es-US" b="1" i="1" u="sng" dirty="0" smtClean="0"/>
              <a:t>Publico: </a:t>
            </a:r>
            <a:r>
              <a:rPr lang="es-ES" i="1" dirty="0"/>
              <a:t>Puede consultar horarios de cursada y mesas de examen</a:t>
            </a:r>
            <a:endParaRPr lang="es-US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Requerimientos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46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7421" y="1514900"/>
            <a:ext cx="11843258" cy="49608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US" b="1" i="1" u="sng" dirty="0" smtClean="0"/>
              <a:t>Posibles Casos de Uso:</a:t>
            </a:r>
            <a:endParaRPr lang="es-AR" b="1" i="1" u="sng" dirty="0" smtClean="0"/>
          </a:p>
          <a:p>
            <a:r>
              <a:rPr lang="es-US" dirty="0" smtClean="0"/>
              <a:t>Ingresar al sistema.</a:t>
            </a:r>
          </a:p>
          <a:p>
            <a:r>
              <a:rPr lang="es-US" dirty="0" smtClean="0"/>
              <a:t>Cargar horarios de cursada.</a:t>
            </a:r>
          </a:p>
          <a:p>
            <a:r>
              <a:rPr lang="es-US" dirty="0" smtClean="0"/>
              <a:t>Cargar mesas de examen.</a:t>
            </a:r>
          </a:p>
          <a:p>
            <a:r>
              <a:rPr lang="es-US" dirty="0" smtClean="0"/>
              <a:t>Buscar horarios de cursada.</a:t>
            </a:r>
          </a:p>
          <a:p>
            <a:r>
              <a:rPr lang="es-US" dirty="0" smtClean="0"/>
              <a:t>Buscar mesas de examen.</a:t>
            </a:r>
          </a:p>
          <a:p>
            <a:r>
              <a:rPr lang="es-US" dirty="0" smtClean="0"/>
              <a:t>Modificar horarios de cursada.</a:t>
            </a:r>
          </a:p>
          <a:p>
            <a:r>
              <a:rPr lang="es-US" dirty="0" smtClean="0"/>
              <a:t>Modificar mesas de examen.</a:t>
            </a:r>
          </a:p>
          <a:p>
            <a:r>
              <a:rPr lang="es-US" dirty="0" smtClean="0"/>
              <a:t>Crear horarios de cursada.</a:t>
            </a:r>
          </a:p>
          <a:p>
            <a:r>
              <a:rPr lang="es-US" dirty="0" smtClean="0"/>
              <a:t>Crear mesas de examen.</a:t>
            </a:r>
          </a:p>
          <a:p>
            <a:r>
              <a:rPr lang="es-US" dirty="0" smtClean="0"/>
              <a:t>Informes  mesas de examen.</a:t>
            </a:r>
          </a:p>
          <a:p>
            <a:r>
              <a:rPr lang="es-US" dirty="0" smtClean="0"/>
              <a:t>Informes  horarios de cursada.</a:t>
            </a:r>
          </a:p>
          <a:p>
            <a:endParaRPr lang="es-US" dirty="0" smtClean="0"/>
          </a:p>
          <a:p>
            <a:endParaRPr lang="es-US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Casos de Uso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334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7421" y="1514900"/>
            <a:ext cx="11843258" cy="4960804"/>
          </a:xfrm>
        </p:spPr>
        <p:txBody>
          <a:bodyPr/>
          <a:lstStyle/>
          <a:p>
            <a:pPr marL="0" indent="0">
              <a:buNone/>
            </a:pPr>
            <a:r>
              <a:rPr lang="es-US" b="1" i="1" u="sng" dirty="0"/>
              <a:t>Posibles Casos de Uso:</a:t>
            </a:r>
            <a:endParaRPr lang="es-AR" b="1" i="1" u="sng" dirty="0"/>
          </a:p>
          <a:p>
            <a:r>
              <a:rPr lang="es-US" dirty="0" smtClean="0"/>
              <a:t>Buscar aula</a:t>
            </a:r>
          </a:p>
          <a:p>
            <a:r>
              <a:rPr lang="es-US" dirty="0" smtClean="0"/>
              <a:t>Borrar aula</a:t>
            </a:r>
          </a:p>
          <a:p>
            <a:r>
              <a:rPr lang="es-US" dirty="0" smtClean="0"/>
              <a:t>Modificar aula</a:t>
            </a:r>
          </a:p>
          <a:p>
            <a:r>
              <a:rPr lang="es-US" dirty="0" smtClean="0"/>
              <a:t>Generar horarios de aula.</a:t>
            </a:r>
          </a:p>
          <a:p>
            <a:r>
              <a:rPr lang="es-US" dirty="0" smtClean="0"/>
              <a:t>Buscar carrera.</a:t>
            </a:r>
          </a:p>
          <a:p>
            <a:r>
              <a:rPr lang="es-US" dirty="0" smtClean="0"/>
              <a:t>Borrar  carrera.</a:t>
            </a:r>
          </a:p>
          <a:p>
            <a:r>
              <a:rPr lang="es-US" dirty="0" smtClean="0"/>
              <a:t>Modifica carrera.</a:t>
            </a:r>
          </a:p>
          <a:p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Casos de Uso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176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7421" y="1514900"/>
            <a:ext cx="11843258" cy="49608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US" b="1" i="1" u="sng" dirty="0"/>
              <a:t>Posibles Casos de Uso:</a:t>
            </a:r>
            <a:endParaRPr lang="es-AR" b="1" i="1" u="sng" dirty="0"/>
          </a:p>
          <a:p>
            <a:r>
              <a:rPr lang="es-US" dirty="0" smtClean="0"/>
              <a:t>Crear usuario.</a:t>
            </a:r>
          </a:p>
          <a:p>
            <a:r>
              <a:rPr lang="es-US" dirty="0" smtClean="0"/>
              <a:t>Buscar usuario.</a:t>
            </a:r>
          </a:p>
          <a:p>
            <a:r>
              <a:rPr lang="es-US" dirty="0" smtClean="0"/>
              <a:t>Borra usuario.</a:t>
            </a:r>
          </a:p>
          <a:p>
            <a:r>
              <a:rPr lang="es-US" dirty="0" smtClean="0"/>
              <a:t>Modificar usuario.</a:t>
            </a:r>
          </a:p>
          <a:p>
            <a:r>
              <a:rPr lang="es-US" dirty="0" smtClean="0"/>
              <a:t>Crear rol.</a:t>
            </a:r>
          </a:p>
          <a:p>
            <a:r>
              <a:rPr lang="es-US" dirty="0" smtClean="0"/>
              <a:t>Buscar rol.</a:t>
            </a:r>
          </a:p>
          <a:p>
            <a:r>
              <a:rPr lang="es-US" dirty="0" smtClean="0"/>
              <a:t>Modificar rol.</a:t>
            </a:r>
          </a:p>
          <a:p>
            <a:r>
              <a:rPr lang="es-US" dirty="0" smtClean="0"/>
              <a:t>Borrar rol.</a:t>
            </a:r>
          </a:p>
          <a:p>
            <a:r>
              <a:rPr lang="es-US" dirty="0" smtClean="0"/>
              <a:t>Crear permiso.</a:t>
            </a:r>
          </a:p>
          <a:p>
            <a:r>
              <a:rPr lang="es-US" dirty="0" smtClean="0"/>
              <a:t>Buscar permiso.</a:t>
            </a:r>
          </a:p>
          <a:p>
            <a:r>
              <a:rPr lang="es-US" dirty="0" smtClean="0"/>
              <a:t>Borrar permiso.</a:t>
            </a:r>
          </a:p>
          <a:p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Casos de Uso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94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7421" y="1514900"/>
            <a:ext cx="11843258" cy="4960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b="1" i="1" u="sng" dirty="0" smtClean="0"/>
              <a:t>Diagrama de Casos </a:t>
            </a:r>
            <a:r>
              <a:rPr lang="es-US" b="1" i="1" u="sng" dirty="0"/>
              <a:t>de Uso:</a:t>
            </a:r>
            <a:endParaRPr lang="es-AR" b="1" i="1" u="sng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Casos de Uso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16" y="1968445"/>
            <a:ext cx="5167952" cy="43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1350</TotalTime>
  <Words>381</Words>
  <Application>Microsoft Office PowerPoint</Application>
  <PresentationFormat>Panorámica</PresentationFormat>
  <Paragraphs>71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Requerimientos</vt:lpstr>
      <vt:lpstr>Requerimientos</vt:lpstr>
      <vt:lpstr>Casos de Uso</vt:lpstr>
      <vt:lpstr>Casos de Uso</vt:lpstr>
      <vt:lpstr>Casos de Uso</vt:lpstr>
      <vt:lpstr>Casos de Uso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129</cp:revision>
  <dcterms:created xsi:type="dcterms:W3CDTF">2014-08-27T01:45:29Z</dcterms:created>
  <dcterms:modified xsi:type="dcterms:W3CDTF">2017-09-13T16:52:02Z</dcterms:modified>
</cp:coreProperties>
</file>