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77" r:id="rId2"/>
    <p:sldId id="289" r:id="rId3"/>
    <p:sldId id="353" r:id="rId4"/>
    <p:sldId id="354" r:id="rId5"/>
    <p:sldId id="355" r:id="rId6"/>
    <p:sldId id="356" r:id="rId7"/>
    <p:sldId id="352" r:id="rId8"/>
    <p:sldId id="357" r:id="rId9"/>
    <p:sldId id="358" r:id="rId10"/>
    <p:sldId id="318" r:id="rId11"/>
    <p:sldId id="334" r:id="rId12"/>
    <p:sldId id="343" r:id="rId13"/>
    <p:sldId id="345" r:id="rId14"/>
    <p:sldId id="346" r:id="rId15"/>
    <p:sldId id="347" r:id="rId16"/>
    <p:sldId id="348" r:id="rId17"/>
    <p:sldId id="30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2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4761"/>
              </p:ext>
            </p:extLst>
          </p:nvPr>
        </p:nvGraphicFramePr>
        <p:xfrm>
          <a:off x="875241" y="1733269"/>
          <a:ext cx="10396024" cy="44764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47386"/>
                <a:gridCol w="5948638"/>
              </a:tblGrid>
              <a:tr h="497385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3 meses y 1 semana 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estimación (N°</a:t>
                      </a:r>
                      <a:r>
                        <a:rPr lang="es-AR" sz="2200" baseline="0" dirty="0" smtClean="0"/>
                        <a:t> 4</a:t>
                      </a:r>
                      <a:r>
                        <a:rPr lang="es-AR" sz="2200" dirty="0" smtClean="0"/>
                        <a:t>)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4 meses</a:t>
                      </a:r>
                      <a:r>
                        <a:rPr lang="es-AR" sz="2200" baseline="0" dirty="0" smtClean="0"/>
                        <a:t> y 3 semanas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24-Nov-17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3 (14-Nov-17 al 23-Nov-17)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365</a:t>
                      </a:r>
                      <a:r>
                        <a:rPr lang="es-AR" sz="2200" baseline="0" dirty="0" smtClean="0"/>
                        <a:t> (26-Nov-17)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17-Ago-18</a:t>
                      </a:r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restante: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863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instalación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usuario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Se considera actualizaciones a los documentos actuales ante eventuales modificaciones. Abarca documentos como: Especificaciones de casos de uso, Modelos (De datos, de casos de uso, de diseño) o base de datos.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Implementación restante: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19542"/>
              </p:ext>
            </p:extLst>
          </p:nvPr>
        </p:nvGraphicFramePr>
        <p:xfrm>
          <a:off x="1670779" y="2066469"/>
          <a:ext cx="5105073" cy="4098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1800"/>
                <a:gridCol w="3583273"/>
              </a:tblGrid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Identificador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Notificar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 mesa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</a:t>
                      </a:r>
                      <a:r>
                        <a:rPr lang="es-AR" baseline="0" dirty="0" smtClean="0"/>
                        <a:t>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Buscar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mesa</a:t>
                      </a:r>
                      <a:r>
                        <a:rPr lang="es-AR" baseline="0" dirty="0" smtClean="0"/>
                        <a:t>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Generar horario de</a:t>
                      </a:r>
                      <a:r>
                        <a:rPr lang="es-AR" baseline="0" dirty="0" smtClean="0"/>
                        <a:t> aula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contenido 1"/>
          <p:cNvSpPr txBox="1">
            <a:spLocks/>
          </p:cNvSpPr>
          <p:nvPr/>
        </p:nvSpPr>
        <p:spPr>
          <a:xfrm>
            <a:off x="7025599" y="5512324"/>
            <a:ext cx="4995080" cy="7769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Los casos de uso se irán completando en el orden que se indica.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773" y="1401149"/>
            <a:ext cx="11847838" cy="50745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Fase</a:t>
            </a:r>
            <a:r>
              <a:rPr lang="es-AR" dirty="0" smtClean="0"/>
              <a:t>: Construcción.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Iteración</a:t>
            </a:r>
            <a:r>
              <a:rPr lang="es-AR" dirty="0" smtClean="0"/>
              <a:t>: N° 4.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inicio</a:t>
            </a:r>
            <a:r>
              <a:rPr lang="es-AR" dirty="0" smtClean="0"/>
              <a:t>: 01 de Septiembre de 2018.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fin</a:t>
            </a:r>
            <a:r>
              <a:rPr lang="es-AR" dirty="0" smtClean="0"/>
              <a:t>: 16 de Septiembre de 2018.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i="1" dirty="0" smtClean="0"/>
              <a:t>Las actividades se encuentran sujetas a las conclusiones obtenidas durante esta presentación por lo que pueden ser modificada posteriormente.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12360"/>
              </p:ext>
            </p:extLst>
          </p:nvPr>
        </p:nvGraphicFramePr>
        <p:xfrm>
          <a:off x="1105469" y="2333766"/>
          <a:ext cx="9949218" cy="36712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29621"/>
                <a:gridCol w="1347290"/>
                <a:gridCol w="1088195"/>
                <a:gridCol w="1684112"/>
              </a:tblGrid>
              <a:tr h="52446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Continuar Glosario.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Descargar archivos</a:t>
                      </a:r>
                      <a:r>
                        <a:rPr lang="es-AR" baseline="0" dirty="0" smtClean="0"/>
                        <a:t> Excel del corriente año.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CU02 – Importar horarios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CU03 – Importar mesas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</a:t>
                      </a:r>
                      <a:r>
                        <a:rPr lang="es-AR" baseline="0" dirty="0" smtClean="0"/>
                        <a:t> CU11 – Informe mesa de examen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Iniciar</a:t>
                      </a:r>
                      <a:r>
                        <a:rPr lang="es-AR" baseline="0" dirty="0" smtClean="0"/>
                        <a:t> manual de usuario (APP)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507277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Oyarzo Mariela</a:t>
            </a:r>
          </a:p>
        </p:txBody>
      </p:sp>
    </p:spTree>
    <p:extLst>
      <p:ext uri="{BB962C8B-B14F-4D97-AF65-F5344CB8AC3E}">
        <p14:creationId xmlns:p14="http://schemas.microsoft.com/office/powerpoint/2010/main" val="38374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59431"/>
              </p:ext>
            </p:extLst>
          </p:nvPr>
        </p:nvGraphicFramePr>
        <p:xfrm>
          <a:off x="913098" y="2310304"/>
          <a:ext cx="10248341" cy="36103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004888"/>
                <a:gridCol w="1387796"/>
                <a:gridCol w="1120912"/>
                <a:gridCol w="1734745"/>
              </a:tblGrid>
              <a:tr h="515769"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Modificar</a:t>
                      </a:r>
                      <a:r>
                        <a:rPr lang="es-AR" sz="1900" baseline="0" dirty="0" smtClean="0"/>
                        <a:t> CU10 – Notificar.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01-Sep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16-Sep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Modificar Modelo de Casos de Uso.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Continuar Arquitectura</a:t>
                      </a:r>
                      <a:r>
                        <a:rPr lang="es-AR" sz="1900" baseline="0" dirty="0" smtClean="0"/>
                        <a:t> del Sistema.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Continuar Plan de Pruebas.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Baja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Finalizar CU04 – Buscar</a:t>
                      </a:r>
                      <a:r>
                        <a:rPr lang="es-AR" sz="1900" baseline="0" dirty="0" smtClean="0"/>
                        <a:t> horario de cursada (APP)</a:t>
                      </a:r>
                      <a:endParaRPr lang="es-AR" sz="1900" dirty="0" smtClean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Alta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Implementar</a:t>
                      </a:r>
                      <a:r>
                        <a:rPr lang="es-AR" sz="1900" baseline="0" dirty="0" smtClean="0"/>
                        <a:t> CU10 – Notificar.</a:t>
                      </a:r>
                      <a:endParaRPr lang="es-AR" sz="1900" dirty="0" smtClean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Alta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544452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Quiroga Sandra</a:t>
            </a:r>
          </a:p>
        </p:txBody>
      </p:sp>
    </p:spTree>
    <p:extLst>
      <p:ext uri="{BB962C8B-B14F-4D97-AF65-F5344CB8AC3E}">
        <p14:creationId xmlns:p14="http://schemas.microsoft.com/office/powerpoint/2010/main" val="15352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23249"/>
              </p:ext>
            </p:extLst>
          </p:nvPr>
        </p:nvGraphicFramePr>
        <p:xfrm>
          <a:off x="634620" y="2004118"/>
          <a:ext cx="11013743" cy="435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53366"/>
                <a:gridCol w="1491444"/>
                <a:gridCol w="1204628"/>
                <a:gridCol w="1864305"/>
              </a:tblGrid>
              <a:tr h="4836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CU06 – Modificar horario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CU07 – Modificar mesa de examen.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Modelo de Datos.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Modificar</a:t>
                      </a:r>
                      <a:r>
                        <a:rPr lang="es-AR" baseline="0" dirty="0" smtClean="0"/>
                        <a:t> base de datos.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Continuar Modelo</a:t>
                      </a:r>
                      <a:r>
                        <a:rPr lang="es-AR" baseline="0" dirty="0" smtClean="0"/>
                        <a:t> de Diseño.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</a:t>
                      </a:r>
                      <a:r>
                        <a:rPr lang="es-AR" baseline="0" dirty="0" smtClean="0"/>
                        <a:t> CU06 – Modificar horario de cursada.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 CU07 – Modificar mesa</a:t>
                      </a:r>
                      <a:r>
                        <a:rPr lang="es-AR" baseline="0" dirty="0" smtClean="0"/>
                        <a:t>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Planificar nueva iteración.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15-Sep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72841" y="1494580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Márquez Emanuel</a:t>
            </a:r>
          </a:p>
        </p:txBody>
      </p:sp>
    </p:spTree>
    <p:extLst>
      <p:ext uri="{BB962C8B-B14F-4D97-AF65-F5344CB8AC3E}">
        <p14:creationId xmlns:p14="http://schemas.microsoft.com/office/powerpoint/2010/main" val="14841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</a:t>
            </a:r>
            <a:r>
              <a:rPr lang="es-ES" b="1" u="sng" dirty="0" smtClean="0"/>
              <a:t>desarrollados</a:t>
            </a:r>
            <a:r>
              <a:rPr lang="es-ES" dirty="0" smtClean="0"/>
              <a:t>:</a:t>
            </a:r>
            <a:endParaRPr lang="es-E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actual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Planificación de la nueva iteración.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S" b="1" u="sng" dirty="0" smtClean="0"/>
          </a:p>
          <a:p>
            <a:r>
              <a:rPr lang="es-AR" b="1" u="sng" dirty="0" smtClean="0"/>
              <a:t>Nombre </a:t>
            </a:r>
            <a:r>
              <a:rPr lang="es-AR" b="1" u="sng" dirty="0"/>
              <a:t>del </a:t>
            </a:r>
            <a:r>
              <a:rPr lang="es-AR" b="1" u="sng" dirty="0" smtClean="0"/>
              <a:t>grupo</a:t>
            </a:r>
            <a:r>
              <a:rPr lang="es-AR" b="1" dirty="0" smtClean="0"/>
              <a:t>: </a:t>
            </a:r>
            <a:r>
              <a:rPr lang="es-AR" dirty="0" err="1" smtClean="0"/>
              <a:t>Yenú</a:t>
            </a:r>
            <a:endParaRPr lang="es-AR" dirty="0" smtClean="0"/>
          </a:p>
          <a:p>
            <a:r>
              <a:rPr lang="es-US" b="1" u="sng" dirty="0" smtClean="0"/>
              <a:t>Nombre del sistema</a:t>
            </a:r>
            <a:r>
              <a:rPr lang="es-US" dirty="0" smtClean="0"/>
              <a:t>: Tempus</a:t>
            </a:r>
          </a:p>
          <a:p>
            <a:r>
              <a:rPr lang="es-US" b="1" u="sng" dirty="0" smtClean="0"/>
              <a:t>Año de cursada</a:t>
            </a:r>
            <a:r>
              <a:rPr lang="es-US" dirty="0" smtClean="0"/>
              <a:t>: 2017</a:t>
            </a:r>
          </a:p>
          <a:p>
            <a:endParaRPr lang="es-US" dirty="0" smtClean="0"/>
          </a:p>
          <a:p>
            <a:r>
              <a:rPr lang="es-US" dirty="0" smtClean="0"/>
              <a:t>Objetivo crear un </a:t>
            </a:r>
            <a:r>
              <a:rPr lang="es-US" b="1" dirty="0" smtClean="0"/>
              <a:t>sistema web  </a:t>
            </a:r>
            <a:r>
              <a:rPr lang="es-US" dirty="0" smtClean="0"/>
              <a:t>y una a</a:t>
            </a:r>
            <a:r>
              <a:rPr lang="es-US" b="1" dirty="0" smtClean="0"/>
              <a:t>plicación (App)</a:t>
            </a:r>
            <a:r>
              <a:rPr lang="es-US" dirty="0" smtClean="0"/>
              <a:t>.</a:t>
            </a:r>
          </a:p>
          <a:p>
            <a:endParaRPr lang="es-US" dirty="0" smtClean="0"/>
          </a:p>
          <a:p>
            <a:pPr marL="0" indent="0">
              <a:buNone/>
            </a:pPr>
            <a:endParaRPr lang="es-US" dirty="0"/>
          </a:p>
          <a:p>
            <a:endParaRPr lang="es-US" b="1" u="sng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Presentación 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7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US" sz="2400" dirty="0" smtClean="0"/>
              <a:t>Destinado </a:t>
            </a:r>
            <a:r>
              <a:rPr lang="es-US" sz="2400" dirty="0"/>
              <a:t>principalmente a:</a:t>
            </a:r>
          </a:p>
          <a:p>
            <a:pPr marL="0" indent="0">
              <a:buNone/>
            </a:pPr>
            <a:r>
              <a:rPr lang="es-US" sz="2400" dirty="0"/>
              <a:t>                </a:t>
            </a:r>
            <a:r>
              <a:rPr lang="es-US" sz="2400" b="1" dirty="0"/>
              <a:t> S</a:t>
            </a:r>
            <a:r>
              <a:rPr lang="es-US" sz="2400" b="1" i="1" dirty="0"/>
              <a:t>ecretaria </a:t>
            </a:r>
            <a:r>
              <a:rPr lang="es-US" sz="2400" b="1" i="1" dirty="0" smtClean="0"/>
              <a:t>académica UNPA-UARG: </a:t>
            </a:r>
            <a:r>
              <a:rPr lang="es-US" sz="2400" dirty="0" smtClean="0"/>
              <a:t>quienes se </a:t>
            </a:r>
            <a:r>
              <a:rPr lang="es-US" sz="2400" dirty="0" err="1" smtClean="0"/>
              <a:t>necargarian</a:t>
            </a:r>
            <a:r>
              <a:rPr lang="es-US" sz="2400" dirty="0" smtClean="0"/>
              <a:t> </a:t>
            </a:r>
            <a:r>
              <a:rPr lang="es-ES" sz="2400" dirty="0" smtClean="0"/>
              <a:t>de </a:t>
            </a:r>
            <a:r>
              <a:rPr lang="es-ES" sz="2400" dirty="0"/>
              <a:t>administrar las cursadas y mesas de examen. Además </a:t>
            </a:r>
            <a:r>
              <a:rPr lang="es-ES" sz="2400" dirty="0" smtClean="0"/>
              <a:t>de</a:t>
            </a:r>
            <a:r>
              <a:rPr lang="es-ES" sz="2400" dirty="0" smtClean="0"/>
              <a:t> </a:t>
            </a:r>
            <a:r>
              <a:rPr lang="es-ES" sz="2400" dirty="0"/>
              <a:t>acceder a los </a:t>
            </a:r>
            <a:r>
              <a:rPr lang="es-ES" sz="2400" dirty="0" smtClean="0"/>
              <a:t>informes. Esta </a:t>
            </a:r>
            <a:r>
              <a:rPr lang="es-ES" sz="2400" dirty="0"/>
              <a:t>tarea debe hacerse accediendo al sistema a través de su sitio web e identificándose mediante un correo institucional.</a:t>
            </a:r>
          </a:p>
          <a:p>
            <a:pPr marL="0" indent="0">
              <a:buNone/>
            </a:pPr>
            <a:r>
              <a:rPr lang="es-US" sz="2400" b="1" i="1" dirty="0"/>
              <a:t> </a:t>
            </a:r>
            <a:r>
              <a:rPr lang="es-US" sz="2400" b="1" i="1" dirty="0" smtClean="0"/>
              <a:t>                </a:t>
            </a:r>
            <a:r>
              <a:rPr lang="es-US" sz="2400" b="1" i="1" dirty="0" smtClean="0"/>
              <a:t>Administrador</a:t>
            </a:r>
            <a:r>
              <a:rPr lang="es-US" sz="2400" b="1" i="1" dirty="0"/>
              <a:t>: </a:t>
            </a:r>
            <a:r>
              <a:rPr lang="es-ES" sz="2400" i="1" dirty="0"/>
              <a:t>Encargado de administrar usuarios, roles y permisos. Tiene acceso al sistema completo</a:t>
            </a:r>
          </a:p>
          <a:p>
            <a:endParaRPr lang="es-AR" sz="2400" dirty="0"/>
          </a:p>
          <a:p>
            <a:pPr marL="457200" indent="-457200">
              <a:buAutoNum type="arabicPeriod"/>
            </a:pPr>
            <a:r>
              <a:rPr lang="es-AR" sz="2400" dirty="0"/>
              <a:t>Horarios de cursada</a:t>
            </a:r>
            <a:r>
              <a:rPr lang="es-AR" sz="2400" dirty="0" smtClean="0"/>
              <a:t>.(cada cuatrimestre)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horarios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nuevo horario.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horarios para eliminar o modificar.</a:t>
            </a:r>
          </a:p>
          <a:p>
            <a:pPr lvl="1"/>
            <a:endParaRPr lang="es-AR" dirty="0"/>
          </a:p>
          <a:p>
            <a:pPr marL="457200" indent="-457200">
              <a:buAutoNum type="arabicPeriod"/>
            </a:pPr>
            <a:r>
              <a:rPr lang="es-AR" sz="2400" dirty="0"/>
              <a:t>Mesas de examen</a:t>
            </a:r>
            <a:r>
              <a:rPr lang="es-AR" sz="2400" dirty="0" smtClean="0"/>
              <a:t>. (cada turno)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mesas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nueva mesa de examen.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mesas para eliminar o modificar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95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Horarios de cursada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 rotWithShape="1">
          <a:blip r:embed="rId2"/>
          <a:srcRect l="5199" t="27343" r="40629" b="15104"/>
          <a:stretch/>
        </p:blipFill>
        <p:spPr>
          <a:xfrm>
            <a:off x="2617241" y="1846279"/>
            <a:ext cx="7048501" cy="4210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356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Mesas de examen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5" t="20011" r="24724" b="25384"/>
          <a:stretch/>
        </p:blipFill>
        <p:spPr>
          <a:xfrm>
            <a:off x="1320270" y="1946911"/>
            <a:ext cx="9545110" cy="39944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75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84" t="12121" r="1604" b="6248"/>
          <a:stretch/>
        </p:blipFill>
        <p:spPr>
          <a:xfrm>
            <a:off x="1622784" y="1509772"/>
            <a:ext cx="9037415" cy="42492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191069" y="5855750"/>
            <a:ext cx="1182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Pagina web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Tempus – Búsqueda de horarios de cursada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podrá guardar en favoritos aquellos horarios de cursada y mesas de examen de interés para el alumno o docente. Resaltando en favoritos cuando ocurra algún cambio.</a:t>
            </a:r>
            <a:endParaRPr lang="es-ES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Aplicación móvil (App)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69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9" y="1785938"/>
            <a:ext cx="2609850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8961"/>
            <a:ext cx="2563812" cy="454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08" y="1785938"/>
            <a:ext cx="2589210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073" y="1785938"/>
            <a:ext cx="2562317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80381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3865</TotalTime>
  <Words>872</Words>
  <Application>Microsoft Office PowerPoint</Application>
  <PresentationFormat>Personalizado</PresentationFormat>
  <Paragraphs>235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Profundidad</vt:lpstr>
      <vt:lpstr>Presentación de PowerPoint</vt:lpstr>
      <vt:lpstr>Introducción</vt:lpstr>
      <vt:lpstr>Presentación </vt:lpstr>
      <vt:lpstr> Web</vt:lpstr>
      <vt:lpstr>Horarios de cursada</vt:lpstr>
      <vt:lpstr>Mesas de examen</vt:lpstr>
      <vt:lpstr>Descripción general</vt:lpstr>
      <vt:lpstr>Aplicación móvil (App)</vt:lpstr>
      <vt:lpstr>App</vt:lpstr>
      <vt:lpstr>Estado del proyecto</vt:lpstr>
      <vt:lpstr>Estado del proyecto</vt:lpstr>
      <vt:lpstr>Estado del proyecto</vt:lpstr>
      <vt:lpstr>Planificación Iteración 4</vt:lpstr>
      <vt:lpstr>Planificación Iteración 4</vt:lpstr>
      <vt:lpstr>Planificación Iteración 4</vt:lpstr>
      <vt:lpstr>Planificación Iteración 4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usuario</cp:lastModifiedBy>
  <cp:revision>319</cp:revision>
  <dcterms:created xsi:type="dcterms:W3CDTF">2014-08-27T01:45:29Z</dcterms:created>
  <dcterms:modified xsi:type="dcterms:W3CDTF">2019-11-22T18:02:38Z</dcterms:modified>
</cp:coreProperties>
</file>