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77" r:id="rId2"/>
    <p:sldId id="289" r:id="rId3"/>
    <p:sldId id="282" r:id="rId4"/>
    <p:sldId id="287" r:id="rId5"/>
    <p:sldId id="283" r:id="rId6"/>
    <p:sldId id="284" r:id="rId7"/>
    <p:sldId id="285" r:id="rId8"/>
    <p:sldId id="290" r:id="rId9"/>
    <p:sldId id="291" r:id="rId10"/>
    <p:sldId id="292" r:id="rId11"/>
    <p:sldId id="293" r:id="rId12"/>
    <p:sldId id="294" r:id="rId13"/>
    <p:sldId id="295" r:id="rId14"/>
    <p:sldId id="296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6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17/10/2017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17/10/2017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DC4-B591-40FB-B153-CBE442BAA60B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07227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1" y="143823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785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160421"/>
            <a:ext cx="12192000" cy="39463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Calibri Light" pitchFamily="34" charset="0"/>
              </a:rPr>
              <a:t>EXAMEN PARCIAL</a:t>
            </a: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17 de Octubre de 2017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3883" y="6356350"/>
            <a:ext cx="8299939" cy="365125"/>
          </a:xfrm>
        </p:spPr>
        <p:txBody>
          <a:bodyPr/>
          <a:lstStyle/>
          <a:p>
            <a:r>
              <a:rPr lang="es-AR" sz="2400" dirty="0" smtClean="0"/>
              <a:t>OYARZO Mariela – QUIROGA Sandra – MÁRQUEZ Emanuel</a:t>
            </a:r>
            <a:endParaRPr lang="es-AR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12632" y="5272185"/>
            <a:ext cx="1079368" cy="16190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78706" y="88879"/>
            <a:ext cx="4114800" cy="41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4547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Prototipo </a:t>
            </a:r>
            <a:r>
              <a:rPr lang="es-AR" dirty="0" err="1" smtClean="0"/>
              <a:t>App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</a:t>
            </a:r>
            <a:r>
              <a:rPr lang="es-AR" sz="1600" dirty="0" smtClean="0"/>
              <a:t>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10</a:t>
            </a:fld>
            <a:endParaRPr lang="es-A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0784" y="1498182"/>
            <a:ext cx="2754654" cy="494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7025" y="1495940"/>
            <a:ext cx="2895600" cy="489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68369" y="1509566"/>
            <a:ext cx="2784396" cy="4947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99872" y="1636617"/>
            <a:ext cx="2976602" cy="479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Prototipo </a:t>
            </a:r>
            <a:r>
              <a:rPr lang="es-AR" dirty="0" smtClean="0"/>
              <a:t>Página </a:t>
            </a:r>
            <a:r>
              <a:rPr lang="es-AR" dirty="0" smtClean="0"/>
              <a:t>W</a:t>
            </a:r>
            <a:r>
              <a:rPr lang="es-AR" dirty="0" smtClean="0"/>
              <a:t>eb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</a:t>
            </a:r>
            <a:r>
              <a:rPr lang="es-AR" sz="1600" dirty="0" smtClean="0"/>
              <a:t>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11</a:t>
            </a:fld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5913" y="1448972"/>
            <a:ext cx="7047915" cy="5050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Prototipo Página Web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12</a:t>
            </a:fld>
            <a:endParaRPr lang="es-A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85403" y="1438275"/>
            <a:ext cx="7005711" cy="501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Prototipo Página Web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13</a:t>
            </a:fld>
            <a:endParaRPr lang="es-A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60488" y="1438275"/>
            <a:ext cx="6264673" cy="501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Prototipo Página Web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14</a:t>
            </a:fld>
            <a:endParaRPr lang="es-A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60488" y="1438275"/>
            <a:ext cx="6264673" cy="501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Se realiza la presentación del proyecto asignado en el marco de la asignatura Laboratorio de Desarrollo de Software, correspondiente a las carreras Analista y Licenciatura en Sistemas, año 2017. </a:t>
            </a:r>
          </a:p>
          <a:p>
            <a:pPr marL="0" indent="0">
              <a:buNone/>
            </a:pPr>
            <a:r>
              <a:rPr lang="es-ES" b="1" u="sng" dirty="0" smtClean="0"/>
              <a:t>Temas a desarrollar</a:t>
            </a:r>
            <a:r>
              <a:rPr lang="es-E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Plan de riesgos.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Estimación de la Iteración 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Prototipo.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UARGFLOW e Ionic Funcional.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</a:t>
            </a:r>
            <a:r>
              <a:rPr lang="es-AR" sz="1600" dirty="0" smtClean="0"/>
              <a:t>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6968" y="2284348"/>
            <a:ext cx="10440466" cy="406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ítulo 2"/>
          <p:cNvSpPr txBox="1">
            <a:spLocks/>
          </p:cNvSpPr>
          <p:nvPr/>
        </p:nvSpPr>
        <p:spPr>
          <a:xfrm>
            <a:off x="731520" y="1631852"/>
            <a:ext cx="9903655" cy="582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rPr>
              <a:t>Gestión de Riesgos- Fase Construcción – Iteración 1</a:t>
            </a:r>
            <a:endParaRPr kumimoji="0" lang="es-A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523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6555" y="2284348"/>
            <a:ext cx="10006374" cy="389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ítulo 2"/>
          <p:cNvSpPr txBox="1">
            <a:spLocks/>
          </p:cNvSpPr>
          <p:nvPr/>
        </p:nvSpPr>
        <p:spPr>
          <a:xfrm>
            <a:off x="731520" y="1631852"/>
            <a:ext cx="9903655" cy="582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rPr>
              <a:t>Gestión de Riesgos- Fase Construcción – Iteración 1</a:t>
            </a:r>
            <a:endParaRPr kumimoji="0" lang="es-A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523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5</a:t>
            </a:fld>
            <a:endParaRPr lang="es-AR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268" t="6437" r="2681" b="4498"/>
          <a:stretch>
            <a:fillRect/>
          </a:stretch>
        </p:blipFill>
        <p:spPr bwMode="auto">
          <a:xfrm>
            <a:off x="1279354" y="1702191"/>
            <a:ext cx="9806794" cy="454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1523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6</a:t>
            </a:fld>
            <a:endParaRPr lang="es-A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9816" y="2025748"/>
            <a:ext cx="11519182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1523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</a:t>
            </a:r>
            <a:r>
              <a:rPr lang="es-AR" sz="1600" dirty="0" smtClean="0"/>
              <a:t>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7</a:t>
            </a:fld>
            <a:endParaRPr lang="es-A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44862" y="1600994"/>
            <a:ext cx="549592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Estimación de Iteración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</a:t>
            </a:r>
            <a:r>
              <a:rPr lang="es-AR" sz="1600" dirty="0" smtClean="0"/>
              <a:t>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8</a:t>
            </a:fld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Prototipo </a:t>
            </a:r>
            <a:r>
              <a:rPr lang="es-AR" dirty="0" err="1" smtClean="0"/>
              <a:t>App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</a:t>
            </a:r>
            <a:r>
              <a:rPr lang="es-AR" sz="1600" dirty="0" smtClean="0"/>
              <a:t>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9</a:t>
            </a:fld>
            <a:endParaRPr lang="es-AR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7122" y="1563333"/>
            <a:ext cx="27813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9 Imagen" descr="02.png"/>
          <p:cNvPicPr>
            <a:picLocks noChangeAspect="1"/>
          </p:cNvPicPr>
          <p:nvPr/>
        </p:nvPicPr>
        <p:blipFill>
          <a:blip r:embed="rId3"/>
          <a:srcRect l="20141" r="53205"/>
          <a:stretch>
            <a:fillRect/>
          </a:stretch>
        </p:blipFill>
        <p:spPr>
          <a:xfrm>
            <a:off x="3080825" y="1378632"/>
            <a:ext cx="2729132" cy="5064370"/>
          </a:xfrm>
          <a:prstGeom prst="rect">
            <a:avLst/>
          </a:prstGeom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8646" y="1565398"/>
            <a:ext cx="2733675" cy="48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40200" y="1561513"/>
            <a:ext cx="2705100" cy="482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1499</TotalTime>
  <Words>235</Words>
  <Application>Microsoft Office PowerPoint</Application>
  <PresentationFormat>Personalizado</PresentationFormat>
  <Paragraphs>50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Profundidad</vt:lpstr>
      <vt:lpstr>Diapositiva 1</vt:lpstr>
      <vt:lpstr>Introducción</vt:lpstr>
      <vt:lpstr>Gestión de Riesgos</vt:lpstr>
      <vt:lpstr>Gestión de Riesgos</vt:lpstr>
      <vt:lpstr>Gestión de Riesgos</vt:lpstr>
      <vt:lpstr>Gestión de Riesgos</vt:lpstr>
      <vt:lpstr>Gestión de Riesgos</vt:lpstr>
      <vt:lpstr>Estimación de Iteración</vt:lpstr>
      <vt:lpstr>Prototipo App</vt:lpstr>
      <vt:lpstr>Prototipo App</vt:lpstr>
      <vt:lpstr>Prototipo Página Web</vt:lpstr>
      <vt:lpstr>Prototipo Página Web</vt:lpstr>
      <vt:lpstr>Prototipo Página Web</vt:lpstr>
      <vt:lpstr>Prototipo Página Web</vt:lpstr>
    </vt:vector>
  </TitlesOfParts>
  <Company>Windows XP Titan Ultimate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Mariela</cp:lastModifiedBy>
  <cp:revision>156</cp:revision>
  <dcterms:created xsi:type="dcterms:W3CDTF">2014-08-27T01:45:29Z</dcterms:created>
  <dcterms:modified xsi:type="dcterms:W3CDTF">2017-10-17T19:06:42Z</dcterms:modified>
</cp:coreProperties>
</file>