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handoutMasterIdLst>
    <p:handoutMasterId r:id="rId14"/>
  </p:handoutMasterIdLst>
  <p:sldIdLst>
    <p:sldId id="277" r:id="rId2"/>
    <p:sldId id="289" r:id="rId3"/>
    <p:sldId id="282" r:id="rId4"/>
    <p:sldId id="287" r:id="rId5"/>
    <p:sldId id="283" r:id="rId6"/>
    <p:sldId id="284" r:id="rId7"/>
    <p:sldId id="285" r:id="rId8"/>
    <p:sldId id="290" r:id="rId9"/>
    <p:sldId id="291" r:id="rId10"/>
    <p:sldId id="292" r:id="rId11"/>
    <p:sldId id="293" r:id="rId1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7A525-2E97-4D11-852B-BF2E493721D5}" type="datetimeFigureOut">
              <a:rPr lang="es-AR" smtClean="0"/>
              <a:pPr/>
              <a:t>17/10/2017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FB46-FA6F-4B99-8607-0C0107BC88A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83094929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39192-A93D-48A4-B281-8DA3B2AD5F46}" type="datetimeFigureOut">
              <a:rPr lang="es-AR" smtClean="0"/>
              <a:pPr/>
              <a:t>17/10/2017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A2E2-D4DA-497B-9B47-16255EA7513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36187570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3DC4-B591-40FB-B153-CBE442BAA60B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07227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A678-796C-47FE-8727-A3AAF49E2D10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44474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FB43-0057-44A6-B675-62CD4F9F4EB1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217620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EDD2-3A41-45F7-9798-5F0A42B67A10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136429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05EA-7F97-484B-BB35-211055BB771A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401297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3107-FE31-4245-9D9D-4DAB5BB365BD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581304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CDBA-D78B-4D74-B477-EFCB1BCA6C42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434754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1D54-2625-4090-9DAD-29AF83AD3B36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796553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E364-B94A-4338-BC1C-A73E1F081813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1783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ortar rectángulo de esquina diagonal 15"/>
          <p:cNvSpPr/>
          <p:nvPr userDrawn="1"/>
        </p:nvSpPr>
        <p:spPr>
          <a:xfrm>
            <a:off x="165102" y="1438235"/>
            <a:ext cx="11855578" cy="5037470"/>
          </a:xfrm>
          <a:prstGeom prst="snip2DiagRect">
            <a:avLst>
              <a:gd name="adj1" fmla="val 0"/>
              <a:gd name="adj2" fmla="val 6835"/>
            </a:avLst>
          </a:pr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1" y="1438234"/>
            <a:ext cx="11855577" cy="5011715"/>
          </a:xfrm>
          <a:noFill/>
          <a:ln>
            <a:noFill/>
          </a:ln>
        </p:spPr>
        <p:txBody>
          <a:bodyPr/>
          <a:lstStyle>
            <a:lvl1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  <a:lvl3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3pPr>
            <a:lvl4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4pPr>
            <a:lvl5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447684" y="75586"/>
            <a:ext cx="7387617" cy="1325563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7098" y="6501460"/>
            <a:ext cx="6168788" cy="365125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199" y="6475704"/>
            <a:ext cx="1718480" cy="357997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36841"/>
            <a:ext cx="1269841" cy="126984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495" y="-19126"/>
            <a:ext cx="921184" cy="1381774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6420020"/>
            <a:ext cx="880006" cy="5280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8785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B326-0FEE-47B3-9F77-2568F820D807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34325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AB84-C826-40B0-8ED0-39F2ECE4A200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49270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26C2-DAEC-4136-9DE8-09FC5E3E671E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19284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9993-8E0B-4913-A57B-F99EBF98A309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49745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BA5-BE01-42C7-88A0-5D66E4C25C69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15058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AADB-2F64-4CF7-83E3-78E84AD4D110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10105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2D86-4208-4F35-BB55-BE3504C41488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05330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EA277BA-E2F3-4C3D-9E58-E2E890DB98B1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640675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-160421"/>
            <a:ext cx="12192000" cy="39463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29390" y="4443660"/>
            <a:ext cx="11213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latin typeface="Calibri Light" pitchFamily="34" charset="0"/>
              </a:rPr>
              <a:t>EXAMEN PARCIAL</a:t>
            </a:r>
          </a:p>
          <a:p>
            <a:pPr algn="ctr"/>
            <a:r>
              <a:rPr lang="es-AR" sz="3200" b="1" dirty="0" smtClean="0">
                <a:latin typeface="Calibri Light" pitchFamily="34" charset="0"/>
              </a:rPr>
              <a:t>17 de Octubre de 2017</a:t>
            </a:r>
            <a:endParaRPr lang="es-AR" sz="3200" b="1" dirty="0">
              <a:latin typeface="Calibri Light" pitchFamily="34" charset="0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53883" y="6356350"/>
            <a:ext cx="8299939" cy="365125"/>
          </a:xfrm>
        </p:spPr>
        <p:txBody>
          <a:bodyPr/>
          <a:lstStyle/>
          <a:p>
            <a:r>
              <a:rPr lang="es-AR" sz="2400" dirty="0" smtClean="0"/>
              <a:t>OYARZO Mariela – QUIROGA Sandra – MÁRQUEZ Emanuel</a:t>
            </a:r>
            <a:endParaRPr lang="es-AR" sz="24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40" y="6081711"/>
            <a:ext cx="1524003" cy="91440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632" y="5272185"/>
            <a:ext cx="1079368" cy="161905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706" y="88879"/>
            <a:ext cx="4114800" cy="41147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945473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Prototipo </a:t>
            </a:r>
            <a:r>
              <a:rPr lang="es-AR" dirty="0" err="1" smtClean="0"/>
              <a:t>App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10</a:t>
            </a:fld>
            <a:endParaRPr lang="es-A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0784" y="1498182"/>
            <a:ext cx="2754654" cy="4944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57025" y="1495940"/>
            <a:ext cx="2895600" cy="489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68369" y="1509566"/>
            <a:ext cx="2784396" cy="4947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799872" y="1636617"/>
            <a:ext cx="2976602" cy="4792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Prototipo Pagina web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11</a:t>
            </a:fld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Se realiza </a:t>
            </a:r>
            <a:r>
              <a:rPr lang="es-ES" dirty="0" smtClean="0"/>
              <a:t>la </a:t>
            </a:r>
            <a:r>
              <a:rPr lang="es-ES" dirty="0" smtClean="0"/>
              <a:t>presentación del proyecto asignado en el marco de la asignatura Laboratorio de Desarrollo de Software, correspondiente a las carreras Analista y Licenciatura en Sistemas, año 2017. </a:t>
            </a:r>
          </a:p>
          <a:p>
            <a:pPr marL="0" indent="0">
              <a:buNone/>
            </a:pPr>
            <a:r>
              <a:rPr lang="es-ES" b="1" u="sng" dirty="0" smtClean="0"/>
              <a:t>Temas a desarrollar</a:t>
            </a:r>
            <a:r>
              <a:rPr lang="es-E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Plan de riesgos.</a:t>
            </a: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Estimación de la Iteración .</a:t>
            </a: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Prototipo.</a:t>
            </a: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UARGFLOW e Ionic Funcional.</a:t>
            </a:r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Introducción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2</a:t>
            </a:fld>
            <a:endParaRPr lang="es-A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Gestión de Riesgos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3</a:t>
            </a:fld>
            <a:endParaRPr lang="es-AR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6968" y="2284348"/>
            <a:ext cx="10440466" cy="4060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ítulo 2"/>
          <p:cNvSpPr txBox="1">
            <a:spLocks/>
          </p:cNvSpPr>
          <p:nvPr/>
        </p:nvSpPr>
        <p:spPr>
          <a:xfrm>
            <a:off x="731520" y="1631852"/>
            <a:ext cx="9903655" cy="582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800" dirty="0" smtClean="0">
                <a:solidFill>
                  <a:schemeClr val="bg1"/>
                </a:solidFill>
                <a:latin typeface="Century Gothic" pitchFamily="34" charset="0"/>
                <a:ea typeface="+mj-ea"/>
                <a:cs typeface="+mj-cs"/>
              </a:rPr>
              <a:t>Gestión de Riesgos- Fase Construcción – Iteración 1</a:t>
            </a:r>
            <a:endParaRPr kumimoji="0" lang="es-AR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5233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Gestión de Riesgos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4</a:t>
            </a:fld>
            <a:endParaRPr lang="es-AR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6555" y="2284348"/>
            <a:ext cx="10006374" cy="389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ítulo 2"/>
          <p:cNvSpPr txBox="1">
            <a:spLocks/>
          </p:cNvSpPr>
          <p:nvPr/>
        </p:nvSpPr>
        <p:spPr>
          <a:xfrm>
            <a:off x="731520" y="1631852"/>
            <a:ext cx="9903655" cy="582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800" dirty="0" smtClean="0">
                <a:solidFill>
                  <a:schemeClr val="bg1"/>
                </a:solidFill>
                <a:latin typeface="Century Gothic" pitchFamily="34" charset="0"/>
                <a:ea typeface="+mj-ea"/>
                <a:cs typeface="+mj-cs"/>
              </a:rPr>
              <a:t>Gestión de Riesgos- Fase Construcción – Iteración 1</a:t>
            </a:r>
            <a:endParaRPr kumimoji="0" lang="es-AR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5233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Gestión de Riesgos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5</a:t>
            </a:fld>
            <a:endParaRPr lang="es-AR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268" t="6437" r="2681" b="4498"/>
          <a:stretch>
            <a:fillRect/>
          </a:stretch>
        </p:blipFill>
        <p:spPr bwMode="auto">
          <a:xfrm>
            <a:off x="1279354" y="1702191"/>
            <a:ext cx="9806794" cy="454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515233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Gestión de Riesgos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6</a:t>
            </a:fld>
            <a:endParaRPr lang="es-A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9816" y="2025748"/>
            <a:ext cx="11519182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515233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Gestión de Riesgos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7</a:t>
            </a:fld>
            <a:endParaRPr lang="es-A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44862" y="1600994"/>
            <a:ext cx="5495925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Estimación de Iteración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8</a:t>
            </a:fld>
            <a:endParaRPr lang="es-A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Prototipo </a:t>
            </a:r>
            <a:r>
              <a:rPr lang="es-AR" dirty="0" err="1" smtClean="0"/>
              <a:t>App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9</a:t>
            </a:fld>
            <a:endParaRPr lang="es-AR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7122" y="1563333"/>
            <a:ext cx="27813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9 Imagen" descr="02.png"/>
          <p:cNvPicPr>
            <a:picLocks noChangeAspect="1"/>
          </p:cNvPicPr>
          <p:nvPr/>
        </p:nvPicPr>
        <p:blipFill>
          <a:blip r:embed="rId3"/>
          <a:srcRect l="20141" r="53205"/>
          <a:stretch>
            <a:fillRect/>
          </a:stretch>
        </p:blipFill>
        <p:spPr>
          <a:xfrm>
            <a:off x="3080825" y="1378632"/>
            <a:ext cx="2729132" cy="5064370"/>
          </a:xfrm>
          <a:prstGeom prst="rect">
            <a:avLst/>
          </a:prstGeom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8646" y="1565398"/>
            <a:ext cx="2733675" cy="48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40200" y="1561513"/>
            <a:ext cx="2705100" cy="482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TC104033923[[fn=Profundidad]]</Template>
  <TotalTime>1475</TotalTime>
  <Words>199</Words>
  <Application>Microsoft Office PowerPoint</Application>
  <PresentationFormat>Personalizado</PresentationFormat>
  <Paragraphs>41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Profundidad</vt:lpstr>
      <vt:lpstr>Diapositiva 1</vt:lpstr>
      <vt:lpstr>Introducción</vt:lpstr>
      <vt:lpstr>Gestión de Riesgos</vt:lpstr>
      <vt:lpstr>Gestión de Riesgos</vt:lpstr>
      <vt:lpstr>Gestión de Riesgos</vt:lpstr>
      <vt:lpstr>Gestión de Riesgos</vt:lpstr>
      <vt:lpstr>Gestión de Riesgos</vt:lpstr>
      <vt:lpstr>Estimación de Iteración</vt:lpstr>
      <vt:lpstr>Prototipo App</vt:lpstr>
      <vt:lpstr>Prototipo App</vt:lpstr>
      <vt:lpstr>Prototipo Pagina web</vt:lpstr>
    </vt:vector>
  </TitlesOfParts>
  <Company>Windows XP Titan Ultimate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Requerimientos y Casos de Uso  ProMex</dc:title>
  <dc:creator>Emanuel</dc:creator>
  <cp:lastModifiedBy>Mariela</cp:lastModifiedBy>
  <cp:revision>144</cp:revision>
  <dcterms:created xsi:type="dcterms:W3CDTF">2014-08-27T01:45:29Z</dcterms:created>
  <dcterms:modified xsi:type="dcterms:W3CDTF">2017-10-17T18:38:12Z</dcterms:modified>
</cp:coreProperties>
</file>