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4"/>
  </p:sldMasterIdLst>
  <p:notesMasterIdLst>
    <p:notesMasterId r:id="rId24"/>
  </p:notesMasterIdLst>
  <p:sldIdLst>
    <p:sldId id="291" r:id="rId5"/>
    <p:sldId id="303" r:id="rId6"/>
    <p:sldId id="304" r:id="rId7"/>
    <p:sldId id="309" r:id="rId8"/>
    <p:sldId id="311" r:id="rId9"/>
    <p:sldId id="298" r:id="rId10"/>
    <p:sldId id="310" r:id="rId11"/>
    <p:sldId id="297" r:id="rId12"/>
    <p:sldId id="305" r:id="rId13"/>
    <p:sldId id="306" r:id="rId14"/>
    <p:sldId id="312" r:id="rId15"/>
    <p:sldId id="315" r:id="rId16"/>
    <p:sldId id="316" r:id="rId17"/>
    <p:sldId id="314" r:id="rId18"/>
    <p:sldId id="317" r:id="rId19"/>
    <p:sldId id="299" r:id="rId20"/>
    <p:sldId id="301" r:id="rId21"/>
    <p:sldId id="302" r:id="rId22"/>
    <p:sldId id="29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2FEA2-AC62-D54C-AC4B-112CEB91206B}" v="16" dt="2021-05-31T15:32:19.761"/>
    <p1510:client id="{0C9AE8A1-A238-440F-B556-1C40590C7BA7}" v="33" dt="2021-06-20T09:26:51.183"/>
    <p1510:client id="{15A74387-E2A5-4A94-9995-5631C36A38CE}" v="112" dt="2021-06-01T15:14:29.874"/>
    <p1510:client id="{1BCA5207-E00F-48D0-9DDA-BD8C05E32784}" v="61" dt="2021-06-01T15:16:19.207"/>
    <p1510:client id="{24B74489-0DAD-457A-B8C5-1E98914C69A4}" v="34" dt="2021-06-01T11:38:52.305"/>
    <p1510:client id="{45FE4516-34D0-416A-ADD4-E788DC6882E9}" v="343" dt="2021-06-01T12:37:40.300"/>
    <p1510:client id="{677895EC-B1A1-4E22-A671-7E729D3FE51B}" v="6" dt="2021-06-01T15:22:29.747"/>
    <p1510:client id="{737D8202-E4A0-4A99-80A3-267A43191FAD}" v="1" dt="2021-05-31T13:56:54.468"/>
    <p1510:client id="{896BBC15-836D-4A16-9F29-4634A2652DFA}" v="12" dt="2021-06-19T16:20:48.719"/>
    <p1510:client id="{8CA157AF-9E23-44B7-AE2F-D979BF489C3F}" v="608" dt="2021-06-15T20:48:38.072"/>
    <p1510:client id="{9B70640F-F6C9-4E6F-A5EF-A691EA561A8D}" v="1265" dt="2021-05-30T16:39:06.770"/>
    <p1510:client id="{DF4C333B-76CF-4D47-94A5-6B5B2BDDC5C4}" v="22" dt="2021-06-01T14:11:49.515"/>
    <p1510:client id="{F18BE820-B283-466D-8627-1EA172222BD7}" v="254" dt="2021-06-01T15:26:24.269"/>
  </p1510:revLst>
</p1510:revInfo>
</file>

<file path=ppt/tableStyles.xml><?xml version="1.0" encoding="utf-8"?>
<a:tblStyleLst xmlns:a="http://schemas.openxmlformats.org/drawingml/2006/main" def="{22A3EA1E-2E69-432C-A899-52FCCA5EEDCF}">
  <a:tblStyle styleId="{22A3EA1E-2E69-432C-A899-52FCCA5EE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ti Michael (hiltimic)" userId="S::hiltimic@students.zhaw.ch::d6594995-7f9c-4c25-b212-0a8f57c906ef" providerId="AD" clId="Web-{752F0B66-E040-4A7A-809D-6DEC89D0155F}"/>
    <pc:docChg chg="modSld">
      <pc:chgData name="Hilti Michael (hiltimic)" userId="S::hiltimic@students.zhaw.ch::d6594995-7f9c-4c25-b212-0a8f57c906ef" providerId="AD" clId="Web-{752F0B66-E040-4A7A-809D-6DEC89D0155F}" dt="2020-11-08T11:09:51.590" v="16" actId="20577"/>
      <pc:docMkLst>
        <pc:docMk/>
      </pc:docMkLst>
      <pc:sldChg chg="modSp">
        <pc:chgData name="Hilti Michael (hiltimic)" userId="S::hiltimic@students.zhaw.ch::d6594995-7f9c-4c25-b212-0a8f57c906ef" providerId="AD" clId="Web-{752F0B66-E040-4A7A-809D-6DEC89D0155F}" dt="2020-11-08T11:09:51.590" v="16" actId="20577"/>
        <pc:sldMkLst>
          <pc:docMk/>
          <pc:sldMk cId="0" sldId="264"/>
        </pc:sldMkLst>
        <pc:spChg chg="mod">
          <ac:chgData name="Hilti Michael (hiltimic)" userId="S::hiltimic@students.zhaw.ch::d6594995-7f9c-4c25-b212-0a8f57c906ef" providerId="AD" clId="Web-{752F0B66-E040-4A7A-809D-6DEC89D0155F}" dt="2020-11-08T11:09:51.590" v="16" actId="20577"/>
          <ac:spMkLst>
            <pc:docMk/>
            <pc:sldMk cId="0" sldId="264"/>
            <ac:spMk id="176" creationId="{00000000-0000-0000-0000-000000000000}"/>
          </ac:spMkLst>
        </pc:spChg>
      </pc:sldChg>
    </pc:docChg>
  </pc:docChgLst>
  <pc:docChgLst>
    <pc:chgData name="Michael Hilti" userId="d6594995-7f9c-4c25-b212-0a8f57c906ef" providerId="ADAL" clId="{0132FEA2-AC62-D54C-AC4B-112CEB91206B}"/>
    <pc:docChg chg="custSel addSld modSld sldOrd">
      <pc:chgData name="Michael Hilti" userId="d6594995-7f9c-4c25-b212-0a8f57c906ef" providerId="ADAL" clId="{0132FEA2-AC62-D54C-AC4B-112CEB91206B}" dt="2021-05-31T15:33:16.355" v="788" actId="14100"/>
      <pc:docMkLst>
        <pc:docMk/>
      </pc:docMkLst>
      <pc:sldChg chg="modSp mod">
        <pc:chgData name="Michael Hilti" userId="d6594995-7f9c-4c25-b212-0a8f57c906ef" providerId="ADAL" clId="{0132FEA2-AC62-D54C-AC4B-112CEB91206B}" dt="2021-05-31T15:16:11.361" v="35" actId="6549"/>
        <pc:sldMkLst>
          <pc:docMk/>
          <pc:sldMk cId="4057943916" sldId="291"/>
        </pc:sldMkLst>
        <pc:spChg chg="mod">
          <ac:chgData name="Michael Hilti" userId="d6594995-7f9c-4c25-b212-0a8f57c906ef" providerId="ADAL" clId="{0132FEA2-AC62-D54C-AC4B-112CEB91206B}" dt="2021-05-31T15:16:11.361" v="35" actId="6549"/>
          <ac:spMkLst>
            <pc:docMk/>
            <pc:sldMk cId="4057943916" sldId="291"/>
            <ac:spMk id="4" creationId="{30C72F8D-6B8C-014F-8401-BF5199937336}"/>
          </ac:spMkLst>
        </pc:spChg>
      </pc:sldChg>
      <pc:sldChg chg="modSp mod">
        <pc:chgData name="Michael Hilti" userId="d6594995-7f9c-4c25-b212-0a8f57c906ef" providerId="ADAL" clId="{0132FEA2-AC62-D54C-AC4B-112CEB91206B}" dt="2021-05-31T15:18:39.095" v="79" actId="400"/>
        <pc:sldMkLst>
          <pc:docMk/>
          <pc:sldMk cId="1066028053" sldId="292"/>
        </pc:sldMkLst>
        <pc:spChg chg="mod">
          <ac:chgData name="Michael Hilti" userId="d6594995-7f9c-4c25-b212-0a8f57c906ef" providerId="ADAL" clId="{0132FEA2-AC62-D54C-AC4B-112CEB91206B}" dt="2021-05-31T15:18:39.095" v="79" actId="400"/>
          <ac:spMkLst>
            <pc:docMk/>
            <pc:sldMk cId="1066028053" sldId="292"/>
            <ac:spMk id="3" creationId="{FE0F00D6-87FD-472B-82FA-A2F5B7A090E1}"/>
          </ac:spMkLst>
        </pc:spChg>
      </pc:sldChg>
      <pc:sldChg chg="addSp delSp modSp mod">
        <pc:chgData name="Michael Hilti" userId="d6594995-7f9c-4c25-b212-0a8f57c906ef" providerId="ADAL" clId="{0132FEA2-AC62-D54C-AC4B-112CEB91206B}" dt="2021-05-31T15:18:31.361" v="78" actId="20577"/>
        <pc:sldMkLst>
          <pc:docMk/>
          <pc:sldMk cId="1358767003" sldId="294"/>
        </pc:sldMkLst>
        <pc:spChg chg="mod">
          <ac:chgData name="Michael Hilti" userId="d6594995-7f9c-4c25-b212-0a8f57c906ef" providerId="ADAL" clId="{0132FEA2-AC62-D54C-AC4B-112CEB91206B}" dt="2021-05-31T15:18:31.361" v="78" actId="20577"/>
          <ac:spMkLst>
            <pc:docMk/>
            <pc:sldMk cId="1358767003" sldId="294"/>
            <ac:spMk id="3" creationId="{2E955280-034D-497C-B6F2-5DFC2FBA68EC}"/>
          </ac:spMkLst>
        </pc:spChg>
        <pc:spChg chg="del">
          <ac:chgData name="Michael Hilti" userId="d6594995-7f9c-4c25-b212-0a8f57c906ef" providerId="ADAL" clId="{0132FEA2-AC62-D54C-AC4B-112CEB91206B}" dt="2021-05-31T15:18:09.009" v="52" actId="478"/>
          <ac:spMkLst>
            <pc:docMk/>
            <pc:sldMk cId="1358767003" sldId="294"/>
            <ac:spMk id="4" creationId="{F0FECE18-7073-487F-ADCE-A26F2E916A9A}"/>
          </ac:spMkLst>
        </pc:spChg>
        <pc:spChg chg="add mod">
          <ac:chgData name="Michael Hilti" userId="d6594995-7f9c-4c25-b212-0a8f57c906ef" providerId="ADAL" clId="{0132FEA2-AC62-D54C-AC4B-112CEB91206B}" dt="2021-05-31T15:18:09.481" v="53"/>
          <ac:spMkLst>
            <pc:docMk/>
            <pc:sldMk cId="1358767003" sldId="294"/>
            <ac:spMk id="7" creationId="{500452E0-157F-5248-B74A-95C7FE20A770}"/>
          </ac:spMkLst>
        </pc:spChg>
      </pc:sldChg>
      <pc:sldChg chg="addSp delSp modSp mod">
        <pc:chgData name="Michael Hilti" userId="d6594995-7f9c-4c25-b212-0a8f57c906ef" providerId="ADAL" clId="{0132FEA2-AC62-D54C-AC4B-112CEB91206B}" dt="2021-05-31T15:17:18.209" v="42"/>
        <pc:sldMkLst>
          <pc:docMk/>
          <pc:sldMk cId="3959593617" sldId="297"/>
        </pc:sldMkLst>
        <pc:spChg chg="del">
          <ac:chgData name="Michael Hilti" userId="d6594995-7f9c-4c25-b212-0a8f57c906ef" providerId="ADAL" clId="{0132FEA2-AC62-D54C-AC4B-112CEB91206B}" dt="2021-05-31T15:17:17.738" v="41" actId="478"/>
          <ac:spMkLst>
            <pc:docMk/>
            <pc:sldMk cId="3959593617" sldId="297"/>
            <ac:spMk id="4" creationId="{F0FECE18-7073-487F-ADCE-A26F2E916A9A}"/>
          </ac:spMkLst>
        </pc:spChg>
        <pc:spChg chg="add mod">
          <ac:chgData name="Michael Hilti" userId="d6594995-7f9c-4c25-b212-0a8f57c906ef" providerId="ADAL" clId="{0132FEA2-AC62-D54C-AC4B-112CEB91206B}" dt="2021-05-31T15:17:18.209" v="42"/>
          <ac:spMkLst>
            <pc:docMk/>
            <pc:sldMk cId="3959593617" sldId="297"/>
            <ac:spMk id="7" creationId="{AF03DE5E-5DDD-C545-8F0F-1EFA89752655}"/>
          </ac:spMkLst>
        </pc:spChg>
      </pc:sldChg>
      <pc:sldChg chg="addSp delSp modSp mod">
        <pc:chgData name="Michael Hilti" userId="d6594995-7f9c-4c25-b212-0a8f57c906ef" providerId="ADAL" clId="{0132FEA2-AC62-D54C-AC4B-112CEB91206B}" dt="2021-05-31T15:28:12.018" v="490" actId="14100"/>
        <pc:sldMkLst>
          <pc:docMk/>
          <pc:sldMk cId="3968757945" sldId="298"/>
        </pc:sldMkLst>
        <pc:spChg chg="mod">
          <ac:chgData name="Michael Hilti" userId="d6594995-7f9c-4c25-b212-0a8f57c906ef" providerId="ADAL" clId="{0132FEA2-AC62-D54C-AC4B-112CEB91206B}" dt="2021-05-31T15:26:15.019" v="359" actId="20577"/>
          <ac:spMkLst>
            <pc:docMk/>
            <pc:sldMk cId="3968757945" sldId="298"/>
            <ac:spMk id="2" creationId="{5B95329E-5105-4FBE-B353-74253B8BFD31}"/>
          </ac:spMkLst>
        </pc:spChg>
        <pc:spChg chg="mod">
          <ac:chgData name="Michael Hilti" userId="d6594995-7f9c-4c25-b212-0a8f57c906ef" providerId="ADAL" clId="{0132FEA2-AC62-D54C-AC4B-112CEB91206B}" dt="2021-05-31T15:28:12.018" v="490" actId="14100"/>
          <ac:spMkLst>
            <pc:docMk/>
            <pc:sldMk cId="3968757945" sldId="298"/>
            <ac:spMk id="3" creationId="{2E955280-034D-497C-B6F2-5DFC2FBA68EC}"/>
          </ac:spMkLst>
        </pc:spChg>
        <pc:spChg chg="del">
          <ac:chgData name="Michael Hilti" userId="d6594995-7f9c-4c25-b212-0a8f57c906ef" providerId="ADAL" clId="{0132FEA2-AC62-D54C-AC4B-112CEB91206B}" dt="2021-05-31T15:17:12.982" v="39" actId="478"/>
          <ac:spMkLst>
            <pc:docMk/>
            <pc:sldMk cId="3968757945" sldId="298"/>
            <ac:spMk id="4" creationId="{F0FECE18-7073-487F-ADCE-A26F2E916A9A}"/>
          </ac:spMkLst>
        </pc:spChg>
        <pc:spChg chg="add mod">
          <ac:chgData name="Michael Hilti" userId="d6594995-7f9c-4c25-b212-0a8f57c906ef" providerId="ADAL" clId="{0132FEA2-AC62-D54C-AC4B-112CEB91206B}" dt="2021-05-31T15:17:14.189" v="40"/>
          <ac:spMkLst>
            <pc:docMk/>
            <pc:sldMk cId="3968757945" sldId="298"/>
            <ac:spMk id="7" creationId="{6FC4B1A3-1681-4D4E-AF66-D8841D6F76DF}"/>
          </ac:spMkLst>
        </pc:spChg>
        <pc:picChg chg="add del mod">
          <ac:chgData name="Michael Hilti" userId="d6594995-7f9c-4c25-b212-0a8f57c906ef" providerId="ADAL" clId="{0132FEA2-AC62-D54C-AC4B-112CEB91206B}" dt="2021-05-31T15:26:42.065" v="364" actId="478"/>
          <ac:picMkLst>
            <pc:docMk/>
            <pc:sldMk cId="3968757945" sldId="298"/>
            <ac:picMk id="9" creationId="{017FA15A-8EE1-D14A-A8DD-F352002CB1E0}"/>
          </ac:picMkLst>
        </pc:picChg>
        <pc:picChg chg="add del mod">
          <ac:chgData name="Michael Hilti" userId="d6594995-7f9c-4c25-b212-0a8f57c906ef" providerId="ADAL" clId="{0132FEA2-AC62-D54C-AC4B-112CEB91206B}" dt="2021-05-31T15:28:06.549" v="488" actId="478"/>
          <ac:picMkLst>
            <pc:docMk/>
            <pc:sldMk cId="3968757945" sldId="298"/>
            <ac:picMk id="11" creationId="{449F7B7F-0642-3E45-93CC-BD93E2D0E679}"/>
          </ac:picMkLst>
        </pc:picChg>
        <pc:picChg chg="add mod">
          <ac:chgData name="Michael Hilti" userId="d6594995-7f9c-4c25-b212-0a8f57c906ef" providerId="ADAL" clId="{0132FEA2-AC62-D54C-AC4B-112CEB91206B}" dt="2021-05-31T15:28:09.168" v="489" actId="1076"/>
          <ac:picMkLst>
            <pc:docMk/>
            <pc:sldMk cId="3968757945" sldId="298"/>
            <ac:picMk id="13" creationId="{729CC55C-5BC2-3A44-BB39-A84A083A64FD}"/>
          </ac:picMkLst>
        </pc:picChg>
      </pc:sldChg>
      <pc:sldChg chg="addSp delSp modSp mod">
        <pc:chgData name="Michael Hilti" userId="d6594995-7f9c-4c25-b212-0a8f57c906ef" providerId="ADAL" clId="{0132FEA2-AC62-D54C-AC4B-112CEB91206B}" dt="2021-05-31T15:18:01.744" v="49"/>
        <pc:sldMkLst>
          <pc:docMk/>
          <pc:sldMk cId="3690398668" sldId="301"/>
        </pc:sldMkLst>
        <pc:spChg chg="del">
          <ac:chgData name="Michael Hilti" userId="d6594995-7f9c-4c25-b212-0a8f57c906ef" providerId="ADAL" clId="{0132FEA2-AC62-D54C-AC4B-112CEB91206B}" dt="2021-05-31T15:18:01.344" v="48" actId="478"/>
          <ac:spMkLst>
            <pc:docMk/>
            <pc:sldMk cId="3690398668" sldId="301"/>
            <ac:spMk id="4" creationId="{F0FECE18-7073-487F-ADCE-A26F2E916A9A}"/>
          </ac:spMkLst>
        </pc:spChg>
        <pc:spChg chg="add mod">
          <ac:chgData name="Michael Hilti" userId="d6594995-7f9c-4c25-b212-0a8f57c906ef" providerId="ADAL" clId="{0132FEA2-AC62-D54C-AC4B-112CEB91206B}" dt="2021-05-31T15:18:01.744" v="49"/>
          <ac:spMkLst>
            <pc:docMk/>
            <pc:sldMk cId="3690398668" sldId="301"/>
            <ac:spMk id="11" creationId="{298D8D1E-9016-BA42-9979-B3D6DD94D848}"/>
          </ac:spMkLst>
        </pc:spChg>
      </pc:sldChg>
      <pc:sldChg chg="addSp delSp modSp mod">
        <pc:chgData name="Michael Hilti" userId="d6594995-7f9c-4c25-b212-0a8f57c906ef" providerId="ADAL" clId="{0132FEA2-AC62-D54C-AC4B-112CEB91206B}" dt="2021-05-31T15:18:05.702" v="51"/>
        <pc:sldMkLst>
          <pc:docMk/>
          <pc:sldMk cId="2446466791" sldId="302"/>
        </pc:sldMkLst>
        <pc:spChg chg="del">
          <ac:chgData name="Michael Hilti" userId="d6594995-7f9c-4c25-b212-0a8f57c906ef" providerId="ADAL" clId="{0132FEA2-AC62-D54C-AC4B-112CEB91206B}" dt="2021-05-31T15:18:05.349" v="50" actId="478"/>
          <ac:spMkLst>
            <pc:docMk/>
            <pc:sldMk cId="2446466791" sldId="302"/>
            <ac:spMk id="4" creationId="{F0FECE18-7073-487F-ADCE-A26F2E916A9A}"/>
          </ac:spMkLst>
        </pc:spChg>
        <pc:spChg chg="add mod">
          <ac:chgData name="Michael Hilti" userId="d6594995-7f9c-4c25-b212-0a8f57c906ef" providerId="ADAL" clId="{0132FEA2-AC62-D54C-AC4B-112CEB91206B}" dt="2021-05-31T15:18:05.702" v="51"/>
          <ac:spMkLst>
            <pc:docMk/>
            <pc:sldMk cId="2446466791" sldId="302"/>
            <ac:spMk id="9" creationId="{AED9F0A7-1FC2-3240-B92A-F1B91617E230}"/>
          </ac:spMkLst>
        </pc:spChg>
      </pc:sldChg>
      <pc:sldChg chg="addSp modSp">
        <pc:chgData name="Michael Hilti" userId="d6594995-7f9c-4c25-b212-0a8f57c906ef" providerId="ADAL" clId="{0132FEA2-AC62-D54C-AC4B-112CEB91206B}" dt="2021-05-31T15:17:01.176" v="36"/>
        <pc:sldMkLst>
          <pc:docMk/>
          <pc:sldMk cId="2005864473" sldId="303"/>
        </pc:sldMkLst>
        <pc:spChg chg="add mod">
          <ac:chgData name="Michael Hilti" userId="d6594995-7f9c-4c25-b212-0a8f57c906ef" providerId="ADAL" clId="{0132FEA2-AC62-D54C-AC4B-112CEB91206B}" dt="2021-05-31T15:17:01.176" v="36"/>
          <ac:spMkLst>
            <pc:docMk/>
            <pc:sldMk cId="2005864473" sldId="303"/>
            <ac:spMk id="9" creationId="{6A597816-091D-A347-B94F-54108E991A88}"/>
          </ac:spMkLst>
        </pc:spChg>
      </pc:sldChg>
      <pc:sldChg chg="addSp delSp modSp mod">
        <pc:chgData name="Michael Hilti" userId="d6594995-7f9c-4c25-b212-0a8f57c906ef" providerId="ADAL" clId="{0132FEA2-AC62-D54C-AC4B-112CEB91206B}" dt="2021-05-31T15:17:07.741" v="38"/>
        <pc:sldMkLst>
          <pc:docMk/>
          <pc:sldMk cId="2499547777" sldId="304"/>
        </pc:sldMkLst>
        <pc:spChg chg="del">
          <ac:chgData name="Michael Hilti" userId="d6594995-7f9c-4c25-b212-0a8f57c906ef" providerId="ADAL" clId="{0132FEA2-AC62-D54C-AC4B-112CEB91206B}" dt="2021-05-31T15:17:07.253" v="37" actId="478"/>
          <ac:spMkLst>
            <pc:docMk/>
            <pc:sldMk cId="2499547777" sldId="304"/>
            <ac:spMk id="4" creationId="{566BDD70-5502-4554-B630-6270E692CC7E}"/>
          </ac:spMkLst>
        </pc:spChg>
        <pc:spChg chg="add mod">
          <ac:chgData name="Michael Hilti" userId="d6594995-7f9c-4c25-b212-0a8f57c906ef" providerId="ADAL" clId="{0132FEA2-AC62-D54C-AC4B-112CEB91206B}" dt="2021-05-31T15:17:07.741" v="38"/>
          <ac:spMkLst>
            <pc:docMk/>
            <pc:sldMk cId="2499547777" sldId="304"/>
            <ac:spMk id="8" creationId="{58FE954C-CECA-794C-931E-3A6D02F8EADD}"/>
          </ac:spMkLst>
        </pc:spChg>
      </pc:sldChg>
      <pc:sldChg chg="addSp delSp modSp mod">
        <pc:chgData name="Michael Hilti" userId="d6594995-7f9c-4c25-b212-0a8f57c906ef" providerId="ADAL" clId="{0132FEA2-AC62-D54C-AC4B-112CEB91206B}" dt="2021-05-31T15:17:22.499" v="44"/>
        <pc:sldMkLst>
          <pc:docMk/>
          <pc:sldMk cId="2996520025" sldId="305"/>
        </pc:sldMkLst>
        <pc:spChg chg="del">
          <ac:chgData name="Michael Hilti" userId="d6594995-7f9c-4c25-b212-0a8f57c906ef" providerId="ADAL" clId="{0132FEA2-AC62-D54C-AC4B-112CEB91206B}" dt="2021-05-31T15:17:22.098" v="43" actId="478"/>
          <ac:spMkLst>
            <pc:docMk/>
            <pc:sldMk cId="2996520025" sldId="305"/>
            <ac:spMk id="4" creationId="{F4AC58A8-715A-4FC7-A523-12BE1509AC57}"/>
          </ac:spMkLst>
        </pc:spChg>
        <pc:spChg chg="add mod">
          <ac:chgData name="Michael Hilti" userId="d6594995-7f9c-4c25-b212-0a8f57c906ef" providerId="ADAL" clId="{0132FEA2-AC62-D54C-AC4B-112CEB91206B}" dt="2021-05-31T15:17:22.499" v="44"/>
          <ac:spMkLst>
            <pc:docMk/>
            <pc:sldMk cId="2996520025" sldId="305"/>
            <ac:spMk id="14" creationId="{47DC8521-5B4C-044C-BFD5-A651A9BC8F4A}"/>
          </ac:spMkLst>
        </pc:spChg>
      </pc:sldChg>
      <pc:sldChg chg="addSp delSp modSp mod">
        <pc:chgData name="Michael Hilti" userId="d6594995-7f9c-4c25-b212-0a8f57c906ef" providerId="ADAL" clId="{0132FEA2-AC62-D54C-AC4B-112CEB91206B}" dt="2021-05-31T15:17:27.037" v="46"/>
        <pc:sldMkLst>
          <pc:docMk/>
          <pc:sldMk cId="816843806" sldId="306"/>
        </pc:sldMkLst>
        <pc:spChg chg="del">
          <ac:chgData name="Michael Hilti" userId="d6594995-7f9c-4c25-b212-0a8f57c906ef" providerId="ADAL" clId="{0132FEA2-AC62-D54C-AC4B-112CEB91206B}" dt="2021-05-31T15:17:26.576" v="45" actId="478"/>
          <ac:spMkLst>
            <pc:docMk/>
            <pc:sldMk cId="816843806" sldId="306"/>
            <ac:spMk id="4" creationId="{BEE141E3-B0FC-4EAF-8195-525B2A330516}"/>
          </ac:spMkLst>
        </pc:spChg>
        <pc:spChg chg="add mod">
          <ac:chgData name="Michael Hilti" userId="d6594995-7f9c-4c25-b212-0a8f57c906ef" providerId="ADAL" clId="{0132FEA2-AC62-D54C-AC4B-112CEB91206B}" dt="2021-05-31T15:17:27.037" v="46"/>
          <ac:spMkLst>
            <pc:docMk/>
            <pc:sldMk cId="816843806" sldId="306"/>
            <ac:spMk id="9" creationId="{A00B83DE-9063-FE47-A991-941168E8B63E}"/>
          </ac:spMkLst>
        </pc:spChg>
      </pc:sldChg>
      <pc:sldChg chg="addSp modSp">
        <pc:chgData name="Michael Hilti" userId="d6594995-7f9c-4c25-b212-0a8f57c906ef" providerId="ADAL" clId="{0132FEA2-AC62-D54C-AC4B-112CEB91206B}" dt="2021-05-31T15:17:34.296" v="47"/>
        <pc:sldMkLst>
          <pc:docMk/>
          <pc:sldMk cId="2623752114" sldId="308"/>
        </pc:sldMkLst>
        <pc:spChg chg="add mod">
          <ac:chgData name="Michael Hilti" userId="d6594995-7f9c-4c25-b212-0a8f57c906ef" providerId="ADAL" clId="{0132FEA2-AC62-D54C-AC4B-112CEB91206B}" dt="2021-05-31T15:17:34.296" v="47"/>
          <ac:spMkLst>
            <pc:docMk/>
            <pc:sldMk cId="2623752114" sldId="308"/>
            <ac:spMk id="8" creationId="{594CF576-F128-E746-BB56-3112C352DB4F}"/>
          </ac:spMkLst>
        </pc:spChg>
      </pc:sldChg>
      <pc:sldChg chg="addSp delSp modSp add mod ord">
        <pc:chgData name="Michael Hilti" userId="d6594995-7f9c-4c25-b212-0a8f57c906ef" providerId="ADAL" clId="{0132FEA2-AC62-D54C-AC4B-112CEB91206B}" dt="2021-05-31T15:31:33.682" v="653" actId="20577"/>
        <pc:sldMkLst>
          <pc:docMk/>
          <pc:sldMk cId="268720224" sldId="309"/>
        </pc:sldMkLst>
        <pc:spChg chg="mod">
          <ac:chgData name="Michael Hilti" userId="d6594995-7f9c-4c25-b212-0a8f57c906ef" providerId="ADAL" clId="{0132FEA2-AC62-D54C-AC4B-112CEB91206B}" dt="2021-05-31T15:25:51.543" v="332" actId="20577"/>
          <ac:spMkLst>
            <pc:docMk/>
            <pc:sldMk cId="268720224" sldId="309"/>
            <ac:spMk id="2" creationId="{5B95329E-5105-4FBE-B353-74253B8BFD31}"/>
          </ac:spMkLst>
        </pc:spChg>
        <pc:spChg chg="mod">
          <ac:chgData name="Michael Hilti" userId="d6594995-7f9c-4c25-b212-0a8f57c906ef" providerId="ADAL" clId="{0132FEA2-AC62-D54C-AC4B-112CEB91206B}" dt="2021-05-31T15:31:33.682" v="653" actId="20577"/>
          <ac:spMkLst>
            <pc:docMk/>
            <pc:sldMk cId="268720224" sldId="309"/>
            <ac:spMk id="3" creationId="{2E955280-034D-497C-B6F2-5DFC2FBA68EC}"/>
          </ac:spMkLst>
        </pc:spChg>
        <pc:picChg chg="add mod">
          <ac:chgData name="Michael Hilti" userId="d6594995-7f9c-4c25-b212-0a8f57c906ef" providerId="ADAL" clId="{0132FEA2-AC62-D54C-AC4B-112CEB91206B}" dt="2021-05-31T15:31:30.007" v="646" actId="1076"/>
          <ac:picMkLst>
            <pc:docMk/>
            <pc:sldMk cId="268720224" sldId="309"/>
            <ac:picMk id="8" creationId="{6F9EB59D-2ABA-E04A-9B0C-7B14A9941324}"/>
          </ac:picMkLst>
        </pc:picChg>
        <pc:picChg chg="mod">
          <ac:chgData name="Michael Hilti" userId="d6594995-7f9c-4c25-b212-0a8f57c906ef" providerId="ADAL" clId="{0132FEA2-AC62-D54C-AC4B-112CEB91206B}" dt="2021-05-31T15:26:33.958" v="362" actId="1076"/>
          <ac:picMkLst>
            <pc:docMk/>
            <pc:sldMk cId="268720224" sldId="309"/>
            <ac:picMk id="9" creationId="{017FA15A-8EE1-D14A-A8DD-F352002CB1E0}"/>
          </ac:picMkLst>
        </pc:picChg>
        <pc:picChg chg="del">
          <ac:chgData name="Michael Hilti" userId="d6594995-7f9c-4c25-b212-0a8f57c906ef" providerId="ADAL" clId="{0132FEA2-AC62-D54C-AC4B-112CEB91206B}" dt="2021-05-31T15:26:31.024" v="361" actId="478"/>
          <ac:picMkLst>
            <pc:docMk/>
            <pc:sldMk cId="268720224" sldId="309"/>
            <ac:picMk id="11" creationId="{449F7B7F-0642-3E45-93CC-BD93E2D0E679}"/>
          </ac:picMkLst>
        </pc:picChg>
      </pc:sldChg>
      <pc:sldChg chg="addSp delSp modSp add mod">
        <pc:chgData name="Michael Hilti" userId="d6594995-7f9c-4c25-b212-0a8f57c906ef" providerId="ADAL" clId="{0132FEA2-AC62-D54C-AC4B-112CEB91206B}" dt="2021-05-31T15:33:16.355" v="788" actId="14100"/>
        <pc:sldMkLst>
          <pc:docMk/>
          <pc:sldMk cId="2899418789" sldId="310"/>
        </pc:sldMkLst>
        <pc:spChg chg="mod">
          <ac:chgData name="Michael Hilti" userId="d6594995-7f9c-4c25-b212-0a8f57c906ef" providerId="ADAL" clId="{0132FEA2-AC62-D54C-AC4B-112CEB91206B}" dt="2021-05-31T15:29:22.590" v="566" actId="6549"/>
          <ac:spMkLst>
            <pc:docMk/>
            <pc:sldMk cId="2899418789" sldId="310"/>
            <ac:spMk id="3" creationId="{2E955280-034D-497C-B6F2-5DFC2FBA68EC}"/>
          </ac:spMkLst>
        </pc:spChg>
        <pc:picChg chg="add mod">
          <ac:chgData name="Michael Hilti" userId="d6594995-7f9c-4c25-b212-0a8f57c906ef" providerId="ADAL" clId="{0132FEA2-AC62-D54C-AC4B-112CEB91206B}" dt="2021-05-31T15:33:16.355" v="788" actId="14100"/>
          <ac:picMkLst>
            <pc:docMk/>
            <pc:sldMk cId="2899418789" sldId="310"/>
            <ac:picMk id="8" creationId="{7022941B-07B6-674B-82A4-CFC203EB9792}"/>
          </ac:picMkLst>
        </pc:picChg>
        <pc:picChg chg="del">
          <ac:chgData name="Michael Hilti" userId="d6594995-7f9c-4c25-b212-0a8f57c906ef" providerId="ADAL" clId="{0132FEA2-AC62-D54C-AC4B-112CEB91206B}" dt="2021-05-31T15:28:51.207" v="495" actId="478"/>
          <ac:picMkLst>
            <pc:docMk/>
            <pc:sldMk cId="2899418789" sldId="310"/>
            <ac:picMk id="13" creationId="{729CC55C-5BC2-3A44-BB39-A84A083A64FD}"/>
          </ac:picMkLst>
        </pc:picChg>
      </pc:sldChg>
      <pc:sldChg chg="addSp delSp modSp add mod">
        <pc:chgData name="Michael Hilti" userId="d6594995-7f9c-4c25-b212-0a8f57c906ef" providerId="ADAL" clId="{0132FEA2-AC62-D54C-AC4B-112CEB91206B}" dt="2021-05-31T15:32:55.318" v="787" actId="20577"/>
        <pc:sldMkLst>
          <pc:docMk/>
          <pc:sldMk cId="1541800358" sldId="311"/>
        </pc:sldMkLst>
        <pc:spChg chg="mod">
          <ac:chgData name="Michael Hilti" userId="d6594995-7f9c-4c25-b212-0a8f57c906ef" providerId="ADAL" clId="{0132FEA2-AC62-D54C-AC4B-112CEB91206B}" dt="2021-05-31T15:32:55.318" v="787" actId="20577"/>
          <ac:spMkLst>
            <pc:docMk/>
            <pc:sldMk cId="1541800358" sldId="311"/>
            <ac:spMk id="3" creationId="{2E955280-034D-497C-B6F2-5DFC2FBA68EC}"/>
          </ac:spMkLst>
        </pc:spChg>
        <pc:picChg chg="add mod">
          <ac:chgData name="Michael Hilti" userId="d6594995-7f9c-4c25-b212-0a8f57c906ef" providerId="ADAL" clId="{0132FEA2-AC62-D54C-AC4B-112CEB91206B}" dt="2021-05-31T15:32:31.412" v="661" actId="1076"/>
          <ac:picMkLst>
            <pc:docMk/>
            <pc:sldMk cId="1541800358" sldId="311"/>
            <ac:picMk id="8" creationId="{549FC0B4-B165-024C-A277-CE2981F2EAB8}"/>
          </ac:picMkLst>
        </pc:picChg>
        <pc:picChg chg="del mod">
          <ac:chgData name="Michael Hilti" userId="d6594995-7f9c-4c25-b212-0a8f57c906ef" providerId="ADAL" clId="{0132FEA2-AC62-D54C-AC4B-112CEB91206B}" dt="2021-05-31T15:32:21.383" v="657" actId="478"/>
          <ac:picMkLst>
            <pc:docMk/>
            <pc:sldMk cId="1541800358" sldId="311"/>
            <ac:picMk id="9" creationId="{017FA15A-8EE1-D14A-A8DD-F352002CB1E0}"/>
          </ac:picMkLst>
        </pc:picChg>
      </pc:sldChg>
    </pc:docChg>
  </pc:docChgLst>
  <pc:docChgLst>
    <pc:chgData name="Hilti Michael (hiltimic)" userId="S::hiltimic@students.zhaw.ch::d6594995-7f9c-4c25-b212-0a8f57c906ef" providerId="AD" clId="Web-{6A99D5EA-888C-4516-94BD-372E0103EADC}"/>
    <pc:docChg chg="delSld modSld">
      <pc:chgData name="Hilti Michael (hiltimic)" userId="S::hiltimic@students.zhaw.ch::d6594995-7f9c-4c25-b212-0a8f57c906ef" providerId="AD" clId="Web-{6A99D5EA-888C-4516-94BD-372E0103EADC}" dt="2021-04-08T15:15:57.905" v="407" actId="20577"/>
      <pc:docMkLst>
        <pc:docMk/>
      </pc:docMkLst>
      <pc:sldChg chg="modSp">
        <pc:chgData name="Hilti Michael (hiltimic)" userId="S::hiltimic@students.zhaw.ch::d6594995-7f9c-4c25-b212-0a8f57c906ef" providerId="AD" clId="Web-{6A99D5EA-888C-4516-94BD-372E0103EADC}" dt="2021-04-08T14:53:44.344" v="19" actId="20577"/>
        <pc:sldMkLst>
          <pc:docMk/>
          <pc:sldMk cId="0" sldId="264"/>
        </pc:sldMkLst>
        <pc:spChg chg="mod">
          <ac:chgData name="Hilti Michael (hiltimic)" userId="S::hiltimic@students.zhaw.ch::d6594995-7f9c-4c25-b212-0a8f57c906ef" providerId="AD" clId="Web-{6A99D5EA-888C-4516-94BD-372E0103EADC}" dt="2021-04-08T14:53:44.344" v="19" actId="20577"/>
          <ac:spMkLst>
            <pc:docMk/>
            <pc:sldMk cId="0" sldId="264"/>
            <ac:spMk id="176" creationId="{00000000-0000-0000-0000-000000000000}"/>
          </ac:spMkLst>
        </pc:spChg>
      </pc:sldChg>
      <pc:sldChg chg="modSp">
        <pc:chgData name="Hilti Michael (hiltimic)" userId="S::hiltimic@students.zhaw.ch::d6594995-7f9c-4c25-b212-0a8f57c906ef" providerId="AD" clId="Web-{6A99D5EA-888C-4516-94BD-372E0103EADC}" dt="2021-04-08T14:57:51.693" v="86" actId="20577"/>
        <pc:sldMkLst>
          <pc:docMk/>
          <pc:sldMk cId="1321758698" sldId="271"/>
        </pc:sldMkLst>
        <pc:spChg chg="mod">
          <ac:chgData name="Hilti Michael (hiltimic)" userId="S::hiltimic@students.zhaw.ch::d6594995-7f9c-4c25-b212-0a8f57c906ef" providerId="AD" clId="Web-{6A99D5EA-888C-4516-94BD-372E0103EADC}" dt="2021-04-08T14:57:51.693" v="86" actId="20577"/>
          <ac:spMkLst>
            <pc:docMk/>
            <pc:sldMk cId="1321758698" sldId="271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6A99D5EA-888C-4516-94BD-372E0103EADC}" dt="2021-04-08T14:54:17.689" v="29" actId="20577"/>
          <ac:spMkLst>
            <pc:docMk/>
            <pc:sldMk cId="1321758698" sldId="271"/>
            <ac:spMk id="177" creationId="{00000000-0000-0000-0000-000000000000}"/>
          </ac:spMkLst>
        </pc:spChg>
      </pc:sldChg>
      <pc:sldChg chg="modSp del">
        <pc:chgData name="Hilti Michael (hiltimic)" userId="S::hiltimic@students.zhaw.ch::d6594995-7f9c-4c25-b212-0a8f57c906ef" providerId="AD" clId="Web-{6A99D5EA-888C-4516-94BD-372E0103EADC}" dt="2021-04-08T14:57:57.428" v="87"/>
        <pc:sldMkLst>
          <pc:docMk/>
          <pc:sldMk cId="2773989694" sldId="272"/>
        </pc:sldMkLst>
        <pc:spChg chg="mod">
          <ac:chgData name="Hilti Michael (hiltimic)" userId="S::hiltimic@students.zhaw.ch::d6594995-7f9c-4c25-b212-0a8f57c906ef" providerId="AD" clId="Web-{6A99D5EA-888C-4516-94BD-372E0103EADC}" dt="2021-04-08T14:54:06.188" v="21" actId="20577"/>
          <ac:spMkLst>
            <pc:docMk/>
            <pc:sldMk cId="2773989694" sldId="272"/>
            <ac:spMk id="176" creationId="{00000000-0000-0000-0000-000000000000}"/>
          </ac:spMkLst>
        </pc:spChg>
      </pc:sldChg>
      <pc:sldChg chg="modSp">
        <pc:chgData name="Hilti Michael (hiltimic)" userId="S::hiltimic@students.zhaw.ch::d6594995-7f9c-4c25-b212-0a8f57c906ef" providerId="AD" clId="Web-{6A99D5EA-888C-4516-94BD-372E0103EADC}" dt="2021-04-08T15:15:57.905" v="407" actId="20577"/>
        <pc:sldMkLst>
          <pc:docMk/>
          <pc:sldMk cId="133929127" sldId="274"/>
        </pc:sldMkLst>
        <pc:spChg chg="mod">
          <ac:chgData name="Hilti Michael (hiltimic)" userId="S::hiltimic@students.zhaw.ch::d6594995-7f9c-4c25-b212-0a8f57c906ef" providerId="AD" clId="Web-{6A99D5EA-888C-4516-94BD-372E0103EADC}" dt="2021-04-08T15:15:57.905" v="407" actId="20577"/>
          <ac:spMkLst>
            <pc:docMk/>
            <pc:sldMk cId="133929127" sldId="274"/>
            <ac:spMk id="176" creationId="{00000000-0000-0000-0000-000000000000}"/>
          </ac:spMkLst>
        </pc:spChg>
      </pc:sldChg>
      <pc:sldChg chg="addSp delSp modSp">
        <pc:chgData name="Hilti Michael (hiltimic)" userId="S::hiltimic@students.zhaw.ch::d6594995-7f9c-4c25-b212-0a8f57c906ef" providerId="AD" clId="Web-{6A99D5EA-888C-4516-94BD-372E0103EADC}" dt="2021-04-08T15:08:26.629" v="300" actId="20577"/>
        <pc:sldMkLst>
          <pc:docMk/>
          <pc:sldMk cId="806050229" sldId="278"/>
        </pc:sldMkLst>
        <pc:spChg chg="del mod">
          <ac:chgData name="Hilti Michael (hiltimic)" userId="S::hiltimic@students.zhaw.ch::d6594995-7f9c-4c25-b212-0a8f57c906ef" providerId="AD" clId="Web-{6A99D5EA-888C-4516-94BD-372E0103EADC}" dt="2021-04-08T15:06:37.049" v="242"/>
          <ac:spMkLst>
            <pc:docMk/>
            <pc:sldMk cId="806050229" sldId="278"/>
            <ac:spMk id="3" creationId="{36BF950C-47FF-40E5-880E-50ADD238A386}"/>
          </ac:spMkLst>
        </pc:spChg>
        <pc:spChg chg="add del mod">
          <ac:chgData name="Hilti Michael (hiltimic)" userId="S::hiltimic@students.zhaw.ch::d6594995-7f9c-4c25-b212-0a8f57c906ef" providerId="AD" clId="Web-{6A99D5EA-888C-4516-94BD-372E0103EADC}" dt="2021-04-08T15:06:37.393" v="247"/>
          <ac:spMkLst>
            <pc:docMk/>
            <pc:sldMk cId="806050229" sldId="278"/>
            <ac:spMk id="4" creationId="{60CB8B21-D5CA-4CA4-A6C7-7FA715C2AD38}"/>
          </ac:spMkLst>
        </pc:spChg>
        <pc:spChg chg="add del mod">
          <ac:chgData name="Hilti Michael (hiltimic)" userId="S::hiltimic@students.zhaw.ch::d6594995-7f9c-4c25-b212-0a8f57c906ef" providerId="AD" clId="Web-{6A99D5EA-888C-4516-94BD-372E0103EADC}" dt="2021-04-08T15:06:36.877" v="239"/>
          <ac:spMkLst>
            <pc:docMk/>
            <pc:sldMk cId="806050229" sldId="278"/>
            <ac:spMk id="5" creationId="{994649A4-813A-4F3A-B51C-48EE5FD5A331}"/>
          </ac:spMkLst>
        </pc:spChg>
        <pc:spChg chg="add del mod">
          <ac:chgData name="Hilti Michael (hiltimic)" userId="S::hiltimic@students.zhaw.ch::d6594995-7f9c-4c25-b212-0a8f57c906ef" providerId="AD" clId="Web-{6A99D5EA-888C-4516-94BD-372E0103EADC}" dt="2021-04-08T15:07:23.691" v="269"/>
          <ac:spMkLst>
            <pc:docMk/>
            <pc:sldMk cId="806050229" sldId="278"/>
            <ac:spMk id="8" creationId="{70BBBC2E-7186-47C8-8ACF-2C9591B44D66}"/>
          </ac:spMkLst>
        </pc:spChg>
        <pc:spChg chg="add mod">
          <ac:chgData name="Hilti Michael (hiltimic)" userId="S::hiltimic@students.zhaw.ch::d6594995-7f9c-4c25-b212-0a8f57c906ef" providerId="AD" clId="Web-{6A99D5EA-888C-4516-94BD-372E0103EADC}" dt="2021-04-08T15:08:07.738" v="287" actId="20577"/>
          <ac:spMkLst>
            <pc:docMk/>
            <pc:sldMk cId="806050229" sldId="278"/>
            <ac:spMk id="13" creationId="{8108938D-D217-4193-A3C3-A26A13007715}"/>
          </ac:spMkLst>
        </pc:spChg>
        <pc:spChg chg="add mod">
          <ac:chgData name="Hilti Michael (hiltimic)" userId="S::hiltimic@students.zhaw.ch::d6594995-7f9c-4c25-b212-0a8f57c906ef" providerId="AD" clId="Web-{6A99D5EA-888C-4516-94BD-372E0103EADC}" dt="2021-04-08T15:08:21.911" v="299" actId="20577"/>
          <ac:spMkLst>
            <pc:docMk/>
            <pc:sldMk cId="806050229" sldId="278"/>
            <ac:spMk id="15" creationId="{29AA3145-9147-4B5F-B602-829655FE56E3}"/>
          </ac:spMkLst>
        </pc:spChg>
        <pc:spChg chg="add del mod">
          <ac:chgData name="Hilti Michael (hiltimic)" userId="S::hiltimic@students.zhaw.ch::d6594995-7f9c-4c25-b212-0a8f57c906ef" providerId="AD" clId="Web-{6A99D5EA-888C-4516-94BD-372E0103EADC}" dt="2021-04-08T15:07:15.018" v="267"/>
          <ac:spMkLst>
            <pc:docMk/>
            <pc:sldMk cId="806050229" sldId="278"/>
            <ac:spMk id="18" creationId="{29574204-8A28-47C2-A169-019FCE366BA9}"/>
          </ac:spMkLst>
        </pc:spChg>
        <pc:spChg chg="add del mod">
          <ac:chgData name="Hilti Michael (hiltimic)" userId="S::hiltimic@students.zhaw.ch::d6594995-7f9c-4c25-b212-0a8f57c906ef" providerId="AD" clId="Web-{6A99D5EA-888C-4516-94BD-372E0103EADC}" dt="2021-04-08T15:07:11.034" v="265"/>
          <ac:spMkLst>
            <pc:docMk/>
            <pc:sldMk cId="806050229" sldId="278"/>
            <ac:spMk id="19" creationId="{C14CC9B8-CF42-4BD3-8BDD-7FBC41EB2413}"/>
          </ac:spMkLst>
        </pc:spChg>
        <pc:spChg chg="add del">
          <ac:chgData name="Hilti Michael (hiltimic)" userId="S::hiltimic@students.zhaw.ch::d6594995-7f9c-4c25-b212-0a8f57c906ef" providerId="AD" clId="Web-{6A99D5EA-888C-4516-94BD-372E0103EADC}" dt="2021-04-08T15:06:59.815" v="261"/>
          <ac:spMkLst>
            <pc:docMk/>
            <pc:sldMk cId="806050229" sldId="278"/>
            <ac:spMk id="20" creationId="{8BE04E35-9B93-41B0-8F81-C40818B76052}"/>
          </ac:spMkLst>
        </pc:spChg>
        <pc:spChg chg="add del">
          <ac:chgData name="Hilti Michael (hiltimic)" userId="S::hiltimic@students.zhaw.ch::d6594995-7f9c-4c25-b212-0a8f57c906ef" providerId="AD" clId="Web-{6A99D5EA-888C-4516-94BD-372E0103EADC}" dt="2021-04-08T15:06:57.846" v="260"/>
          <ac:spMkLst>
            <pc:docMk/>
            <pc:sldMk cId="806050229" sldId="278"/>
            <ac:spMk id="22" creationId="{2501D21F-EE82-45BE-AC7E-13C8526CFBB0}"/>
          </ac:spMkLst>
        </pc:spChg>
        <pc:spChg chg="add del">
          <ac:chgData name="Hilti Michael (hiltimic)" userId="S::hiltimic@students.zhaw.ch::d6594995-7f9c-4c25-b212-0a8f57c906ef" providerId="AD" clId="Web-{6A99D5EA-888C-4516-94BD-372E0103EADC}" dt="2021-04-08T15:06:55.049" v="259"/>
          <ac:spMkLst>
            <pc:docMk/>
            <pc:sldMk cId="806050229" sldId="278"/>
            <ac:spMk id="23" creationId="{5C75E2C1-CCB2-4189-B56F-7CE78B0C0037}"/>
          </ac:spMkLst>
        </pc:spChg>
        <pc:spChg chg="add del mod">
          <ac:chgData name="Hilti Michael (hiltimic)" userId="S::hiltimic@students.zhaw.ch::d6594995-7f9c-4c25-b212-0a8f57c906ef" providerId="AD" clId="Web-{6A99D5EA-888C-4516-94BD-372E0103EADC}" dt="2021-04-08T15:06:47.580" v="257"/>
          <ac:spMkLst>
            <pc:docMk/>
            <pc:sldMk cId="806050229" sldId="278"/>
            <ac:spMk id="24" creationId="{D7D3A039-47EF-463B-B2B5-8529A32997DB}"/>
          </ac:spMkLst>
        </pc:spChg>
        <pc:spChg chg="add del">
          <ac:chgData name="Hilti Michael (hiltimic)" userId="S::hiltimic@students.zhaw.ch::d6594995-7f9c-4c25-b212-0a8f57c906ef" providerId="AD" clId="Web-{6A99D5EA-888C-4516-94BD-372E0103EADC}" dt="2021-04-08T15:06:41.549" v="255"/>
          <ac:spMkLst>
            <pc:docMk/>
            <pc:sldMk cId="806050229" sldId="278"/>
            <ac:spMk id="25" creationId="{DF50A533-8CE8-485C-A221-0A7463C240B1}"/>
          </ac:spMkLst>
        </pc:spChg>
        <pc:spChg chg="add del">
          <ac:chgData name="Hilti Michael (hiltimic)" userId="S::hiltimic@students.zhaw.ch::d6594995-7f9c-4c25-b212-0a8f57c906ef" providerId="AD" clId="Web-{6A99D5EA-888C-4516-94BD-372E0103EADC}" dt="2021-04-08T15:06:51.940" v="258"/>
          <ac:spMkLst>
            <pc:docMk/>
            <pc:sldMk cId="806050229" sldId="278"/>
            <ac:spMk id="26" creationId="{80B58586-FC98-4DAB-AB81-3055CDE261E7}"/>
          </ac:spMkLst>
        </pc:spChg>
        <pc:spChg chg="add mod">
          <ac:chgData name="Hilti Michael (hiltimic)" userId="S::hiltimic@students.zhaw.ch::d6594995-7f9c-4c25-b212-0a8f57c906ef" providerId="AD" clId="Web-{6A99D5EA-888C-4516-94BD-372E0103EADC}" dt="2021-04-08T15:08:26.629" v="300" actId="20577"/>
          <ac:spMkLst>
            <pc:docMk/>
            <pc:sldMk cId="806050229" sldId="278"/>
            <ac:spMk id="27" creationId="{1F2A2E75-14F8-48BE-8AF3-3EF06DA17925}"/>
          </ac:spMkLst>
        </pc:spChg>
        <pc:spChg chg="del mod">
          <ac:chgData name="Hilti Michael (hiltimic)" userId="S::hiltimic@students.zhaw.ch::d6594995-7f9c-4c25-b212-0a8f57c906ef" providerId="AD" clId="Web-{6A99D5EA-888C-4516-94BD-372E0103EADC}" dt="2021-04-08T15:06:35.768" v="230"/>
          <ac:spMkLst>
            <pc:docMk/>
            <pc:sldMk cId="806050229" sldId="278"/>
            <ac:spMk id="176" creationId="{00000000-0000-0000-0000-000000000000}"/>
          </ac:spMkLst>
        </pc:spChg>
        <pc:picChg chg="mod">
          <ac:chgData name="Hilti Michael (hiltimic)" userId="S::hiltimic@students.zhaw.ch::d6594995-7f9c-4c25-b212-0a8f57c906ef" providerId="AD" clId="Web-{6A99D5EA-888C-4516-94BD-372E0103EADC}" dt="2021-04-08T14:59:19.539" v="117" actId="1076"/>
          <ac:picMkLst>
            <pc:docMk/>
            <pc:sldMk cId="806050229" sldId="278"/>
            <ac:picMk id="2" creationId="{D79430D9-A88B-4364-AB27-694DF86E17B0}"/>
          </ac:picMkLst>
        </pc:picChg>
        <pc:picChg chg="add mod modCrop">
          <ac:chgData name="Hilti Michael (hiltimic)" userId="S::hiltimic@students.zhaw.ch::d6594995-7f9c-4c25-b212-0a8f57c906ef" providerId="AD" clId="Web-{6A99D5EA-888C-4516-94BD-372E0103EADC}" dt="2021-04-08T15:03:18.091" v="195" actId="1076"/>
          <ac:picMkLst>
            <pc:docMk/>
            <pc:sldMk cId="806050229" sldId="278"/>
            <ac:picMk id="6" creationId="{F9C1D232-C1A9-491C-851C-7A59AC088C84}"/>
          </ac:picMkLst>
        </pc:picChg>
        <pc:picChg chg="add del mod">
          <ac:chgData name="Hilti Michael (hiltimic)" userId="S::hiltimic@students.zhaw.ch::d6594995-7f9c-4c25-b212-0a8f57c906ef" providerId="AD" clId="Web-{6A99D5EA-888C-4516-94BD-372E0103EADC}" dt="2021-04-08T15:06:36.690" v="237"/>
          <ac:picMkLst>
            <pc:docMk/>
            <pc:sldMk cId="806050229" sldId="278"/>
            <ac:picMk id="14" creationId="{A658BA70-D0F0-4B20-A6E5-DE7CB0B3E865}"/>
          </ac:picMkLst>
        </pc:picChg>
      </pc:sldChg>
    </pc:docChg>
  </pc:docChgLst>
  <pc:docChgLst>
    <pc:chgData name="Hilti Michael (hiltimic)" userId="S::hiltimic@students.zhaw.ch::d6594995-7f9c-4c25-b212-0a8f57c906ef" providerId="AD" clId="Web-{F18BE820-B283-466D-8627-1EA172222BD7}"/>
    <pc:docChg chg="delSld modSld">
      <pc:chgData name="Hilti Michael (hiltimic)" userId="S::hiltimic@students.zhaw.ch::d6594995-7f9c-4c25-b212-0a8f57c906ef" providerId="AD" clId="Web-{F18BE820-B283-466D-8627-1EA172222BD7}" dt="2021-06-01T15:26:24.269" v="240"/>
      <pc:docMkLst>
        <pc:docMk/>
      </pc:docMkLst>
      <pc:sldChg chg="modSp">
        <pc:chgData name="Hilti Michael (hiltimic)" userId="S::hiltimic@students.zhaw.ch::d6594995-7f9c-4c25-b212-0a8f57c906ef" providerId="AD" clId="Web-{F18BE820-B283-466D-8627-1EA172222BD7}" dt="2021-06-01T15:19:17.647" v="71" actId="20577"/>
        <pc:sldMkLst>
          <pc:docMk/>
          <pc:sldMk cId="4057943916" sldId="291"/>
        </pc:sldMkLst>
        <pc:spChg chg="mod">
          <ac:chgData name="Hilti Michael (hiltimic)" userId="S::hiltimic@students.zhaw.ch::d6594995-7f9c-4c25-b212-0a8f57c906ef" providerId="AD" clId="Web-{F18BE820-B283-466D-8627-1EA172222BD7}" dt="2021-06-01T15:19:17.647" v="71" actId="20577"/>
          <ac:spMkLst>
            <pc:docMk/>
            <pc:sldMk cId="4057943916" sldId="291"/>
            <ac:spMk id="3" creationId="{B3F199B4-C2A4-8E4B-B72B-3A244231F8A6}"/>
          </ac:spMkLst>
        </pc:spChg>
      </pc:sldChg>
      <pc:sldChg chg="del">
        <pc:chgData name="Hilti Michael (hiltimic)" userId="S::hiltimic@students.zhaw.ch::d6594995-7f9c-4c25-b212-0a8f57c906ef" providerId="AD" clId="Web-{F18BE820-B283-466D-8627-1EA172222BD7}" dt="2021-06-01T15:26:18.378" v="239"/>
        <pc:sldMkLst>
          <pc:docMk/>
          <pc:sldMk cId="1066028053" sldId="292"/>
        </pc:sldMkLst>
      </pc:sldChg>
      <pc:sldChg chg="modSp">
        <pc:chgData name="Hilti Michael (hiltimic)" userId="S::hiltimic@students.zhaw.ch::d6594995-7f9c-4c25-b212-0a8f57c906ef" providerId="AD" clId="Web-{F18BE820-B283-466D-8627-1EA172222BD7}" dt="2021-06-01T15:26:14.628" v="238" actId="20577"/>
        <pc:sldMkLst>
          <pc:docMk/>
          <pc:sldMk cId="1358767003" sldId="294"/>
        </pc:sldMkLst>
        <pc:spChg chg="mod">
          <ac:chgData name="Hilti Michael (hiltimic)" userId="S::hiltimic@students.zhaw.ch::d6594995-7f9c-4c25-b212-0a8f57c906ef" providerId="AD" clId="Web-{F18BE820-B283-466D-8627-1EA172222BD7}" dt="2021-06-01T15:26:14.628" v="238" actId="20577"/>
          <ac:spMkLst>
            <pc:docMk/>
            <pc:sldMk cId="1358767003" sldId="294"/>
            <ac:spMk id="3" creationId="{2E955280-034D-497C-B6F2-5DFC2FBA68EC}"/>
          </ac:spMkLst>
        </pc:spChg>
      </pc:sldChg>
      <pc:sldChg chg="modSp">
        <pc:chgData name="Hilti Michael (hiltimic)" userId="S::hiltimic@students.zhaw.ch::d6594995-7f9c-4c25-b212-0a8f57c906ef" providerId="AD" clId="Web-{F18BE820-B283-466D-8627-1EA172222BD7}" dt="2021-06-01T15:20:11.352" v="73" actId="20577"/>
        <pc:sldMkLst>
          <pc:docMk/>
          <pc:sldMk cId="3968757945" sldId="298"/>
        </pc:sldMkLst>
        <pc:spChg chg="mod">
          <ac:chgData name="Hilti Michael (hiltimic)" userId="S::hiltimic@students.zhaw.ch::d6594995-7f9c-4c25-b212-0a8f57c906ef" providerId="AD" clId="Web-{F18BE820-B283-466D-8627-1EA172222BD7}" dt="2021-06-01T15:20:11.352" v="73" actId="20577"/>
          <ac:spMkLst>
            <pc:docMk/>
            <pc:sldMk cId="3968757945" sldId="298"/>
            <ac:spMk id="3" creationId="{2E955280-034D-497C-B6F2-5DFC2FBA68EC}"/>
          </ac:spMkLst>
        </pc:spChg>
      </pc:sldChg>
      <pc:sldChg chg="del">
        <pc:chgData name="Hilti Michael (hiltimic)" userId="S::hiltimic@students.zhaw.ch::d6594995-7f9c-4c25-b212-0a8f57c906ef" providerId="AD" clId="Web-{F18BE820-B283-466D-8627-1EA172222BD7}" dt="2021-06-01T15:26:24.269" v="240"/>
        <pc:sldMkLst>
          <pc:docMk/>
          <pc:sldMk cId="2885582652" sldId="300"/>
        </pc:sldMkLst>
      </pc:sldChg>
      <pc:sldChg chg="addSp modSp">
        <pc:chgData name="Hilti Michael (hiltimic)" userId="S::hiltimic@students.zhaw.ch::d6594995-7f9c-4c25-b212-0a8f57c906ef" providerId="AD" clId="Web-{F18BE820-B283-466D-8627-1EA172222BD7}" dt="2021-06-01T15:18:00.770" v="17"/>
        <pc:sldMkLst>
          <pc:docMk/>
          <pc:sldMk cId="2499547777" sldId="304"/>
        </pc:sldMkLst>
        <pc:spChg chg="add mod">
          <ac:chgData name="Hilti Michael (hiltimic)" userId="S::hiltimic@students.zhaw.ch::d6594995-7f9c-4c25-b212-0a8f57c906ef" providerId="AD" clId="Web-{F18BE820-B283-466D-8627-1EA172222BD7}" dt="2021-06-01T15:18:00.770" v="17"/>
          <ac:spMkLst>
            <pc:docMk/>
            <pc:sldMk cId="2499547777" sldId="304"/>
            <ac:spMk id="3" creationId="{7CDEB501-F7D2-4F89-A003-B94FB7DFBB69}"/>
          </ac:spMkLst>
        </pc:spChg>
      </pc:sldChg>
    </pc:docChg>
  </pc:docChgLst>
  <pc:docChgLst>
    <pc:chgData name="Hilti Michael (hiltimic)" userId="S::hiltimic@students.zhaw.ch::d6594995-7f9c-4c25-b212-0a8f57c906ef" providerId="AD" clId="Web-{1B24F856-A86F-4571-806F-D591C4912810}"/>
    <pc:docChg chg="addSld modSld">
      <pc:chgData name="Hilti Michael (hiltimic)" userId="S::hiltimic@students.zhaw.ch::d6594995-7f9c-4c25-b212-0a8f57c906ef" providerId="AD" clId="Web-{1B24F856-A86F-4571-806F-D591C4912810}" dt="2021-05-25T16:07:46.228" v="356" actId="20577"/>
      <pc:docMkLst>
        <pc:docMk/>
      </pc:docMkLst>
      <pc:sldChg chg="modSp">
        <pc:chgData name="Hilti Michael (hiltimic)" userId="S::hiltimic@students.zhaw.ch::d6594995-7f9c-4c25-b212-0a8f57c906ef" providerId="AD" clId="Web-{1B24F856-A86F-4571-806F-D591C4912810}" dt="2021-05-25T16:06:29.101" v="342" actId="20577"/>
        <pc:sldMkLst>
          <pc:docMk/>
          <pc:sldMk cId="1358767003" sldId="294"/>
        </pc:sldMkLst>
        <pc:spChg chg="mod">
          <ac:chgData name="Hilti Michael (hiltimic)" userId="S::hiltimic@students.zhaw.ch::d6594995-7f9c-4c25-b212-0a8f57c906ef" providerId="AD" clId="Web-{1B24F856-A86F-4571-806F-D591C4912810}" dt="2021-05-25T16:06:29.101" v="342" actId="20577"/>
          <ac:spMkLst>
            <pc:docMk/>
            <pc:sldMk cId="1358767003" sldId="294"/>
            <ac:spMk id="3" creationId="{2E955280-034D-497C-B6F2-5DFC2FBA68EC}"/>
          </ac:spMkLst>
        </pc:spChg>
      </pc:sldChg>
      <pc:sldChg chg="modSp">
        <pc:chgData name="Hilti Michael (hiltimic)" userId="S::hiltimic@students.zhaw.ch::d6594995-7f9c-4c25-b212-0a8f57c906ef" providerId="AD" clId="Web-{1B24F856-A86F-4571-806F-D591C4912810}" dt="2021-05-25T15:29:15.846" v="48" actId="20577"/>
        <pc:sldMkLst>
          <pc:docMk/>
          <pc:sldMk cId="3959593617" sldId="297"/>
        </pc:sldMkLst>
        <pc:spChg chg="mod">
          <ac:chgData name="Hilti Michael (hiltimic)" userId="S::hiltimic@students.zhaw.ch::d6594995-7f9c-4c25-b212-0a8f57c906ef" providerId="AD" clId="Web-{1B24F856-A86F-4571-806F-D591C4912810}" dt="2021-05-25T15:29:15.846" v="48" actId="20577"/>
          <ac:spMkLst>
            <pc:docMk/>
            <pc:sldMk cId="3959593617" sldId="297"/>
            <ac:spMk id="2" creationId="{5B95329E-5105-4FBE-B353-74253B8BFD31}"/>
          </ac:spMkLst>
        </pc:spChg>
      </pc:sldChg>
      <pc:sldChg chg="modSp">
        <pc:chgData name="Hilti Michael (hiltimic)" userId="S::hiltimic@students.zhaw.ch::d6594995-7f9c-4c25-b212-0a8f57c906ef" providerId="AD" clId="Web-{1B24F856-A86F-4571-806F-D591C4912810}" dt="2021-05-25T15:47:57.698" v="141" actId="20577"/>
        <pc:sldMkLst>
          <pc:docMk/>
          <pc:sldMk cId="3968757945" sldId="298"/>
        </pc:sldMkLst>
        <pc:spChg chg="mod">
          <ac:chgData name="Hilti Michael (hiltimic)" userId="S::hiltimic@students.zhaw.ch::d6594995-7f9c-4c25-b212-0a8f57c906ef" providerId="AD" clId="Web-{1B24F856-A86F-4571-806F-D591C4912810}" dt="2021-05-25T15:19:13.812" v="4" actId="20577"/>
          <ac:spMkLst>
            <pc:docMk/>
            <pc:sldMk cId="3968757945" sldId="298"/>
            <ac:spMk id="2" creationId="{5B95329E-5105-4FBE-B353-74253B8BFD31}"/>
          </ac:spMkLst>
        </pc:spChg>
        <pc:spChg chg="mod">
          <ac:chgData name="Hilti Michael (hiltimic)" userId="S::hiltimic@students.zhaw.ch::d6594995-7f9c-4c25-b212-0a8f57c906ef" providerId="AD" clId="Web-{1B24F856-A86F-4571-806F-D591C4912810}" dt="2021-05-25T15:47:57.698" v="141" actId="20577"/>
          <ac:spMkLst>
            <pc:docMk/>
            <pc:sldMk cId="3968757945" sldId="298"/>
            <ac:spMk id="3" creationId="{2E955280-034D-497C-B6F2-5DFC2FBA68EC}"/>
          </ac:spMkLst>
        </pc:spChg>
      </pc:sldChg>
      <pc:sldChg chg="modSp">
        <pc:chgData name="Hilti Michael (hiltimic)" userId="S::hiltimic@students.zhaw.ch::d6594995-7f9c-4c25-b212-0a8f57c906ef" providerId="AD" clId="Web-{1B24F856-A86F-4571-806F-D591C4912810}" dt="2021-05-25T15:20:36.111" v="27" actId="20577"/>
        <pc:sldMkLst>
          <pc:docMk/>
          <pc:sldMk cId="1711264184" sldId="299"/>
        </pc:sldMkLst>
        <pc:spChg chg="mod">
          <ac:chgData name="Hilti Michael (hiltimic)" userId="S::hiltimic@students.zhaw.ch::d6594995-7f9c-4c25-b212-0a8f57c906ef" providerId="AD" clId="Web-{1B24F856-A86F-4571-806F-D591C4912810}" dt="2021-05-25T15:20:36.111" v="27" actId="20577"/>
          <ac:spMkLst>
            <pc:docMk/>
            <pc:sldMk cId="1711264184" sldId="299"/>
            <ac:spMk id="2" creationId="{5B95329E-5105-4FBE-B353-74253B8BFD31}"/>
          </ac:spMkLst>
        </pc:spChg>
      </pc:sldChg>
      <pc:sldChg chg="modSp add replId">
        <pc:chgData name="Hilti Michael (hiltimic)" userId="S::hiltimic@students.zhaw.ch::d6594995-7f9c-4c25-b212-0a8f57c906ef" providerId="AD" clId="Web-{1B24F856-A86F-4571-806F-D591C4912810}" dt="2021-05-25T16:07:46.228" v="356" actId="20577"/>
        <pc:sldMkLst>
          <pc:docMk/>
          <pc:sldMk cId="2885582652" sldId="300"/>
        </pc:sldMkLst>
        <pc:spChg chg="mod">
          <ac:chgData name="Hilti Michael (hiltimic)" userId="S::hiltimic@students.zhaw.ch::d6594995-7f9c-4c25-b212-0a8f57c906ef" providerId="AD" clId="Web-{1B24F856-A86F-4571-806F-D591C4912810}" dt="2021-05-25T16:07:43.056" v="355" actId="20577"/>
          <ac:spMkLst>
            <pc:docMk/>
            <pc:sldMk cId="2885582652" sldId="300"/>
            <ac:spMk id="2" creationId="{5B95329E-5105-4FBE-B353-74253B8BFD31}"/>
          </ac:spMkLst>
        </pc:spChg>
        <pc:spChg chg="mod">
          <ac:chgData name="Hilti Michael (hiltimic)" userId="S::hiltimic@students.zhaw.ch::d6594995-7f9c-4c25-b212-0a8f57c906ef" providerId="AD" clId="Web-{1B24F856-A86F-4571-806F-D591C4912810}" dt="2021-05-25T16:07:46.228" v="356" actId="20577"/>
          <ac:spMkLst>
            <pc:docMk/>
            <pc:sldMk cId="2885582652" sldId="300"/>
            <ac:spMk id="3" creationId="{2E955280-034D-497C-B6F2-5DFC2FBA68EC}"/>
          </ac:spMkLst>
        </pc:spChg>
      </pc:sldChg>
    </pc:docChg>
  </pc:docChgLst>
  <pc:docChgLst>
    <pc:chgData name="Benke Stephan (benkeste)" userId="S::benkeste@students.zhaw.ch::670b6c6c-7873-4378-b8b8-48cd75eeeaaa" providerId="AD" clId="Web-{C9641AAD-E5C0-48E2-9E9C-B7D87033296D}"/>
    <pc:docChg chg="addSld modSld">
      <pc:chgData name="Benke Stephan (benkeste)" userId="S::benkeste@students.zhaw.ch::670b6c6c-7873-4378-b8b8-48cd75eeeaaa" providerId="AD" clId="Web-{C9641AAD-E5C0-48E2-9E9C-B7D87033296D}" dt="2021-05-30T14:19:57.754" v="920" actId="20577"/>
      <pc:docMkLst>
        <pc:docMk/>
      </pc:docMkLst>
      <pc:sldChg chg="addSp modSp">
        <pc:chgData name="Benke Stephan (benkeste)" userId="S::benkeste@students.zhaw.ch::670b6c6c-7873-4378-b8b8-48cd75eeeaaa" providerId="AD" clId="Web-{C9641AAD-E5C0-48E2-9E9C-B7D87033296D}" dt="2021-05-30T14:19:57.754" v="920" actId="20577"/>
        <pc:sldMkLst>
          <pc:docMk/>
          <pc:sldMk cId="1711264184" sldId="299"/>
        </pc:sldMkLst>
        <pc:spChg chg="mod">
          <ac:chgData name="Benke Stephan (benkeste)" userId="S::benkeste@students.zhaw.ch::670b6c6c-7873-4378-b8b8-48cd75eeeaaa" providerId="AD" clId="Web-{C9641AAD-E5C0-48E2-9E9C-B7D87033296D}" dt="2021-05-30T14:11:11.433" v="722" actId="20577"/>
          <ac:spMkLst>
            <pc:docMk/>
            <pc:sldMk cId="1711264184" sldId="299"/>
            <ac:spMk id="2" creationId="{5B95329E-5105-4FBE-B353-74253B8BFD31}"/>
          </ac:spMkLst>
        </pc:spChg>
        <pc:spChg chg="mod">
          <ac:chgData name="Benke Stephan (benkeste)" userId="S::benkeste@students.zhaw.ch::670b6c6c-7873-4378-b8b8-48cd75eeeaaa" providerId="AD" clId="Web-{C9641AAD-E5C0-48E2-9E9C-B7D87033296D}" dt="2021-05-30T14:19:57.754" v="920" actId="20577"/>
          <ac:spMkLst>
            <pc:docMk/>
            <pc:sldMk cId="1711264184" sldId="299"/>
            <ac:spMk id="3" creationId="{2E955280-034D-497C-B6F2-5DFC2FBA68EC}"/>
          </ac:spMkLst>
        </pc:spChg>
        <pc:spChg chg="add mod">
          <ac:chgData name="Benke Stephan (benkeste)" userId="S::benkeste@students.zhaw.ch::670b6c6c-7873-4378-b8b8-48cd75eeeaaa" providerId="AD" clId="Web-{C9641AAD-E5C0-48E2-9E9C-B7D87033296D}" dt="2021-05-30T13:43:31.518" v="382" actId="1076"/>
          <ac:spMkLst>
            <pc:docMk/>
            <pc:sldMk cId="1711264184" sldId="299"/>
            <ac:spMk id="9" creationId="{2E28C84D-AA05-4E08-BD83-6D84F3EF3758}"/>
          </ac:spMkLst>
        </pc:spChg>
        <pc:spChg chg="add mod">
          <ac:chgData name="Benke Stephan (benkeste)" userId="S::benkeste@students.zhaw.ch::670b6c6c-7873-4378-b8b8-48cd75eeeaaa" providerId="AD" clId="Web-{C9641AAD-E5C0-48E2-9E9C-B7D87033296D}" dt="2021-05-30T13:50:15.727" v="466" actId="14100"/>
          <ac:spMkLst>
            <pc:docMk/>
            <pc:sldMk cId="1711264184" sldId="299"/>
            <ac:spMk id="11" creationId="{A054E07E-3549-4B4F-A23C-63D9FD27778D}"/>
          </ac:spMkLst>
        </pc:spChg>
        <pc:picChg chg="add mod modCrop">
          <ac:chgData name="Benke Stephan (benkeste)" userId="S::benkeste@students.zhaw.ch::670b6c6c-7873-4378-b8b8-48cd75eeeaaa" providerId="AD" clId="Web-{C9641AAD-E5C0-48E2-9E9C-B7D87033296D}" dt="2021-05-30T14:19:42.207" v="914" actId="1076"/>
          <ac:picMkLst>
            <pc:docMk/>
            <pc:sldMk cId="1711264184" sldId="299"/>
            <ac:picMk id="7" creationId="{42C6CA96-9B93-4BDA-91E7-0C5D4032E412}"/>
          </ac:picMkLst>
        </pc:picChg>
        <pc:picChg chg="add mod">
          <ac:chgData name="Benke Stephan (benkeste)" userId="S::benkeste@students.zhaw.ch::670b6c6c-7873-4378-b8b8-48cd75eeeaaa" providerId="AD" clId="Web-{C9641AAD-E5C0-48E2-9E9C-B7D87033296D}" dt="2021-05-30T14:19:47.801" v="916" actId="14100"/>
          <ac:picMkLst>
            <pc:docMk/>
            <pc:sldMk cId="1711264184" sldId="299"/>
            <ac:picMk id="8" creationId="{221BC78F-81D8-48B7-AC84-0AC9E94E8C43}"/>
          </ac:picMkLst>
        </pc:picChg>
      </pc:sldChg>
      <pc:sldChg chg="addSp delSp modSp add replId">
        <pc:chgData name="Benke Stephan (benkeste)" userId="S::benkeste@students.zhaw.ch::670b6c6c-7873-4378-b8b8-48cd75eeeaaa" providerId="AD" clId="Web-{C9641AAD-E5C0-48E2-9E9C-B7D87033296D}" dt="2021-05-30T14:14:43.875" v="769"/>
        <pc:sldMkLst>
          <pc:docMk/>
          <pc:sldMk cId="3690398668" sldId="301"/>
        </pc:sldMkLst>
        <pc:spChg chg="mod">
          <ac:chgData name="Benke Stephan (benkeste)" userId="S::benkeste@students.zhaw.ch::670b6c6c-7873-4378-b8b8-48cd75eeeaaa" providerId="AD" clId="Web-{C9641AAD-E5C0-48E2-9E9C-B7D87033296D}" dt="2021-05-30T14:11:06.386" v="721" actId="20577"/>
          <ac:spMkLst>
            <pc:docMk/>
            <pc:sldMk cId="3690398668" sldId="301"/>
            <ac:spMk id="2" creationId="{5B95329E-5105-4FBE-B353-74253B8BFD31}"/>
          </ac:spMkLst>
        </pc:spChg>
        <pc:spChg chg="mod">
          <ac:chgData name="Benke Stephan (benkeste)" userId="S::benkeste@students.zhaw.ch::670b6c6c-7873-4378-b8b8-48cd75eeeaaa" providerId="AD" clId="Web-{C9641AAD-E5C0-48E2-9E9C-B7D87033296D}" dt="2021-05-30T14:14:22.047" v="768" actId="20577"/>
          <ac:spMkLst>
            <pc:docMk/>
            <pc:sldMk cId="3690398668" sldId="301"/>
            <ac:spMk id="3" creationId="{2E955280-034D-497C-B6F2-5DFC2FBA68EC}"/>
          </ac:spMkLst>
        </pc:spChg>
        <pc:spChg chg="del">
          <ac:chgData name="Benke Stephan (benkeste)" userId="S::benkeste@students.zhaw.ch::670b6c6c-7873-4378-b8b8-48cd75eeeaaa" providerId="AD" clId="Web-{C9641AAD-E5C0-48E2-9E9C-B7D87033296D}" dt="2021-05-30T14:14:43.875" v="769"/>
          <ac:spMkLst>
            <pc:docMk/>
            <pc:sldMk cId="3690398668" sldId="301"/>
            <ac:spMk id="9" creationId="{2E28C84D-AA05-4E08-BD83-6D84F3EF3758}"/>
          </ac:spMkLst>
        </pc:spChg>
        <pc:spChg chg="add del mod">
          <ac:chgData name="Benke Stephan (benkeste)" userId="S::benkeste@students.zhaw.ch::670b6c6c-7873-4378-b8b8-48cd75eeeaaa" providerId="AD" clId="Web-{C9641AAD-E5C0-48E2-9E9C-B7D87033296D}" dt="2021-05-30T13:57:53.952" v="469"/>
          <ac:spMkLst>
            <pc:docMk/>
            <pc:sldMk cId="3690398668" sldId="301"/>
            <ac:spMk id="10" creationId="{6413FB3D-D25F-4D5A-8C2F-124344A4C29E}"/>
          </ac:spMkLst>
        </pc:spChg>
        <pc:picChg chg="del">
          <ac:chgData name="Benke Stephan (benkeste)" userId="S::benkeste@students.zhaw.ch::670b6c6c-7873-4378-b8b8-48cd75eeeaaa" providerId="AD" clId="Web-{C9641AAD-E5C0-48E2-9E9C-B7D87033296D}" dt="2021-05-30T13:45:58.176" v="396"/>
          <ac:picMkLst>
            <pc:docMk/>
            <pc:sldMk cId="3690398668" sldId="301"/>
            <ac:picMk id="7" creationId="{42C6CA96-9B93-4BDA-91E7-0C5D4032E412}"/>
          </ac:picMkLst>
        </pc:picChg>
        <pc:picChg chg="del">
          <ac:chgData name="Benke Stephan (benkeste)" userId="S::benkeste@students.zhaw.ch::670b6c6c-7873-4378-b8b8-48cd75eeeaaa" providerId="AD" clId="Web-{C9641AAD-E5C0-48E2-9E9C-B7D87033296D}" dt="2021-05-30T13:45:59.130" v="397"/>
          <ac:picMkLst>
            <pc:docMk/>
            <pc:sldMk cId="3690398668" sldId="301"/>
            <ac:picMk id="8" creationId="{221BC78F-81D8-48B7-AC84-0AC9E94E8C43}"/>
          </ac:picMkLst>
        </pc:picChg>
        <pc:picChg chg="add mod modCrop">
          <ac:chgData name="Benke Stephan (benkeste)" userId="S::benkeste@students.zhaw.ch::670b6c6c-7873-4378-b8b8-48cd75eeeaaa" providerId="AD" clId="Web-{C9641AAD-E5C0-48E2-9E9C-B7D87033296D}" dt="2021-05-30T13:58:14.296" v="473" actId="1076"/>
          <ac:picMkLst>
            <pc:docMk/>
            <pc:sldMk cId="3690398668" sldId="301"/>
            <ac:picMk id="12" creationId="{D963F45B-2302-4B5F-96F2-C6F8D0FA78E9}"/>
          </ac:picMkLst>
        </pc:picChg>
        <pc:picChg chg="add del mod">
          <ac:chgData name="Benke Stephan (benkeste)" userId="S::benkeste@students.zhaw.ch::670b6c6c-7873-4378-b8b8-48cd75eeeaaa" providerId="AD" clId="Web-{C9641AAD-E5C0-48E2-9E9C-B7D87033296D}" dt="2021-05-30T14:03:25.286" v="561"/>
          <ac:picMkLst>
            <pc:docMk/>
            <pc:sldMk cId="3690398668" sldId="301"/>
            <ac:picMk id="13" creationId="{A2EBAB2E-0B80-4690-8665-0E295474B1BE}"/>
          </ac:picMkLst>
        </pc:picChg>
        <pc:picChg chg="add del mod">
          <ac:chgData name="Benke Stephan (benkeste)" userId="S::benkeste@students.zhaw.ch::670b6c6c-7873-4378-b8b8-48cd75eeeaaa" providerId="AD" clId="Web-{C9641AAD-E5C0-48E2-9E9C-B7D87033296D}" dt="2021-05-30T14:04:29.380" v="566"/>
          <ac:picMkLst>
            <pc:docMk/>
            <pc:sldMk cId="3690398668" sldId="301"/>
            <ac:picMk id="14" creationId="{25FCA761-6A6D-477B-B259-1E977CDD1F6A}"/>
          </ac:picMkLst>
        </pc:picChg>
        <pc:picChg chg="add mod">
          <ac:chgData name="Benke Stephan (benkeste)" userId="S::benkeste@students.zhaw.ch::670b6c6c-7873-4378-b8b8-48cd75eeeaaa" providerId="AD" clId="Web-{C9641AAD-E5C0-48E2-9E9C-B7D87033296D}" dt="2021-05-30T14:04:46.099" v="570" actId="1076"/>
          <ac:picMkLst>
            <pc:docMk/>
            <pc:sldMk cId="3690398668" sldId="301"/>
            <ac:picMk id="15" creationId="{0D48758F-7265-404F-8731-ACB2596D9C55}"/>
          </ac:picMkLst>
        </pc:picChg>
        <pc:picChg chg="add mod">
          <ac:chgData name="Benke Stephan (benkeste)" userId="S::benkeste@students.zhaw.ch::670b6c6c-7873-4378-b8b8-48cd75eeeaaa" providerId="AD" clId="Web-{C9641AAD-E5C0-48E2-9E9C-B7D87033296D}" dt="2021-05-30T14:05:42.616" v="572" actId="1076"/>
          <ac:picMkLst>
            <pc:docMk/>
            <pc:sldMk cId="3690398668" sldId="301"/>
            <ac:picMk id="16" creationId="{6F679E54-213D-4E10-B7B4-3607F6EB88F7}"/>
          </ac:picMkLst>
        </pc:picChg>
        <pc:picChg chg="add mod">
          <ac:chgData name="Benke Stephan (benkeste)" userId="S::benkeste@students.zhaw.ch::670b6c6c-7873-4378-b8b8-48cd75eeeaaa" providerId="AD" clId="Web-{C9641AAD-E5C0-48E2-9E9C-B7D87033296D}" dt="2021-05-30T14:10:43.636" v="717" actId="1076"/>
          <ac:picMkLst>
            <pc:docMk/>
            <pc:sldMk cId="3690398668" sldId="301"/>
            <ac:picMk id="17" creationId="{8A0DF99C-1CA7-4684-8401-DAF10E0CE125}"/>
          </ac:picMkLst>
        </pc:picChg>
      </pc:sldChg>
      <pc:sldChg chg="addSp delSp modSp add replId">
        <pc:chgData name="Benke Stephan (benkeste)" userId="S::benkeste@students.zhaw.ch::670b6c6c-7873-4378-b8b8-48cd75eeeaaa" providerId="AD" clId="Web-{C9641AAD-E5C0-48E2-9E9C-B7D87033296D}" dt="2021-05-30T14:19:05.707" v="909" actId="14100"/>
        <pc:sldMkLst>
          <pc:docMk/>
          <pc:sldMk cId="2446466791" sldId="302"/>
        </pc:sldMkLst>
        <pc:spChg chg="mod">
          <ac:chgData name="Benke Stephan (benkeste)" userId="S::benkeste@students.zhaw.ch::670b6c6c-7873-4378-b8b8-48cd75eeeaaa" providerId="AD" clId="Web-{C9641AAD-E5C0-48E2-9E9C-B7D87033296D}" dt="2021-05-30T14:11:21.964" v="727" actId="20577"/>
          <ac:spMkLst>
            <pc:docMk/>
            <pc:sldMk cId="2446466791" sldId="302"/>
            <ac:spMk id="2" creationId="{5B95329E-5105-4FBE-B353-74253B8BFD31}"/>
          </ac:spMkLst>
        </pc:spChg>
        <pc:spChg chg="mod">
          <ac:chgData name="Benke Stephan (benkeste)" userId="S::benkeste@students.zhaw.ch::670b6c6c-7873-4378-b8b8-48cd75eeeaaa" providerId="AD" clId="Web-{C9641AAD-E5C0-48E2-9E9C-B7D87033296D}" dt="2021-05-30T14:17:36.565" v="906" actId="20577"/>
          <ac:spMkLst>
            <pc:docMk/>
            <pc:sldMk cId="2446466791" sldId="302"/>
            <ac:spMk id="3" creationId="{2E955280-034D-497C-B6F2-5DFC2FBA68EC}"/>
          </ac:spMkLst>
        </pc:spChg>
        <pc:spChg chg="del">
          <ac:chgData name="Benke Stephan (benkeste)" userId="S::benkeste@students.zhaw.ch::670b6c6c-7873-4378-b8b8-48cd75eeeaaa" providerId="AD" clId="Web-{C9641AAD-E5C0-48E2-9E9C-B7D87033296D}" dt="2021-05-30T14:14:47.156" v="770"/>
          <ac:spMkLst>
            <pc:docMk/>
            <pc:sldMk cId="2446466791" sldId="302"/>
            <ac:spMk id="9" creationId="{2E28C84D-AA05-4E08-BD83-6D84F3EF3758}"/>
          </ac:spMkLst>
        </pc:spChg>
        <pc:picChg chg="add mod">
          <ac:chgData name="Benke Stephan (benkeste)" userId="S::benkeste@students.zhaw.ch::670b6c6c-7873-4378-b8b8-48cd75eeeaaa" providerId="AD" clId="Web-{C9641AAD-E5C0-48E2-9E9C-B7D87033296D}" dt="2021-05-30T14:12:21.592" v="731" actId="1076"/>
          <ac:picMkLst>
            <pc:docMk/>
            <pc:sldMk cId="2446466791" sldId="302"/>
            <ac:picMk id="7" creationId="{1D5D816B-BCA0-4B27-8530-DC6DF4C3B931}"/>
          </ac:picMkLst>
        </pc:picChg>
        <pc:picChg chg="add mod">
          <ac:chgData name="Benke Stephan (benkeste)" userId="S::benkeste@students.zhaw.ch::670b6c6c-7873-4378-b8b8-48cd75eeeaaa" providerId="AD" clId="Web-{C9641AAD-E5C0-48E2-9E9C-B7D87033296D}" dt="2021-05-30T14:19:05.707" v="909" actId="14100"/>
          <ac:picMkLst>
            <pc:docMk/>
            <pc:sldMk cId="2446466791" sldId="302"/>
            <ac:picMk id="8" creationId="{33A53178-A813-43F3-9E00-872F2D170393}"/>
          </ac:picMkLst>
        </pc:picChg>
        <pc:picChg chg="del">
          <ac:chgData name="Benke Stephan (benkeste)" userId="S::benkeste@students.zhaw.ch::670b6c6c-7873-4378-b8b8-48cd75eeeaaa" providerId="AD" clId="Web-{C9641AAD-E5C0-48E2-9E9C-B7D87033296D}" dt="2021-05-30T14:12:14.139" v="729"/>
          <ac:picMkLst>
            <pc:docMk/>
            <pc:sldMk cId="2446466791" sldId="302"/>
            <ac:picMk id="12" creationId="{D963F45B-2302-4B5F-96F2-C6F8D0FA78E9}"/>
          </ac:picMkLst>
        </pc:picChg>
        <pc:picChg chg="del">
          <ac:chgData name="Benke Stephan (benkeste)" userId="S::benkeste@students.zhaw.ch::670b6c6c-7873-4378-b8b8-48cd75eeeaaa" providerId="AD" clId="Web-{C9641AAD-E5C0-48E2-9E9C-B7D87033296D}" dt="2021-05-30T14:12:23.904" v="732"/>
          <ac:picMkLst>
            <pc:docMk/>
            <pc:sldMk cId="2446466791" sldId="302"/>
            <ac:picMk id="15" creationId="{0D48758F-7265-404F-8731-ACB2596D9C55}"/>
          </ac:picMkLst>
        </pc:picChg>
        <pc:picChg chg="del">
          <ac:chgData name="Benke Stephan (benkeste)" userId="S::benkeste@students.zhaw.ch::670b6c6c-7873-4378-b8b8-48cd75eeeaaa" providerId="AD" clId="Web-{C9641AAD-E5C0-48E2-9E9C-B7D87033296D}" dt="2021-05-30T14:12:13.389" v="728"/>
          <ac:picMkLst>
            <pc:docMk/>
            <pc:sldMk cId="2446466791" sldId="302"/>
            <ac:picMk id="16" creationId="{6F679E54-213D-4E10-B7B4-3607F6EB88F7}"/>
          </ac:picMkLst>
        </pc:picChg>
        <pc:picChg chg="del">
          <ac:chgData name="Benke Stephan (benkeste)" userId="S::benkeste@students.zhaw.ch::670b6c6c-7873-4378-b8b8-48cd75eeeaaa" providerId="AD" clId="Web-{C9641AAD-E5C0-48E2-9E9C-B7D87033296D}" dt="2021-05-30T14:16:56.752" v="865"/>
          <ac:picMkLst>
            <pc:docMk/>
            <pc:sldMk cId="2446466791" sldId="302"/>
            <ac:picMk id="17" creationId="{8A0DF99C-1CA7-4684-8401-DAF10E0CE125}"/>
          </ac:picMkLst>
        </pc:picChg>
      </pc:sldChg>
    </pc:docChg>
  </pc:docChgLst>
  <pc:docChgLst>
    <pc:chgData name="Hilti Michael (hiltimic)" userId="S::hiltimic@students.zhaw.ch::d6594995-7f9c-4c25-b212-0a8f57c906ef" providerId="AD" clId="Web-{5C58C008-7A88-46BF-85FD-05954FE2353B}"/>
    <pc:docChg chg="addSld modSld">
      <pc:chgData name="Hilti Michael (hiltimic)" userId="S::hiltimic@students.zhaw.ch::d6594995-7f9c-4c25-b212-0a8f57c906ef" providerId="AD" clId="Web-{5C58C008-7A88-46BF-85FD-05954FE2353B}" dt="2020-11-21T11:36:57.396" v="588" actId="20577"/>
      <pc:docMkLst>
        <pc:docMk/>
      </pc:docMkLst>
      <pc:sldChg chg="modSp add replId">
        <pc:chgData name="Hilti Michael (hiltimic)" userId="S::hiltimic@students.zhaw.ch::d6594995-7f9c-4c25-b212-0a8f57c906ef" providerId="AD" clId="Web-{5C58C008-7A88-46BF-85FD-05954FE2353B}" dt="2020-11-21T11:36:57.396" v="588" actId="20577"/>
        <pc:sldMkLst>
          <pc:docMk/>
          <pc:sldMk cId="2966010520" sldId="276"/>
        </pc:sldMkLst>
        <pc:spChg chg="mod">
          <ac:chgData name="Hilti Michael (hiltimic)" userId="S::hiltimic@students.zhaw.ch::d6594995-7f9c-4c25-b212-0a8f57c906ef" providerId="AD" clId="Web-{5C58C008-7A88-46BF-85FD-05954FE2353B}" dt="2020-11-21T11:09:10.408" v="4" actId="20577"/>
          <ac:spMkLst>
            <pc:docMk/>
            <pc:sldMk cId="2966010520" sldId="276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5C58C008-7A88-46BF-85FD-05954FE2353B}" dt="2020-11-21T11:36:57.396" v="588" actId="20577"/>
          <ac:spMkLst>
            <pc:docMk/>
            <pc:sldMk cId="2966010520" sldId="276"/>
            <ac:spMk id="3" creationId="{70FB9B6C-A36A-4BEF-BEF3-DF472329CCC9}"/>
          </ac:spMkLst>
        </pc:spChg>
      </pc:sldChg>
    </pc:docChg>
  </pc:docChgLst>
  <pc:docChgLst>
    <pc:chgData name="Hilti Michael (hiltimic)" userId="S::hiltimic@students.zhaw.ch::d6594995-7f9c-4c25-b212-0a8f57c906ef" providerId="AD" clId="Web-{3B52EF66-55E5-4327-91D0-A4E92DE8AC9E}"/>
    <pc:docChg chg="addSld modSld">
      <pc:chgData name="Hilti Michael (hiltimic)" userId="S::hiltimic@students.zhaw.ch::d6594995-7f9c-4c25-b212-0a8f57c906ef" providerId="AD" clId="Web-{3B52EF66-55E5-4327-91D0-A4E92DE8AC9E}" dt="2020-11-09T14:58:20.900" v="619" actId="20577"/>
      <pc:docMkLst>
        <pc:docMk/>
      </pc:docMkLst>
      <pc:sldChg chg="modSp">
        <pc:chgData name="Hilti Michael (hiltimic)" userId="S::hiltimic@students.zhaw.ch::d6594995-7f9c-4c25-b212-0a8f57c906ef" providerId="AD" clId="Web-{3B52EF66-55E5-4327-91D0-A4E92DE8AC9E}" dt="2020-11-09T14:33:30.212" v="250" actId="20577"/>
        <pc:sldMkLst>
          <pc:docMk/>
          <pc:sldMk cId="2072022965" sldId="266"/>
        </pc:sldMkLst>
        <pc:spChg chg="mod">
          <ac:chgData name="Hilti Michael (hiltimic)" userId="S::hiltimic@students.zhaw.ch::d6594995-7f9c-4c25-b212-0a8f57c906ef" providerId="AD" clId="Web-{3B52EF66-55E5-4327-91D0-A4E92DE8AC9E}" dt="2020-11-09T14:33:30.212" v="250" actId="20577"/>
          <ac:spMkLst>
            <pc:docMk/>
            <pc:sldMk cId="2072022965" sldId="266"/>
            <ac:spMk id="3" creationId="{70FB9B6C-A36A-4BEF-BEF3-DF472329CCC9}"/>
          </ac:spMkLst>
        </pc:spChg>
      </pc:sldChg>
      <pc:sldChg chg="modSp">
        <pc:chgData name="Hilti Michael (hiltimic)" userId="S::hiltimic@students.zhaw.ch::d6594995-7f9c-4c25-b212-0a8f57c906ef" providerId="AD" clId="Web-{3B52EF66-55E5-4327-91D0-A4E92DE8AC9E}" dt="2020-11-09T14:58:20.900" v="619" actId="20577"/>
        <pc:sldMkLst>
          <pc:docMk/>
          <pc:sldMk cId="2135382155" sldId="267"/>
        </pc:sldMkLst>
        <pc:spChg chg="mod">
          <ac:chgData name="Hilti Michael (hiltimic)" userId="S::hiltimic@students.zhaw.ch::d6594995-7f9c-4c25-b212-0a8f57c906ef" providerId="AD" clId="Web-{3B52EF66-55E5-4327-91D0-A4E92DE8AC9E}" dt="2020-11-09T14:39:53.064" v="432" actId="20577"/>
          <ac:spMkLst>
            <pc:docMk/>
            <pc:sldMk cId="2135382155" sldId="267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3B52EF66-55E5-4327-91D0-A4E92DE8AC9E}" dt="2020-11-09T14:58:20.900" v="619" actId="20577"/>
          <ac:spMkLst>
            <pc:docMk/>
            <pc:sldMk cId="2135382155" sldId="267"/>
            <ac:spMk id="3" creationId="{70FB9B6C-A36A-4BEF-BEF3-DF472329CCC9}"/>
          </ac:spMkLst>
        </pc:spChg>
      </pc:sldChg>
      <pc:sldChg chg="modSp new">
        <pc:chgData name="Hilti Michael (hiltimic)" userId="S::hiltimic@students.zhaw.ch::d6594995-7f9c-4c25-b212-0a8f57c906ef" providerId="AD" clId="Web-{3B52EF66-55E5-4327-91D0-A4E92DE8AC9E}" dt="2020-11-09T14:48:23.012" v="614" actId="20577"/>
        <pc:sldMkLst>
          <pc:docMk/>
          <pc:sldMk cId="194583620" sldId="270"/>
        </pc:sldMkLst>
        <pc:spChg chg="mod">
          <ac:chgData name="Hilti Michael (hiltimic)" userId="S::hiltimic@students.zhaw.ch::d6594995-7f9c-4c25-b212-0a8f57c906ef" providerId="AD" clId="Web-{3B52EF66-55E5-4327-91D0-A4E92DE8AC9E}" dt="2020-11-09T14:48:14.746" v="608" actId="20577"/>
          <ac:spMkLst>
            <pc:docMk/>
            <pc:sldMk cId="194583620" sldId="270"/>
            <ac:spMk id="2" creationId="{48C9DA89-9D53-41C3-AEA4-6BB5ACF2FCDA}"/>
          </ac:spMkLst>
        </pc:spChg>
        <pc:spChg chg="mod">
          <ac:chgData name="Hilti Michael (hiltimic)" userId="S::hiltimic@students.zhaw.ch::d6594995-7f9c-4c25-b212-0a8f57c906ef" providerId="AD" clId="Web-{3B52EF66-55E5-4327-91D0-A4E92DE8AC9E}" dt="2020-11-09T14:48:23.012" v="614" actId="20577"/>
          <ac:spMkLst>
            <pc:docMk/>
            <pc:sldMk cId="194583620" sldId="270"/>
            <ac:spMk id="3" creationId="{DC576906-4D1A-4A58-8574-BDF3DF813C41}"/>
          </ac:spMkLst>
        </pc:spChg>
      </pc:sldChg>
    </pc:docChg>
  </pc:docChgLst>
  <pc:docChgLst>
    <pc:chgData name="Zahnd Doris (zahnddor)" userId="S::zahnddor@students.zhaw.ch::26f17b2e-064a-48c7-9cf9-781cfb0b5cd5" providerId="AD" clId="Web-{3782854E-0274-4E4F-860D-2EB6F55AEB01}"/>
    <pc:docChg chg="modSld">
      <pc:chgData name="Zahnd Doris (zahnddor)" userId="S::zahnddor@students.zhaw.ch::26f17b2e-064a-48c7-9cf9-781cfb0b5cd5" providerId="AD" clId="Web-{3782854E-0274-4E4F-860D-2EB6F55AEB01}" dt="2021-04-12T16:51:49.183" v="25" actId="20577"/>
      <pc:docMkLst>
        <pc:docMk/>
      </pc:docMkLst>
      <pc:sldChg chg="modSp">
        <pc:chgData name="Zahnd Doris (zahnddor)" userId="S::zahnddor@students.zhaw.ch::26f17b2e-064a-48c7-9cf9-781cfb0b5cd5" providerId="AD" clId="Web-{3782854E-0274-4E4F-860D-2EB6F55AEB01}" dt="2021-04-12T16:51:49.183" v="25" actId="20577"/>
        <pc:sldMkLst>
          <pc:docMk/>
          <pc:sldMk cId="806050229" sldId="278"/>
        </pc:sldMkLst>
        <pc:spChg chg="mod">
          <ac:chgData name="Zahnd Doris (zahnddor)" userId="S::zahnddor@students.zhaw.ch::26f17b2e-064a-48c7-9cf9-781cfb0b5cd5" providerId="AD" clId="Web-{3782854E-0274-4E4F-860D-2EB6F55AEB01}" dt="2021-04-12T16:51:49.183" v="25" actId="20577"/>
          <ac:spMkLst>
            <pc:docMk/>
            <pc:sldMk cId="806050229" sldId="278"/>
            <ac:spMk id="27" creationId="{1F2A2E75-14F8-48BE-8AF3-3EF06DA17925}"/>
          </ac:spMkLst>
        </pc:spChg>
      </pc:sldChg>
    </pc:docChg>
  </pc:docChgLst>
  <pc:docChgLst>
    <pc:chgData name="Hilti Michael (hiltimic)" userId="S::hiltimic@students.zhaw.ch::d6594995-7f9c-4c25-b212-0a8f57c906ef" providerId="AD" clId="Web-{CCFA0BE1-9A85-4F30-AFE9-13B2F747FB19}"/>
    <pc:docChg chg="delSld modSld">
      <pc:chgData name="Hilti Michael (hiltimic)" userId="S::hiltimic@students.zhaw.ch::d6594995-7f9c-4c25-b212-0a8f57c906ef" providerId="AD" clId="Web-{CCFA0BE1-9A85-4F30-AFE9-13B2F747FB19}" dt="2021-05-13T16:48:52.474" v="49" actId="20577"/>
      <pc:docMkLst>
        <pc:docMk/>
      </pc:docMkLst>
      <pc:sldChg chg="modSp">
        <pc:chgData name="Hilti Michael (hiltimic)" userId="S::hiltimic@students.zhaw.ch::d6594995-7f9c-4c25-b212-0a8f57c906ef" providerId="AD" clId="Web-{CCFA0BE1-9A85-4F30-AFE9-13B2F747FB19}" dt="2021-05-13T16:48:52.474" v="49" actId="20577"/>
        <pc:sldMkLst>
          <pc:docMk/>
          <pc:sldMk cId="0" sldId="264"/>
        </pc:sldMkLst>
        <pc:spChg chg="mod">
          <ac:chgData name="Hilti Michael (hiltimic)" userId="S::hiltimic@students.zhaw.ch::d6594995-7f9c-4c25-b212-0a8f57c906ef" providerId="AD" clId="Web-{CCFA0BE1-9A85-4F30-AFE9-13B2F747FB19}" dt="2021-05-13T16:48:26.567" v="16" actId="20577"/>
          <ac:spMkLst>
            <pc:docMk/>
            <pc:sldMk cId="0" sldId="264"/>
            <ac:spMk id="8" creationId="{D22C175B-A0C0-8C41-B5AB-91E46236E75D}"/>
          </ac:spMkLst>
        </pc:spChg>
        <pc:spChg chg="mod">
          <ac:chgData name="Hilti Michael (hiltimic)" userId="S::hiltimic@students.zhaw.ch::d6594995-7f9c-4c25-b212-0a8f57c906ef" providerId="AD" clId="Web-{CCFA0BE1-9A85-4F30-AFE9-13B2F747FB19}" dt="2021-05-13T16:48:52.474" v="49" actId="20577"/>
          <ac:spMkLst>
            <pc:docMk/>
            <pc:sldMk cId="0" sldId="264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CCFA0BE1-9A85-4F30-AFE9-13B2F747FB19}" dt="2021-05-13T16:48:37.833" v="44" actId="20577"/>
          <ac:spMkLst>
            <pc:docMk/>
            <pc:sldMk cId="0" sldId="264"/>
            <ac:spMk id="177" creationId="{00000000-0000-0000-0000-000000000000}"/>
          </ac:spMkLst>
        </pc:spChg>
      </pc:sldChg>
      <pc:sldChg chg="del">
        <pc:chgData name="Hilti Michael (hiltimic)" userId="S::hiltimic@students.zhaw.ch::d6594995-7f9c-4c25-b212-0a8f57c906ef" providerId="AD" clId="Web-{CCFA0BE1-9A85-4F30-AFE9-13B2F747FB19}" dt="2021-05-13T16:48:17.723" v="15"/>
        <pc:sldMkLst>
          <pc:docMk/>
          <pc:sldMk cId="1321758698" sldId="271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3"/>
        <pc:sldMkLst>
          <pc:docMk/>
          <pc:sldMk cId="133929127" sldId="274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23" v="14"/>
        <pc:sldMkLst>
          <pc:docMk/>
          <pc:sldMk cId="806050229" sldId="278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6"/>
        <pc:sldMkLst>
          <pc:docMk/>
          <pc:sldMk cId="249872166" sldId="280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5"/>
        <pc:sldMkLst>
          <pc:docMk/>
          <pc:sldMk cId="624622991" sldId="281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4"/>
        <pc:sldMkLst>
          <pc:docMk/>
          <pc:sldMk cId="2384371886" sldId="282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12"/>
        <pc:sldMkLst>
          <pc:docMk/>
          <pc:sldMk cId="403397028" sldId="283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11"/>
        <pc:sldMkLst>
          <pc:docMk/>
          <pc:sldMk cId="2894070422" sldId="284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10"/>
        <pc:sldMkLst>
          <pc:docMk/>
          <pc:sldMk cId="1073473357" sldId="285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9"/>
        <pc:sldMkLst>
          <pc:docMk/>
          <pc:sldMk cId="4138193462" sldId="286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8"/>
        <pc:sldMkLst>
          <pc:docMk/>
          <pc:sldMk cId="3803294056" sldId="287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08" v="7"/>
        <pc:sldMkLst>
          <pc:docMk/>
          <pc:sldMk cId="535658742" sldId="288"/>
        </pc:sldMkLst>
      </pc:sldChg>
      <pc:sldChg chg="del">
        <pc:chgData name="Hilti Michael (hiltimic)" userId="S::hiltimic@students.zhaw.ch::d6594995-7f9c-4c25-b212-0a8f57c906ef" providerId="AD" clId="Web-{CCFA0BE1-9A85-4F30-AFE9-13B2F747FB19}" dt="2021-05-13T16:48:17.723" v="13"/>
        <pc:sldMkLst>
          <pc:docMk/>
          <pc:sldMk cId="1326030340" sldId="289"/>
        </pc:sldMkLst>
      </pc:sldChg>
    </pc:docChg>
  </pc:docChgLst>
  <pc:docChgLst>
    <pc:chgData name="Benke Stephan (benkeste)" userId="S::benkeste@students.zhaw.ch::670b6c6c-7873-4378-b8b8-48cd75eeeaaa" providerId="AD" clId="Web-{81D64329-379B-43F7-A5D2-E4D70C64974E}"/>
    <pc:docChg chg="modSld">
      <pc:chgData name="Benke Stephan (benkeste)" userId="S::benkeste@students.zhaw.ch::670b6c6c-7873-4378-b8b8-48cd75eeeaaa" providerId="AD" clId="Web-{81D64329-379B-43F7-A5D2-E4D70C64974E}" dt="2021-04-13T09:15:20.472" v="3" actId="20577"/>
      <pc:docMkLst>
        <pc:docMk/>
      </pc:docMkLst>
      <pc:sldChg chg="modSp">
        <pc:chgData name="Benke Stephan (benkeste)" userId="S::benkeste@students.zhaw.ch::670b6c6c-7873-4378-b8b8-48cd75eeeaaa" providerId="AD" clId="Web-{81D64329-379B-43F7-A5D2-E4D70C64974E}" dt="2021-04-13T09:15:20.472" v="3" actId="20577"/>
        <pc:sldMkLst>
          <pc:docMk/>
          <pc:sldMk cId="1321758698" sldId="271"/>
        </pc:sldMkLst>
        <pc:spChg chg="mod">
          <ac:chgData name="Benke Stephan (benkeste)" userId="S::benkeste@students.zhaw.ch::670b6c6c-7873-4378-b8b8-48cd75eeeaaa" providerId="AD" clId="Web-{81D64329-379B-43F7-A5D2-E4D70C64974E}" dt="2021-04-13T09:15:20.472" v="3" actId="20577"/>
          <ac:spMkLst>
            <pc:docMk/>
            <pc:sldMk cId="1321758698" sldId="271"/>
            <ac:spMk id="176" creationId="{00000000-0000-0000-0000-000000000000}"/>
          </ac:spMkLst>
        </pc:spChg>
      </pc:sldChg>
    </pc:docChg>
  </pc:docChgLst>
  <pc:docChgLst>
    <pc:chgData name="Hilti Michael (hiltimic)" userId="S::hiltimic@students.zhaw.ch::d6594995-7f9c-4c25-b212-0a8f57c906ef" providerId="AD" clId="Web-{68D422CA-74D1-410D-AEE3-CD037001C8C0}"/>
    <pc:docChg chg="modSld">
      <pc:chgData name="Hilti Michael (hiltimic)" userId="S::hiltimic@students.zhaw.ch::d6594995-7f9c-4c25-b212-0a8f57c906ef" providerId="AD" clId="Web-{68D422CA-74D1-410D-AEE3-CD037001C8C0}" dt="2021-05-14T10:44:49.339" v="344" actId="20577"/>
      <pc:docMkLst>
        <pc:docMk/>
      </pc:docMkLst>
      <pc:sldChg chg="modSp">
        <pc:chgData name="Hilti Michael (hiltimic)" userId="S::hiltimic@students.zhaw.ch::d6594995-7f9c-4c25-b212-0a8f57c906ef" providerId="AD" clId="Web-{68D422CA-74D1-410D-AEE3-CD037001C8C0}" dt="2021-05-14T10:44:49.339" v="344" actId="20577"/>
        <pc:sldMkLst>
          <pc:docMk/>
          <pc:sldMk cId="4057943916" sldId="291"/>
        </pc:sldMkLst>
        <pc:spChg chg="mod">
          <ac:chgData name="Hilti Michael (hiltimic)" userId="S::hiltimic@students.zhaw.ch::d6594995-7f9c-4c25-b212-0a8f57c906ef" providerId="AD" clId="Web-{68D422CA-74D1-410D-AEE3-CD037001C8C0}" dt="2021-05-14T10:44:49.339" v="344" actId="20577"/>
          <ac:spMkLst>
            <pc:docMk/>
            <pc:sldMk cId="4057943916" sldId="291"/>
            <ac:spMk id="3" creationId="{B3F199B4-C2A4-8E4B-B72B-3A244231F8A6}"/>
          </ac:spMkLst>
        </pc:spChg>
      </pc:sldChg>
    </pc:docChg>
  </pc:docChgLst>
  <pc:docChgLst>
    <pc:chgData name="Zahnd Doris (zahnddor)" userId="S::zahnddor@students.zhaw.ch::26f17b2e-064a-48c7-9cf9-781cfb0b5cd5" providerId="AD" clId="Web-{1BCA5207-E00F-48D0-9DDA-BD8C05E32784}"/>
    <pc:docChg chg="addSld modSld">
      <pc:chgData name="Zahnd Doris (zahnddor)" userId="S::zahnddor@students.zhaw.ch::26f17b2e-064a-48c7-9cf9-781cfb0b5cd5" providerId="AD" clId="Web-{1BCA5207-E00F-48D0-9DDA-BD8C05E32784}" dt="2021-06-01T15:16:19.207" v="56" actId="1076"/>
      <pc:docMkLst>
        <pc:docMk/>
      </pc:docMkLst>
      <pc:sldChg chg="modSp">
        <pc:chgData name="Zahnd Doris (zahnddor)" userId="S::zahnddor@students.zhaw.ch::26f17b2e-064a-48c7-9cf9-781cfb0b5cd5" providerId="AD" clId="Web-{1BCA5207-E00F-48D0-9DDA-BD8C05E32784}" dt="2021-06-01T15:16:00.598" v="52" actId="20577"/>
        <pc:sldMkLst>
          <pc:docMk/>
          <pc:sldMk cId="2899418789" sldId="310"/>
        </pc:sldMkLst>
        <pc:spChg chg="mod">
          <ac:chgData name="Zahnd Doris (zahnddor)" userId="S::zahnddor@students.zhaw.ch::26f17b2e-064a-48c7-9cf9-781cfb0b5cd5" providerId="AD" clId="Web-{1BCA5207-E00F-48D0-9DDA-BD8C05E32784}" dt="2021-06-01T15:16:00.598" v="52" actId="20577"/>
          <ac:spMkLst>
            <pc:docMk/>
            <pc:sldMk cId="2899418789" sldId="310"/>
            <ac:spMk id="3" creationId="{2E955280-034D-497C-B6F2-5DFC2FBA68EC}"/>
          </ac:spMkLst>
        </pc:spChg>
      </pc:sldChg>
      <pc:sldChg chg="addSp delSp modSp new">
        <pc:chgData name="Zahnd Doris (zahnddor)" userId="S::zahnddor@students.zhaw.ch::26f17b2e-064a-48c7-9cf9-781cfb0b5cd5" providerId="AD" clId="Web-{1BCA5207-E00F-48D0-9DDA-BD8C05E32784}" dt="2021-06-01T15:16:19.207" v="56" actId="1076"/>
        <pc:sldMkLst>
          <pc:docMk/>
          <pc:sldMk cId="3088076318" sldId="314"/>
        </pc:sldMkLst>
        <pc:spChg chg="mod">
          <ac:chgData name="Zahnd Doris (zahnddor)" userId="S::zahnddor@students.zhaw.ch::26f17b2e-064a-48c7-9cf9-781cfb0b5cd5" providerId="AD" clId="Web-{1BCA5207-E00F-48D0-9DDA-BD8C05E32784}" dt="2021-06-01T15:15:09.159" v="45" actId="1076"/>
          <ac:spMkLst>
            <pc:docMk/>
            <pc:sldMk cId="3088076318" sldId="314"/>
            <ac:spMk id="3" creationId="{CC693F1D-70D6-4C38-840D-2E5BDB1F9790}"/>
          </ac:spMkLst>
        </pc:spChg>
        <pc:spChg chg="del">
          <ac:chgData name="Zahnd Doris (zahnddor)" userId="S::zahnddor@students.zhaw.ch::26f17b2e-064a-48c7-9cf9-781cfb0b5cd5" providerId="AD" clId="Web-{1BCA5207-E00F-48D0-9DDA-BD8C05E32784}" dt="2021-06-01T15:14:37.377" v="5"/>
          <ac:spMkLst>
            <pc:docMk/>
            <pc:sldMk cId="3088076318" sldId="314"/>
            <ac:spMk id="4" creationId="{D21E35E8-4B48-4334-82DB-E688A503AF26}"/>
          </ac:spMkLst>
        </pc:spChg>
        <pc:spChg chg="add mod">
          <ac:chgData name="Zahnd Doris (zahnddor)" userId="S::zahnddor@students.zhaw.ch::26f17b2e-064a-48c7-9cf9-781cfb0b5cd5" providerId="AD" clId="Web-{1BCA5207-E00F-48D0-9DDA-BD8C05E32784}" dt="2021-06-01T15:15:30.550" v="51" actId="20577"/>
          <ac:spMkLst>
            <pc:docMk/>
            <pc:sldMk cId="3088076318" sldId="314"/>
            <ac:spMk id="9" creationId="{5A0F09AA-D312-4449-8754-1DA7E6B4DBE4}"/>
          </ac:spMkLst>
        </pc:spChg>
        <pc:picChg chg="add mod">
          <ac:chgData name="Zahnd Doris (zahnddor)" userId="S::zahnddor@students.zhaw.ch::26f17b2e-064a-48c7-9cf9-781cfb0b5cd5" providerId="AD" clId="Web-{1BCA5207-E00F-48D0-9DDA-BD8C05E32784}" dt="2021-06-01T15:15:14.112" v="46" actId="1076"/>
          <ac:picMkLst>
            <pc:docMk/>
            <pc:sldMk cId="3088076318" sldId="314"/>
            <ac:picMk id="7" creationId="{1A5A701E-0998-4236-8F46-B1C0A0A2DB5F}"/>
          </ac:picMkLst>
        </pc:picChg>
        <pc:picChg chg="add mod">
          <ac:chgData name="Zahnd Doris (zahnddor)" userId="S::zahnddor@students.zhaw.ch::26f17b2e-064a-48c7-9cf9-781cfb0b5cd5" providerId="AD" clId="Web-{1BCA5207-E00F-48D0-9DDA-BD8C05E32784}" dt="2021-06-01T15:16:19.207" v="56" actId="1076"/>
          <ac:picMkLst>
            <pc:docMk/>
            <pc:sldMk cId="3088076318" sldId="314"/>
            <ac:picMk id="11" creationId="{D013CD8F-3D30-4A7A-973B-63ABD7A7F73D}"/>
          </ac:picMkLst>
        </pc:picChg>
      </pc:sldChg>
    </pc:docChg>
  </pc:docChgLst>
  <pc:docChgLst>
    <pc:chgData name="Zahnd Doris (zahnddor)" userId="S::zahnddor@students.zhaw.ch::26f17b2e-064a-48c7-9cf9-781cfb0b5cd5" providerId="AD" clId="Web-{E48FC736-7083-4D48-9556-64C95CAF0C97}"/>
    <pc:docChg chg="addSld delSld modSld sldOrd">
      <pc:chgData name="Zahnd Doris (zahnddor)" userId="S::zahnddor@students.zhaw.ch::26f17b2e-064a-48c7-9cf9-781cfb0b5cd5" providerId="AD" clId="Web-{E48FC736-7083-4D48-9556-64C95CAF0C97}" dt="2021-01-11T11:32:31.044" v="741" actId="1076"/>
      <pc:docMkLst>
        <pc:docMk/>
      </pc:docMkLst>
      <pc:sldChg chg="modSp">
        <pc:chgData name="Zahnd Doris (zahnddor)" userId="S::zahnddor@students.zhaw.ch::26f17b2e-064a-48c7-9cf9-781cfb0b5cd5" providerId="AD" clId="Web-{E48FC736-7083-4D48-9556-64C95CAF0C97}" dt="2021-01-11T10:49:42.478" v="714" actId="14100"/>
        <pc:sldMkLst>
          <pc:docMk/>
          <pc:sldMk cId="0" sldId="264"/>
        </pc:sldMkLst>
        <pc:spChg chg="mod">
          <ac:chgData name="Zahnd Doris (zahnddor)" userId="S::zahnddor@students.zhaw.ch::26f17b2e-064a-48c7-9cf9-781cfb0b5cd5" providerId="AD" clId="Web-{E48FC736-7083-4D48-9556-64C95CAF0C97}" dt="2021-01-11T10:49:42.478" v="714" actId="14100"/>
          <ac:spMkLst>
            <pc:docMk/>
            <pc:sldMk cId="0" sldId="264"/>
            <ac:spMk id="176" creationId="{00000000-0000-0000-0000-000000000000}"/>
          </ac:spMkLst>
        </pc:spChg>
      </pc:sldChg>
      <pc:sldChg chg="addSp modSp del">
        <pc:chgData name="Zahnd Doris (zahnddor)" userId="S::zahnddor@students.zhaw.ch::26f17b2e-064a-48c7-9cf9-781cfb0b5cd5" providerId="AD" clId="Web-{E48FC736-7083-4D48-9556-64C95CAF0C97}" dt="2021-01-11T10:39:13.172" v="516"/>
        <pc:sldMkLst>
          <pc:docMk/>
          <pc:sldMk cId="3211626556" sldId="265"/>
        </pc:sldMkLst>
        <pc:spChg chg="mod">
          <ac:chgData name="Zahnd Doris (zahnddor)" userId="S::zahnddor@students.zhaw.ch::26f17b2e-064a-48c7-9cf9-781cfb0b5cd5" providerId="AD" clId="Web-{E48FC736-7083-4D48-9556-64C95CAF0C97}" dt="2021-01-11T10:05:41.037" v="19" actId="20577"/>
          <ac:spMkLst>
            <pc:docMk/>
            <pc:sldMk cId="3211626556" sldId="265"/>
            <ac:spMk id="2" creationId="{51616A99-EA91-4235-8682-44EFCC52B3A2}"/>
          </ac:spMkLst>
        </pc:spChg>
        <pc:picChg chg="add mod">
          <ac:chgData name="Zahnd Doris (zahnddor)" userId="S::zahnddor@students.zhaw.ch::26f17b2e-064a-48c7-9cf9-781cfb0b5cd5" providerId="AD" clId="Web-{E48FC736-7083-4D48-9556-64C95CAF0C97}" dt="2021-01-11T10:05:49.365" v="23" actId="1076"/>
          <ac:picMkLst>
            <pc:docMk/>
            <pc:sldMk cId="3211626556" sldId="265"/>
            <ac:picMk id="7" creationId="{C5E6C74D-934A-40D3-AFC9-519F152FB563}"/>
          </ac:picMkLst>
        </pc:picChg>
      </pc:sldChg>
      <pc:sldChg chg="addSp modSp new">
        <pc:chgData name="Zahnd Doris (zahnddor)" userId="S::zahnddor@students.zhaw.ch::26f17b2e-064a-48c7-9cf9-781cfb0b5cd5" providerId="AD" clId="Web-{E48FC736-7083-4D48-9556-64C95CAF0C97}" dt="2021-01-11T10:05:22.724" v="16" actId="1076"/>
        <pc:sldMkLst>
          <pc:docMk/>
          <pc:sldMk cId="2057222494" sldId="266"/>
        </pc:sldMkLst>
        <pc:spChg chg="mod">
          <ac:chgData name="Zahnd Doris (zahnddor)" userId="S::zahnddor@students.zhaw.ch::26f17b2e-064a-48c7-9cf9-781cfb0b5cd5" providerId="AD" clId="Web-{E48FC736-7083-4D48-9556-64C95CAF0C97}" dt="2021-01-11T10:05:10.552" v="12" actId="20577"/>
          <ac:spMkLst>
            <pc:docMk/>
            <pc:sldMk cId="2057222494" sldId="266"/>
            <ac:spMk id="2" creationId="{28E55AA3-B8DE-49BD-80B7-4871CD16189E}"/>
          </ac:spMkLst>
        </pc:spChg>
        <pc:picChg chg="add mod">
          <ac:chgData name="Zahnd Doris (zahnddor)" userId="S::zahnddor@students.zhaw.ch::26f17b2e-064a-48c7-9cf9-781cfb0b5cd5" providerId="AD" clId="Web-{E48FC736-7083-4D48-9556-64C95CAF0C97}" dt="2021-01-11T10:05:22.724" v="16" actId="1076"/>
          <ac:picMkLst>
            <pc:docMk/>
            <pc:sldMk cId="2057222494" sldId="266"/>
            <ac:picMk id="6" creationId="{E2403A14-46FB-4394-B7F3-F3B3756C2949}"/>
          </ac:picMkLst>
        </pc:picChg>
      </pc:sldChg>
      <pc:sldChg chg="addSp delSp modSp new mod modClrScheme chgLayout">
        <pc:chgData name="Zahnd Doris (zahnddor)" userId="S::zahnddor@students.zhaw.ch::26f17b2e-064a-48c7-9cf9-781cfb0b5cd5" providerId="AD" clId="Web-{E48FC736-7083-4D48-9556-64C95CAF0C97}" dt="2021-01-11T11:32:31.044" v="741" actId="1076"/>
        <pc:sldMkLst>
          <pc:docMk/>
          <pc:sldMk cId="2067298274" sldId="267"/>
        </pc:sldMkLst>
        <pc:spChg chg="mod ord">
          <ac:chgData name="Zahnd Doris (zahnddor)" userId="S::zahnddor@students.zhaw.ch::26f17b2e-064a-48c7-9cf9-781cfb0b5cd5" providerId="AD" clId="Web-{E48FC736-7083-4D48-9556-64C95CAF0C97}" dt="2021-01-11T10:10:31.400" v="79"/>
          <ac:spMkLst>
            <pc:docMk/>
            <pc:sldMk cId="2067298274" sldId="267"/>
            <ac:spMk id="2" creationId="{120FA0A2-3747-4581-9C07-5773DE732AB8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10:31.400" v="79"/>
          <ac:spMkLst>
            <pc:docMk/>
            <pc:sldMk cId="2067298274" sldId="267"/>
            <ac:spMk id="3" creationId="{3A5CA6AB-DE76-41FF-B6CC-D3FBB805650B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10:31.400" v="79"/>
          <ac:spMkLst>
            <pc:docMk/>
            <pc:sldMk cId="2067298274" sldId="267"/>
            <ac:spMk id="4" creationId="{3FB30809-BCB0-4CEF-AA8F-E620E235B4EB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10:31.400" v="79"/>
          <ac:spMkLst>
            <pc:docMk/>
            <pc:sldMk cId="2067298274" sldId="267"/>
            <ac:spMk id="5" creationId="{CC6557C7-864E-4B8A-B40E-0AD2E559DB25}"/>
          </ac:spMkLst>
        </pc:spChg>
        <pc:spChg chg="add del mod ord">
          <ac:chgData name="Zahnd Doris (zahnddor)" userId="S::zahnddor@students.zhaw.ch::26f17b2e-064a-48c7-9cf9-781cfb0b5cd5" providerId="AD" clId="Web-{E48FC736-7083-4D48-9556-64C95CAF0C97}" dt="2021-01-11T10:51:32.557" v="729" actId="20577"/>
          <ac:spMkLst>
            <pc:docMk/>
            <pc:sldMk cId="2067298274" sldId="267"/>
            <ac:spMk id="6" creationId="{EC57B5C2-12AF-4BD0-85A5-B45F453B7FDB}"/>
          </ac:spMkLst>
        </pc:spChg>
        <pc:spChg chg="add del mod ord">
          <ac:chgData name="Zahnd Doris (zahnddor)" userId="S::zahnddor@students.zhaw.ch::26f17b2e-064a-48c7-9cf9-781cfb0b5cd5" providerId="AD" clId="Web-{E48FC736-7083-4D48-9556-64C95CAF0C97}" dt="2021-01-11T10:51:55.057" v="730" actId="20577"/>
          <ac:spMkLst>
            <pc:docMk/>
            <pc:sldMk cId="2067298274" sldId="267"/>
            <ac:spMk id="7" creationId="{DAA6E10D-4459-466F-A6FE-EF64F752A50E}"/>
          </ac:spMkLst>
        </pc:spChg>
        <pc:spChg chg="add mod">
          <ac:chgData name="Zahnd Doris (zahnddor)" userId="S::zahnddor@students.zhaw.ch::26f17b2e-064a-48c7-9cf9-781cfb0b5cd5" providerId="AD" clId="Web-{E48FC736-7083-4D48-9556-64C95CAF0C97}" dt="2021-01-11T10:44:20.973" v="658" actId="1076"/>
          <ac:spMkLst>
            <pc:docMk/>
            <pc:sldMk cId="2067298274" sldId="267"/>
            <ac:spMk id="8" creationId="{39F6229B-BF51-4C18-8B61-6C256172C866}"/>
          </ac:spMkLst>
        </pc:spChg>
        <pc:picChg chg="add mod">
          <ac:chgData name="Zahnd Doris (zahnddor)" userId="S::zahnddor@students.zhaw.ch::26f17b2e-064a-48c7-9cf9-781cfb0b5cd5" providerId="AD" clId="Web-{E48FC736-7083-4D48-9556-64C95CAF0C97}" dt="2021-01-11T11:32:31.044" v="741" actId="1076"/>
          <ac:picMkLst>
            <pc:docMk/>
            <pc:sldMk cId="2067298274" sldId="267"/>
            <ac:picMk id="9" creationId="{6B7046B2-8D9F-49C8-9686-83E1B23B7710}"/>
          </ac:picMkLst>
        </pc:picChg>
      </pc:sldChg>
      <pc:sldChg chg="addSp delSp modSp new mod ord modClrScheme chgLayout">
        <pc:chgData name="Zahnd Doris (zahnddor)" userId="S::zahnddor@students.zhaw.ch::26f17b2e-064a-48c7-9cf9-781cfb0b5cd5" providerId="AD" clId="Web-{E48FC736-7083-4D48-9556-64C95CAF0C97}" dt="2021-01-11T10:52:10.230" v="732" actId="20577"/>
        <pc:sldMkLst>
          <pc:docMk/>
          <pc:sldMk cId="1694220006" sldId="268"/>
        </pc:sldMkLst>
        <pc:spChg chg="mod ord">
          <ac:chgData name="Zahnd Doris (zahnddor)" userId="S::zahnddor@students.zhaw.ch::26f17b2e-064a-48c7-9cf9-781cfb0b5cd5" providerId="AD" clId="Web-{E48FC736-7083-4D48-9556-64C95CAF0C97}" dt="2021-01-11T10:28:28.711" v="278"/>
          <ac:spMkLst>
            <pc:docMk/>
            <pc:sldMk cId="1694220006" sldId="268"/>
            <ac:spMk id="2" creationId="{A42DF990-6165-4CF4-B893-CAF60CEAD9AD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28:28.711" v="278"/>
          <ac:spMkLst>
            <pc:docMk/>
            <pc:sldMk cId="1694220006" sldId="268"/>
            <ac:spMk id="3" creationId="{BF8C2F32-5288-4618-BB33-4FE95FA0F5DE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28:28.711" v="278"/>
          <ac:spMkLst>
            <pc:docMk/>
            <pc:sldMk cId="1694220006" sldId="268"/>
            <ac:spMk id="4" creationId="{339FD299-00C8-4BF5-92FF-0B7340826F55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28:28.711" v="278"/>
          <ac:spMkLst>
            <pc:docMk/>
            <pc:sldMk cId="1694220006" sldId="268"/>
            <ac:spMk id="5" creationId="{B3EABBC1-E55A-4198-92DB-1B642B520D4E}"/>
          </ac:spMkLst>
        </pc:spChg>
        <pc:spChg chg="add mod ord">
          <ac:chgData name="Zahnd Doris (zahnddor)" userId="S::zahnddor@students.zhaw.ch::26f17b2e-064a-48c7-9cf9-781cfb0b5cd5" providerId="AD" clId="Web-{E48FC736-7083-4D48-9556-64C95CAF0C97}" dt="2021-01-11T10:52:10.230" v="732" actId="20577"/>
          <ac:spMkLst>
            <pc:docMk/>
            <pc:sldMk cId="1694220006" sldId="268"/>
            <ac:spMk id="8" creationId="{376FC71B-F033-4CC9-8D6A-8351E87D4EA7}"/>
          </ac:spMkLst>
        </pc:spChg>
        <pc:picChg chg="add del mod">
          <ac:chgData name="Zahnd Doris (zahnddor)" userId="S::zahnddor@students.zhaw.ch::26f17b2e-064a-48c7-9cf9-781cfb0b5cd5" providerId="AD" clId="Web-{E48FC736-7083-4D48-9556-64C95CAF0C97}" dt="2021-01-11T10:17:38.765" v="247"/>
          <ac:picMkLst>
            <pc:docMk/>
            <pc:sldMk cId="1694220006" sldId="268"/>
            <ac:picMk id="6" creationId="{AA259899-7209-41E5-9E35-83AB89F2970F}"/>
          </ac:picMkLst>
        </pc:picChg>
        <pc:picChg chg="add mod">
          <ac:chgData name="Zahnd Doris (zahnddor)" userId="S::zahnddor@students.zhaw.ch::26f17b2e-064a-48c7-9cf9-781cfb0b5cd5" providerId="AD" clId="Web-{E48FC736-7083-4D48-9556-64C95CAF0C97}" dt="2021-01-11T10:35:37.716" v="483" actId="1076"/>
          <ac:picMkLst>
            <pc:docMk/>
            <pc:sldMk cId="1694220006" sldId="268"/>
            <ac:picMk id="7" creationId="{CBD2E1C7-9EA3-42AE-AAE0-C2586BAE3FE5}"/>
          </ac:picMkLst>
        </pc:picChg>
        <pc:inkChg chg="add del">
          <ac:chgData name="Zahnd Doris (zahnddor)" userId="S::zahnddor@students.zhaw.ch::26f17b2e-064a-48c7-9cf9-781cfb0b5cd5" providerId="AD" clId="Web-{E48FC736-7083-4D48-9556-64C95CAF0C97}" dt="2021-01-11T10:34:01.512" v="463"/>
          <ac:inkMkLst>
            <pc:docMk/>
            <pc:sldMk cId="1694220006" sldId="268"/>
            <ac:inkMk id="9" creationId="{449740B4-8C61-4DBA-8388-58E9B2A2DD5D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4:14.606" v="465"/>
          <ac:inkMkLst>
            <pc:docMk/>
            <pc:sldMk cId="1694220006" sldId="268"/>
            <ac:inkMk id="10" creationId="{B1EBEC76-BD70-4396-AC72-A62E7A87C9EA}"/>
          </ac:inkMkLst>
        </pc:inkChg>
        <pc:inkChg chg="add mod">
          <ac:chgData name="Zahnd Doris (zahnddor)" userId="S::zahnddor@students.zhaw.ch::26f17b2e-064a-48c7-9cf9-781cfb0b5cd5" providerId="AD" clId="Web-{E48FC736-7083-4D48-9556-64C95CAF0C97}" dt="2021-01-11T10:35:46.467" v="485" actId="1076"/>
          <ac:inkMkLst>
            <pc:docMk/>
            <pc:sldMk cId="1694220006" sldId="268"/>
            <ac:inkMk id="11" creationId="{F3561E2E-2DE8-408B-AC4A-F647642EC539}"/>
          </ac:inkMkLst>
        </pc:inkChg>
        <pc:inkChg chg="add mod">
          <ac:chgData name="Zahnd Doris (zahnddor)" userId="S::zahnddor@students.zhaw.ch::26f17b2e-064a-48c7-9cf9-781cfb0b5cd5" providerId="AD" clId="Web-{E48FC736-7083-4D48-9556-64C95CAF0C97}" dt="2021-01-11T10:37:22.562" v="492" actId="1076"/>
          <ac:inkMkLst>
            <pc:docMk/>
            <pc:sldMk cId="1694220006" sldId="268"/>
            <ac:inkMk id="12" creationId="{5B0BC335-B146-4F4F-922A-94AA1C784D3D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4:36.231" v="471"/>
          <ac:inkMkLst>
            <pc:docMk/>
            <pc:sldMk cId="1694220006" sldId="268"/>
            <ac:inkMk id="13" creationId="{FE350146-1B69-42FC-BF27-EB67EA5BAD11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4:36.216" v="470"/>
          <ac:inkMkLst>
            <pc:docMk/>
            <pc:sldMk cId="1694220006" sldId="268"/>
            <ac:inkMk id="14" creationId="{AE642F51-CBC4-44F4-8FBB-8C0B956577CC}"/>
          </ac:inkMkLst>
        </pc:inkChg>
        <pc:inkChg chg="add mod">
          <ac:chgData name="Zahnd Doris (zahnddor)" userId="S::zahnddor@students.zhaw.ch::26f17b2e-064a-48c7-9cf9-781cfb0b5cd5" providerId="AD" clId="Web-{E48FC736-7083-4D48-9556-64C95CAF0C97}" dt="2021-01-11T10:35:45.435" v="484" actId="1076"/>
          <ac:inkMkLst>
            <pc:docMk/>
            <pc:sldMk cId="1694220006" sldId="268"/>
            <ac:inkMk id="15" creationId="{9B549C01-69AB-47A6-B7DC-1FF9504ACDE4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4:43.856" v="474"/>
          <ac:inkMkLst>
            <pc:docMk/>
            <pc:sldMk cId="1694220006" sldId="268"/>
            <ac:inkMk id="16" creationId="{3A1A6343-71C0-4F83-ACFC-BFF7E2C20435}"/>
          </ac:inkMkLst>
        </pc:inkChg>
        <pc:inkChg chg="add mod">
          <ac:chgData name="Zahnd Doris (zahnddor)" userId="S::zahnddor@students.zhaw.ch::26f17b2e-064a-48c7-9cf9-781cfb0b5cd5" providerId="AD" clId="Web-{E48FC736-7083-4D48-9556-64C95CAF0C97}" dt="2021-01-11T10:37:22.452" v="491" actId="14100"/>
          <ac:inkMkLst>
            <pc:docMk/>
            <pc:sldMk cId="1694220006" sldId="268"/>
            <ac:inkMk id="17" creationId="{C08C7588-B02C-44FB-8432-F29663B0038F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4:53.107" v="477"/>
          <ac:inkMkLst>
            <pc:docMk/>
            <pc:sldMk cId="1694220006" sldId="268"/>
            <ac:inkMk id="18" creationId="{6E5F5BC5-14B5-4DAF-A7E6-51D4F30F90F1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7:22.421" v="490"/>
          <ac:inkMkLst>
            <pc:docMk/>
            <pc:sldMk cId="1694220006" sldId="268"/>
            <ac:inkMk id="19" creationId="{2231B738-6400-4203-AFE7-F9E60F587E7F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5:08.810" v="480"/>
          <ac:inkMkLst>
            <pc:docMk/>
            <pc:sldMk cId="1694220006" sldId="268"/>
            <ac:inkMk id="20" creationId="{F0010B59-3752-405C-A463-4B5DC05274B4}"/>
          </ac:inkMkLst>
        </pc:inkChg>
      </pc:sldChg>
      <pc:sldChg chg="modSp new del">
        <pc:chgData name="Zahnd Doris (zahnddor)" userId="S::zahnddor@students.zhaw.ch::26f17b2e-064a-48c7-9cf9-781cfb0b5cd5" providerId="AD" clId="Web-{E48FC736-7083-4D48-9556-64C95CAF0C97}" dt="2021-01-11T10:39:07.657" v="515"/>
        <pc:sldMkLst>
          <pc:docMk/>
          <pc:sldMk cId="3852539548" sldId="269"/>
        </pc:sldMkLst>
        <pc:spChg chg="mod">
          <ac:chgData name="Zahnd Doris (zahnddor)" userId="S::zahnddor@students.zhaw.ch::26f17b2e-064a-48c7-9cf9-781cfb0b5cd5" providerId="AD" clId="Web-{E48FC736-7083-4D48-9556-64C95CAF0C97}" dt="2021-01-11T10:07:40.569" v="41" actId="20577"/>
          <ac:spMkLst>
            <pc:docMk/>
            <pc:sldMk cId="3852539548" sldId="269"/>
            <ac:spMk id="2" creationId="{0B38DF27-44FC-4E9C-9D63-221F3ED8CE5B}"/>
          </ac:spMkLst>
        </pc:spChg>
      </pc:sldChg>
      <pc:sldChg chg="modSp new">
        <pc:chgData name="Zahnd Doris (zahnddor)" userId="S::zahnddor@students.zhaw.ch::26f17b2e-064a-48c7-9cf9-781cfb0b5cd5" providerId="AD" clId="Web-{E48FC736-7083-4D48-9556-64C95CAF0C97}" dt="2021-01-11T10:08:02.429" v="52" actId="20577"/>
        <pc:sldMkLst>
          <pc:docMk/>
          <pc:sldMk cId="3691290574" sldId="270"/>
        </pc:sldMkLst>
        <pc:spChg chg="mod">
          <ac:chgData name="Zahnd Doris (zahnddor)" userId="S::zahnddor@students.zhaw.ch::26f17b2e-064a-48c7-9cf9-781cfb0b5cd5" providerId="AD" clId="Web-{E48FC736-7083-4D48-9556-64C95CAF0C97}" dt="2021-01-11T10:08:02.429" v="52" actId="20577"/>
          <ac:spMkLst>
            <pc:docMk/>
            <pc:sldMk cId="3691290574" sldId="270"/>
            <ac:spMk id="2" creationId="{D3245330-7099-4DCB-B27A-66D93166A291}"/>
          </ac:spMkLst>
        </pc:spChg>
      </pc:sldChg>
      <pc:sldChg chg="addSp delSp modSp new mod modClrScheme chgLayout">
        <pc:chgData name="Zahnd Doris (zahnddor)" userId="S::zahnddor@students.zhaw.ch::26f17b2e-064a-48c7-9cf9-781cfb0b5cd5" providerId="AD" clId="Web-{E48FC736-7083-4D48-9556-64C95CAF0C97}" dt="2021-01-11T10:52:25.933" v="734" actId="1076"/>
        <pc:sldMkLst>
          <pc:docMk/>
          <pc:sldMk cId="420399303" sldId="273"/>
        </pc:sldMkLst>
        <pc:spChg chg="mod ord">
          <ac:chgData name="Zahnd Doris (zahnddor)" userId="S::zahnddor@students.zhaw.ch::26f17b2e-064a-48c7-9cf9-781cfb0b5cd5" providerId="AD" clId="Web-{E48FC736-7083-4D48-9556-64C95CAF0C97}" dt="2021-01-11T10:38:25.906" v="514" actId="20577"/>
          <ac:spMkLst>
            <pc:docMk/>
            <pc:sldMk cId="420399303" sldId="273"/>
            <ac:spMk id="2" creationId="{68D9765E-8AF1-49DA-85DE-11D68AA45AF2}"/>
          </ac:spMkLst>
        </pc:spChg>
        <pc:spChg chg="del">
          <ac:chgData name="Zahnd Doris (zahnddor)" userId="S::zahnddor@students.zhaw.ch::26f17b2e-064a-48c7-9cf9-781cfb0b5cd5" providerId="AD" clId="Web-{E48FC736-7083-4D48-9556-64C95CAF0C97}" dt="2021-01-11T10:26:49.663" v="267"/>
          <ac:spMkLst>
            <pc:docMk/>
            <pc:sldMk cId="420399303" sldId="273"/>
            <ac:spMk id="3" creationId="{EA5761AE-69AF-4712-A0ED-8D78807B5631}"/>
          </ac:spMkLst>
        </pc:spChg>
        <pc:spChg chg="del">
          <ac:chgData name="Zahnd Doris (zahnddor)" userId="S::zahnddor@students.zhaw.ch::26f17b2e-064a-48c7-9cf9-781cfb0b5cd5" providerId="AD" clId="Web-{E48FC736-7083-4D48-9556-64C95CAF0C97}" dt="2021-01-11T10:26:49.663" v="267"/>
          <ac:spMkLst>
            <pc:docMk/>
            <pc:sldMk cId="420399303" sldId="273"/>
            <ac:spMk id="4" creationId="{8FAB2555-4398-4784-B186-228362F70B6D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26:49.663" v="267"/>
          <ac:spMkLst>
            <pc:docMk/>
            <pc:sldMk cId="420399303" sldId="273"/>
            <ac:spMk id="5" creationId="{7188A641-920D-49DF-BC1A-6C0300449401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26:49.663" v="267"/>
          <ac:spMkLst>
            <pc:docMk/>
            <pc:sldMk cId="420399303" sldId="273"/>
            <ac:spMk id="6" creationId="{1F15D19F-24BF-4BD5-8243-8CDE8BB41EC2}"/>
          </ac:spMkLst>
        </pc:spChg>
        <pc:spChg chg="mod ord">
          <ac:chgData name="Zahnd Doris (zahnddor)" userId="S::zahnddor@students.zhaw.ch::26f17b2e-064a-48c7-9cf9-781cfb0b5cd5" providerId="AD" clId="Web-{E48FC736-7083-4D48-9556-64C95CAF0C97}" dt="2021-01-11T10:26:49.663" v="267"/>
          <ac:spMkLst>
            <pc:docMk/>
            <pc:sldMk cId="420399303" sldId="273"/>
            <ac:spMk id="7" creationId="{07163C40-1350-42D8-8E65-C8E3E5CEA253}"/>
          </ac:spMkLst>
        </pc:spChg>
        <pc:spChg chg="add mod">
          <ac:chgData name="Zahnd Doris (zahnddor)" userId="S::zahnddor@students.zhaw.ch::26f17b2e-064a-48c7-9cf9-781cfb0b5cd5" providerId="AD" clId="Web-{E48FC736-7083-4D48-9556-64C95CAF0C97}" dt="2021-01-11T10:52:25.933" v="734" actId="1076"/>
          <ac:spMkLst>
            <pc:docMk/>
            <pc:sldMk cId="420399303" sldId="273"/>
            <ac:spMk id="12" creationId="{8D3740BC-690C-4E32-873E-861712DC749C}"/>
          </ac:spMkLst>
        </pc:spChg>
        <pc:picChg chg="add del mod">
          <ac:chgData name="Zahnd Doris (zahnddor)" userId="S::zahnddor@students.zhaw.ch::26f17b2e-064a-48c7-9cf9-781cfb0b5cd5" providerId="AD" clId="Web-{E48FC736-7083-4D48-9556-64C95CAF0C97}" dt="2021-01-11T10:27:02.272" v="271"/>
          <ac:picMkLst>
            <pc:docMk/>
            <pc:sldMk cId="420399303" sldId="273"/>
            <ac:picMk id="8" creationId="{C0F997EC-F22B-4262-BF51-631BAD6FDE54}"/>
          </ac:picMkLst>
        </pc:picChg>
        <pc:picChg chg="add mod">
          <ac:chgData name="Zahnd Doris (zahnddor)" userId="S::zahnddor@students.zhaw.ch::26f17b2e-064a-48c7-9cf9-781cfb0b5cd5" providerId="AD" clId="Web-{E48FC736-7083-4D48-9556-64C95CAF0C97}" dt="2021-01-11T10:30:21.431" v="355" actId="1076"/>
          <ac:picMkLst>
            <pc:docMk/>
            <pc:sldMk cId="420399303" sldId="273"/>
            <ac:picMk id="9" creationId="{1CCB1DE3-BFF1-4C05-AE98-135FC7BFCF36}"/>
          </ac:picMkLst>
        </pc:picChg>
        <pc:picChg chg="add del mod">
          <ac:chgData name="Zahnd Doris (zahnddor)" userId="S::zahnddor@students.zhaw.ch::26f17b2e-064a-48c7-9cf9-781cfb0b5cd5" providerId="AD" clId="Web-{E48FC736-7083-4D48-9556-64C95CAF0C97}" dt="2021-01-11T10:30:25.025" v="357"/>
          <ac:picMkLst>
            <pc:docMk/>
            <pc:sldMk cId="420399303" sldId="273"/>
            <ac:picMk id="10" creationId="{FB5FA64F-8A32-4F06-8D4A-51072656D04C}"/>
          </ac:picMkLst>
        </pc:picChg>
        <pc:inkChg chg="add del">
          <ac:chgData name="Zahnd Doris (zahnddor)" userId="S::zahnddor@students.zhaw.ch::26f17b2e-064a-48c7-9cf9-781cfb0b5cd5" providerId="AD" clId="Web-{E48FC736-7083-4D48-9556-64C95CAF0C97}" dt="2021-01-11T10:37:22.624" v="494"/>
          <ac:inkMkLst>
            <pc:docMk/>
            <pc:sldMk cId="420399303" sldId="273"/>
            <ac:inkMk id="13" creationId="{A914EF95-EACD-4D43-8B61-C18BDD38EE2E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7:48.921" v="496"/>
          <ac:inkMkLst>
            <pc:docMk/>
            <pc:sldMk cId="420399303" sldId="273"/>
            <ac:inkMk id="14" creationId="{8F979EF3-C67E-4348-AB1D-05711AD18ED0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7:55.890" v="498"/>
          <ac:inkMkLst>
            <pc:docMk/>
            <pc:sldMk cId="420399303" sldId="273"/>
            <ac:inkMk id="15" creationId="{6726809E-20FF-47DE-B1B9-9D82D8F8FBCC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8:01.703" v="500"/>
          <ac:inkMkLst>
            <pc:docMk/>
            <pc:sldMk cId="420399303" sldId="273"/>
            <ac:inkMk id="16" creationId="{CCA97468-4B58-4A89-8F23-84F1202AB77A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38:06.922" v="502"/>
          <ac:inkMkLst>
            <pc:docMk/>
            <pc:sldMk cId="420399303" sldId="273"/>
            <ac:inkMk id="17" creationId="{FF8D8EF5-4F9F-424A-AB65-E334A302E3C8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45:14.318" v="660"/>
          <ac:inkMkLst>
            <pc:docMk/>
            <pc:sldMk cId="420399303" sldId="273"/>
            <ac:inkMk id="18" creationId="{972E37C5-68BF-4229-8E61-685DDFB60929}"/>
          </ac:inkMkLst>
        </pc:inkChg>
        <pc:inkChg chg="add del">
          <ac:chgData name="Zahnd Doris (zahnddor)" userId="S::zahnddor@students.zhaw.ch::26f17b2e-064a-48c7-9cf9-781cfb0b5cd5" providerId="AD" clId="Web-{E48FC736-7083-4D48-9556-64C95CAF0C97}" dt="2021-01-11T10:46:01.365" v="662"/>
          <ac:inkMkLst>
            <pc:docMk/>
            <pc:sldMk cId="420399303" sldId="273"/>
            <ac:inkMk id="19" creationId="{CF5AEFF5-5B2C-4B94-9F2D-EC4B26ACD2F8}"/>
          </ac:inkMkLst>
        </pc:inkChg>
      </pc:sldChg>
    </pc:docChg>
  </pc:docChgLst>
  <pc:docChgLst>
    <pc:chgData name="Zahnd Doris (zahnddor)" userId="S::zahnddor@students.zhaw.ch::26f17b2e-064a-48c7-9cf9-781cfb0b5cd5" providerId="AD" clId="Web-{8BA9F0BD-4DC5-41AF-9FCA-7F4778BFD43A}"/>
    <pc:docChg chg="addSld modSld">
      <pc:chgData name="Zahnd Doris (zahnddor)" userId="S::zahnddor@students.zhaw.ch::26f17b2e-064a-48c7-9cf9-781cfb0b5cd5" providerId="AD" clId="Web-{8BA9F0BD-4DC5-41AF-9FCA-7F4778BFD43A}" dt="2021-04-12T16:47:51.184" v="29"/>
      <pc:docMkLst>
        <pc:docMk/>
      </pc:docMkLst>
      <pc:sldChg chg="addSp delSp modSp add replId">
        <pc:chgData name="Zahnd Doris (zahnddor)" userId="S::zahnddor@students.zhaw.ch::26f17b2e-064a-48c7-9cf9-781cfb0b5cd5" providerId="AD" clId="Web-{8BA9F0BD-4DC5-41AF-9FCA-7F4778BFD43A}" dt="2021-04-12T16:47:51.184" v="29"/>
        <pc:sldMkLst>
          <pc:docMk/>
          <pc:sldMk cId="1326030340" sldId="289"/>
        </pc:sldMkLst>
        <pc:spChg chg="del">
          <ac:chgData name="Zahnd Doris (zahnddor)" userId="S::zahnddor@students.zhaw.ch::26f17b2e-064a-48c7-9cf9-781cfb0b5cd5" providerId="AD" clId="Web-{8BA9F0BD-4DC5-41AF-9FCA-7F4778BFD43A}" dt="2021-04-12T16:47:51.184" v="29"/>
          <ac:spMkLst>
            <pc:docMk/>
            <pc:sldMk cId="1326030340" sldId="289"/>
            <ac:spMk id="10" creationId="{593AFF7F-44BB-9B46-88D2-19A6C241C13D}"/>
          </ac:spMkLst>
        </pc:spChg>
        <pc:spChg chg="del">
          <ac:chgData name="Zahnd Doris (zahnddor)" userId="S::zahnddor@students.zhaw.ch::26f17b2e-064a-48c7-9cf9-781cfb0b5cd5" providerId="AD" clId="Web-{8BA9F0BD-4DC5-41AF-9FCA-7F4778BFD43A}" dt="2021-04-12T16:45:58.901" v="5"/>
          <ac:spMkLst>
            <pc:docMk/>
            <pc:sldMk cId="1326030340" sldId="289"/>
            <ac:spMk id="13" creationId="{8108938D-D217-4193-A3C3-A26A13007715}"/>
          </ac:spMkLst>
        </pc:spChg>
        <pc:spChg chg="del">
          <ac:chgData name="Zahnd Doris (zahnddor)" userId="S::zahnddor@students.zhaw.ch::26f17b2e-064a-48c7-9cf9-781cfb0b5cd5" providerId="AD" clId="Web-{8BA9F0BD-4DC5-41AF-9FCA-7F4778BFD43A}" dt="2021-04-12T16:45:58.901" v="3"/>
          <ac:spMkLst>
            <pc:docMk/>
            <pc:sldMk cId="1326030340" sldId="289"/>
            <ac:spMk id="15" creationId="{29AA3145-9147-4B5F-B602-829655FE56E3}"/>
          </ac:spMkLst>
        </pc:spChg>
        <pc:spChg chg="del">
          <ac:chgData name="Zahnd Doris (zahnddor)" userId="S::zahnddor@students.zhaw.ch::26f17b2e-064a-48c7-9cf9-781cfb0b5cd5" providerId="AD" clId="Web-{8BA9F0BD-4DC5-41AF-9FCA-7F4778BFD43A}" dt="2021-04-12T16:45:58.901" v="2"/>
          <ac:spMkLst>
            <pc:docMk/>
            <pc:sldMk cId="1326030340" sldId="289"/>
            <ac:spMk id="27" creationId="{1F2A2E75-14F8-48BE-8AF3-3EF06DA17925}"/>
          </ac:spMkLst>
        </pc:spChg>
        <pc:spChg chg="mod">
          <ac:chgData name="Zahnd Doris (zahnddor)" userId="S::zahnddor@students.zhaw.ch::26f17b2e-064a-48c7-9cf9-781cfb0b5cd5" providerId="AD" clId="Web-{8BA9F0BD-4DC5-41AF-9FCA-7F4778BFD43A}" dt="2021-04-12T16:46:54.308" v="20" actId="20577"/>
          <ac:spMkLst>
            <pc:docMk/>
            <pc:sldMk cId="1326030340" sldId="289"/>
            <ac:spMk id="177" creationId="{00000000-0000-0000-0000-000000000000}"/>
          </ac:spMkLst>
        </pc:spChg>
        <pc:picChg chg="del">
          <ac:chgData name="Zahnd Doris (zahnddor)" userId="S::zahnddor@students.zhaw.ch::26f17b2e-064a-48c7-9cf9-781cfb0b5cd5" providerId="AD" clId="Web-{8BA9F0BD-4DC5-41AF-9FCA-7F4778BFD43A}" dt="2021-04-12T16:45:58.901" v="6"/>
          <ac:picMkLst>
            <pc:docMk/>
            <pc:sldMk cId="1326030340" sldId="289"/>
            <ac:picMk id="2" creationId="{D79430D9-A88B-4364-AB27-694DF86E17B0}"/>
          </ac:picMkLst>
        </pc:picChg>
        <pc:picChg chg="add del mod">
          <ac:chgData name="Zahnd Doris (zahnddor)" userId="S::zahnddor@students.zhaw.ch::26f17b2e-064a-48c7-9cf9-781cfb0b5cd5" providerId="AD" clId="Web-{8BA9F0BD-4DC5-41AF-9FCA-7F4778BFD43A}" dt="2021-04-12T16:46:02.104" v="8"/>
          <ac:picMkLst>
            <pc:docMk/>
            <pc:sldMk cId="1326030340" sldId="289"/>
            <ac:picMk id="3" creationId="{7C55B71E-8215-4B2A-9B7D-DB5C48047B2F}"/>
          </ac:picMkLst>
        </pc:picChg>
        <pc:picChg chg="del">
          <ac:chgData name="Zahnd Doris (zahnddor)" userId="S::zahnddor@students.zhaw.ch::26f17b2e-064a-48c7-9cf9-781cfb0b5cd5" providerId="AD" clId="Web-{8BA9F0BD-4DC5-41AF-9FCA-7F4778BFD43A}" dt="2021-04-12T16:45:58.901" v="1"/>
          <ac:picMkLst>
            <pc:docMk/>
            <pc:sldMk cId="1326030340" sldId="289"/>
            <ac:picMk id="4" creationId="{76F79A29-8C7A-4EB1-AABD-085A80227DDD}"/>
          </ac:picMkLst>
        </pc:picChg>
        <pc:picChg chg="add mod modCrop">
          <ac:chgData name="Zahnd Doris (zahnddor)" userId="S::zahnddor@students.zhaw.ch::26f17b2e-064a-48c7-9cf9-781cfb0b5cd5" providerId="AD" clId="Web-{8BA9F0BD-4DC5-41AF-9FCA-7F4778BFD43A}" dt="2021-04-12T16:46:47.183" v="14" actId="1076"/>
          <ac:picMkLst>
            <pc:docMk/>
            <pc:sldMk cId="1326030340" sldId="289"/>
            <ac:picMk id="5" creationId="{128E5B28-FB27-46D6-B342-75C5848A75CD}"/>
          </ac:picMkLst>
        </pc:picChg>
        <pc:picChg chg="del">
          <ac:chgData name="Zahnd Doris (zahnddor)" userId="S::zahnddor@students.zhaw.ch::26f17b2e-064a-48c7-9cf9-781cfb0b5cd5" providerId="AD" clId="Web-{8BA9F0BD-4DC5-41AF-9FCA-7F4778BFD43A}" dt="2021-04-12T16:45:58.901" v="4"/>
          <ac:picMkLst>
            <pc:docMk/>
            <pc:sldMk cId="1326030340" sldId="289"/>
            <ac:picMk id="6" creationId="{F9C1D232-C1A9-491C-851C-7A59AC088C84}"/>
          </ac:picMkLst>
        </pc:picChg>
        <pc:picChg chg="add mod">
          <ac:chgData name="Zahnd Doris (zahnddor)" userId="S::zahnddor@students.zhaw.ch::26f17b2e-064a-48c7-9cf9-781cfb0b5cd5" providerId="AD" clId="Web-{8BA9F0BD-4DC5-41AF-9FCA-7F4778BFD43A}" dt="2021-04-12T16:47:48.731" v="28" actId="1076"/>
          <ac:picMkLst>
            <pc:docMk/>
            <pc:sldMk cId="1326030340" sldId="289"/>
            <ac:picMk id="7" creationId="{B096C250-44E3-4B38-AF2D-F5CD8F746211}"/>
          </ac:picMkLst>
        </pc:picChg>
      </pc:sldChg>
    </pc:docChg>
  </pc:docChgLst>
  <pc:docChgLst>
    <pc:chgData name="Zahnd Doris (zahnddor)" userId="S::zahnddor@students.zhaw.ch::26f17b2e-064a-48c7-9cf9-781cfb0b5cd5" providerId="AD" clId="Web-{8CA157AF-9E23-44B7-AE2F-D979BF489C3F}"/>
    <pc:docChg chg="addSld delSld modSld sldOrd">
      <pc:chgData name="Zahnd Doris (zahnddor)" userId="S::zahnddor@students.zhaw.ch::26f17b2e-064a-48c7-9cf9-781cfb0b5cd5" providerId="AD" clId="Web-{8CA157AF-9E23-44B7-AE2F-D979BF489C3F}" dt="2021-06-15T20:48:38.072" v="591" actId="20577"/>
      <pc:docMkLst>
        <pc:docMk/>
      </pc:docMkLst>
      <pc:sldChg chg="modSp">
        <pc:chgData name="Zahnd Doris (zahnddor)" userId="S::zahnddor@students.zhaw.ch::26f17b2e-064a-48c7-9cf9-781cfb0b5cd5" providerId="AD" clId="Web-{8CA157AF-9E23-44B7-AE2F-D979BF489C3F}" dt="2021-06-15T20:48:38.072" v="591" actId="20577"/>
        <pc:sldMkLst>
          <pc:docMk/>
          <pc:sldMk cId="1358767003" sldId="294"/>
        </pc:sldMkLst>
        <pc:spChg chg="mod">
          <ac:chgData name="Zahnd Doris (zahnddor)" userId="S::zahnddor@students.zhaw.ch::26f17b2e-064a-48c7-9cf9-781cfb0b5cd5" providerId="AD" clId="Web-{8CA157AF-9E23-44B7-AE2F-D979BF489C3F}" dt="2021-06-15T20:48:38.072" v="591" actId="20577"/>
          <ac:spMkLst>
            <pc:docMk/>
            <pc:sldMk cId="1358767003" sldId="294"/>
            <ac:spMk id="3" creationId="{2E955280-034D-497C-B6F2-5DFC2FBA68EC}"/>
          </ac:spMkLst>
        </pc:spChg>
      </pc:sldChg>
      <pc:sldChg chg="modSp">
        <pc:chgData name="Zahnd Doris (zahnddor)" userId="S::zahnddor@students.zhaw.ch::26f17b2e-064a-48c7-9cf9-781cfb0b5cd5" providerId="AD" clId="Web-{8CA157AF-9E23-44B7-AE2F-D979BF489C3F}" dt="2021-06-15T20:40:14.968" v="331" actId="20577"/>
        <pc:sldMkLst>
          <pc:docMk/>
          <pc:sldMk cId="3959593617" sldId="297"/>
        </pc:sldMkLst>
        <pc:spChg chg="mod">
          <ac:chgData name="Zahnd Doris (zahnddor)" userId="S::zahnddor@students.zhaw.ch::26f17b2e-064a-48c7-9cf9-781cfb0b5cd5" providerId="AD" clId="Web-{8CA157AF-9E23-44B7-AE2F-D979BF489C3F}" dt="2021-06-15T20:40:14.968" v="331" actId="20577"/>
          <ac:spMkLst>
            <pc:docMk/>
            <pc:sldMk cId="3959593617" sldId="297"/>
            <ac:spMk id="3" creationId="{2E955280-034D-497C-B6F2-5DFC2FBA68EC}"/>
          </ac:spMkLst>
        </pc:spChg>
      </pc:sldChg>
      <pc:sldChg chg="addSp delSp modSp">
        <pc:chgData name="Zahnd Doris (zahnddor)" userId="S::zahnddor@students.zhaw.ch::26f17b2e-064a-48c7-9cf9-781cfb0b5cd5" providerId="AD" clId="Web-{8CA157AF-9E23-44B7-AE2F-D979BF489C3F}" dt="2021-06-15T20:41:37.970" v="338" actId="20577"/>
        <pc:sldMkLst>
          <pc:docMk/>
          <pc:sldMk cId="816843806" sldId="306"/>
        </pc:sldMkLst>
        <pc:spChg chg="mod">
          <ac:chgData name="Zahnd Doris (zahnddor)" userId="S::zahnddor@students.zhaw.ch::26f17b2e-064a-48c7-9cf9-781cfb0b5cd5" providerId="AD" clId="Web-{8CA157AF-9E23-44B7-AE2F-D979BF489C3F}" dt="2021-06-15T20:41:37.970" v="338" actId="20577"/>
          <ac:spMkLst>
            <pc:docMk/>
            <pc:sldMk cId="816843806" sldId="306"/>
            <ac:spMk id="3" creationId="{5BA70B60-C993-43C9-A703-DB41D2684739}"/>
          </ac:spMkLst>
        </pc:spChg>
        <pc:picChg chg="add mod">
          <ac:chgData name="Zahnd Doris (zahnddor)" userId="S::zahnddor@students.zhaw.ch::26f17b2e-064a-48c7-9cf9-781cfb0b5cd5" providerId="AD" clId="Web-{8CA157AF-9E23-44B7-AE2F-D979BF489C3F}" dt="2021-06-15T20:41:31.314" v="333" actId="1076"/>
          <ac:picMkLst>
            <pc:docMk/>
            <pc:sldMk cId="816843806" sldId="306"/>
            <ac:picMk id="4" creationId="{298E8F53-9D73-45BF-BEC7-1ADD94A6F990}"/>
          </ac:picMkLst>
        </pc:picChg>
        <pc:picChg chg="del">
          <ac:chgData name="Zahnd Doris (zahnddor)" userId="S::zahnddor@students.zhaw.ch::26f17b2e-064a-48c7-9cf9-781cfb0b5cd5" providerId="AD" clId="Web-{8CA157AF-9E23-44B7-AE2F-D979BF489C3F}" dt="2021-06-15T20:21:16.095" v="7"/>
          <ac:picMkLst>
            <pc:docMk/>
            <pc:sldMk cId="816843806" sldId="306"/>
            <ac:picMk id="8" creationId="{32FE22B0-AE83-4996-AE4E-D6B71A15C38B}"/>
          </ac:picMkLst>
        </pc:picChg>
      </pc:sldChg>
      <pc:sldChg chg="del">
        <pc:chgData name="Zahnd Doris (zahnddor)" userId="S::zahnddor@students.zhaw.ch::26f17b2e-064a-48c7-9cf9-781cfb0b5cd5" providerId="AD" clId="Web-{8CA157AF-9E23-44B7-AE2F-D979BF489C3F}" dt="2021-06-15T20:32:28.866" v="239"/>
        <pc:sldMkLst>
          <pc:docMk/>
          <pc:sldMk cId="2479819876" sldId="307"/>
        </pc:sldMkLst>
      </pc:sldChg>
      <pc:sldChg chg="del">
        <pc:chgData name="Zahnd Doris (zahnddor)" userId="S::zahnddor@students.zhaw.ch::26f17b2e-064a-48c7-9cf9-781cfb0b5cd5" providerId="AD" clId="Web-{8CA157AF-9E23-44B7-AE2F-D979BF489C3F}" dt="2021-06-15T20:32:50.100" v="240"/>
        <pc:sldMkLst>
          <pc:docMk/>
          <pc:sldMk cId="2623752114" sldId="308"/>
        </pc:sldMkLst>
      </pc:sldChg>
      <pc:sldChg chg="addSp delSp modSp">
        <pc:chgData name="Zahnd Doris (zahnddor)" userId="S::zahnddor@students.zhaw.ch::26f17b2e-064a-48c7-9cf9-781cfb0b5cd5" providerId="AD" clId="Web-{8CA157AF-9E23-44B7-AE2F-D979BF489C3F}" dt="2021-06-15T20:43:09.550" v="357" actId="20577"/>
        <pc:sldMkLst>
          <pc:docMk/>
          <pc:sldMk cId="1121199142" sldId="312"/>
        </pc:sldMkLst>
        <pc:spChg chg="mod">
          <ac:chgData name="Zahnd Doris (zahnddor)" userId="S::zahnddor@students.zhaw.ch::26f17b2e-064a-48c7-9cf9-781cfb0b5cd5" providerId="AD" clId="Web-{8CA157AF-9E23-44B7-AE2F-D979BF489C3F}" dt="2021-06-15T20:43:09.550" v="357" actId="20577"/>
          <ac:spMkLst>
            <pc:docMk/>
            <pc:sldMk cId="1121199142" sldId="312"/>
            <ac:spMk id="3" creationId="{EC1E83A4-98B3-4E4A-93DC-665089DA9AFF}"/>
          </ac:spMkLst>
        </pc:spChg>
        <pc:spChg chg="del">
          <ac:chgData name="Zahnd Doris (zahnddor)" userId="S::zahnddor@students.zhaw.ch::26f17b2e-064a-48c7-9cf9-781cfb0b5cd5" providerId="AD" clId="Web-{8CA157AF-9E23-44B7-AE2F-D979BF489C3F}" dt="2021-06-15T20:23:30.145" v="17"/>
          <ac:spMkLst>
            <pc:docMk/>
            <pc:sldMk cId="1121199142" sldId="312"/>
            <ac:spMk id="8" creationId="{4C001717-6F0F-4B45-8F54-CA461DD159CB}"/>
          </ac:spMkLst>
        </pc:spChg>
        <pc:picChg chg="del">
          <ac:chgData name="Zahnd Doris (zahnddor)" userId="S::zahnddor@students.zhaw.ch::26f17b2e-064a-48c7-9cf9-781cfb0b5cd5" providerId="AD" clId="Web-{8CA157AF-9E23-44B7-AE2F-D979BF489C3F}" dt="2021-06-15T20:23:28.786" v="16"/>
          <ac:picMkLst>
            <pc:docMk/>
            <pc:sldMk cId="1121199142" sldId="312"/>
            <ac:picMk id="7" creationId="{B3A1DAC9-C3B7-4146-B3BB-405E3B62C138}"/>
          </ac:picMkLst>
        </pc:picChg>
        <pc:picChg chg="add mod modCrop">
          <ac:chgData name="Zahnd Doris (zahnddor)" userId="S::zahnddor@students.zhaw.ch::26f17b2e-064a-48c7-9cf9-781cfb0b5cd5" providerId="AD" clId="Web-{8CA157AF-9E23-44B7-AE2F-D979BF489C3F}" dt="2021-06-15T20:43:02.425" v="356" actId="1076"/>
          <ac:picMkLst>
            <pc:docMk/>
            <pc:sldMk cId="1121199142" sldId="312"/>
            <ac:picMk id="9" creationId="{1F7B36C3-8B1E-4C65-A8A5-E062B32D1200}"/>
          </ac:picMkLst>
        </pc:picChg>
      </pc:sldChg>
      <pc:sldChg chg="delSp del">
        <pc:chgData name="Zahnd Doris (zahnddor)" userId="S::zahnddor@students.zhaw.ch::26f17b2e-064a-48c7-9cf9-781cfb0b5cd5" providerId="AD" clId="Web-{8CA157AF-9E23-44B7-AE2F-D979BF489C3F}" dt="2021-06-15T20:33:06.773" v="241"/>
        <pc:sldMkLst>
          <pc:docMk/>
          <pc:sldMk cId="3227895375" sldId="313"/>
        </pc:sldMkLst>
        <pc:picChg chg="del">
          <ac:chgData name="Zahnd Doris (zahnddor)" userId="S::zahnddor@students.zhaw.ch::26f17b2e-064a-48c7-9cf9-781cfb0b5cd5" providerId="AD" clId="Web-{8CA157AF-9E23-44B7-AE2F-D979BF489C3F}" dt="2021-06-15T20:31:39.818" v="229"/>
          <ac:picMkLst>
            <pc:docMk/>
            <pc:sldMk cId="3227895375" sldId="313"/>
            <ac:picMk id="4" creationId="{A3073B09-EB43-4913-A7FC-5AE1829A7084}"/>
          </ac:picMkLst>
        </pc:picChg>
      </pc:sldChg>
      <pc:sldChg chg="modSp ord">
        <pc:chgData name="Zahnd Doris (zahnddor)" userId="S::zahnddor@students.zhaw.ch::26f17b2e-064a-48c7-9cf9-781cfb0b5cd5" providerId="AD" clId="Web-{8CA157AF-9E23-44B7-AE2F-D979BF489C3F}" dt="2021-06-15T20:37:04.480" v="285"/>
        <pc:sldMkLst>
          <pc:docMk/>
          <pc:sldMk cId="3088076318" sldId="314"/>
        </pc:sldMkLst>
        <pc:spChg chg="mod">
          <ac:chgData name="Zahnd Doris (zahnddor)" userId="S::zahnddor@students.zhaw.ch::26f17b2e-064a-48c7-9cf9-781cfb0b5cd5" providerId="AD" clId="Web-{8CA157AF-9E23-44B7-AE2F-D979BF489C3F}" dt="2021-06-15T20:36:35.480" v="283" actId="20577"/>
          <ac:spMkLst>
            <pc:docMk/>
            <pc:sldMk cId="3088076318" sldId="314"/>
            <ac:spMk id="2" creationId="{663FD3D5-3DC8-4C83-AE3D-FF6742A8DD0F}"/>
          </ac:spMkLst>
        </pc:spChg>
      </pc:sldChg>
      <pc:sldChg chg="addSp delSp modSp add mod replId modShow">
        <pc:chgData name="Zahnd Doris (zahnddor)" userId="S::zahnddor@students.zhaw.ch::26f17b2e-064a-48c7-9cf9-781cfb0b5cd5" providerId="AD" clId="Web-{8CA157AF-9E23-44B7-AE2F-D979BF489C3F}" dt="2021-06-15T20:43:25.909" v="359" actId="1076"/>
        <pc:sldMkLst>
          <pc:docMk/>
          <pc:sldMk cId="2585288605" sldId="315"/>
        </pc:sldMkLst>
        <pc:spChg chg="mod">
          <ac:chgData name="Zahnd Doris (zahnddor)" userId="S::zahnddor@students.zhaw.ch::26f17b2e-064a-48c7-9cf9-781cfb0b5cd5" providerId="AD" clId="Web-{8CA157AF-9E23-44B7-AE2F-D979BF489C3F}" dt="2021-06-15T20:29:25.469" v="155" actId="20577"/>
          <ac:spMkLst>
            <pc:docMk/>
            <pc:sldMk cId="2585288605" sldId="315"/>
            <ac:spMk id="3" creationId="{EC1E83A4-98B3-4E4A-93DC-665089DA9AFF}"/>
          </ac:spMkLst>
        </pc:spChg>
        <pc:picChg chg="add mod">
          <ac:chgData name="Zahnd Doris (zahnddor)" userId="S::zahnddor@students.zhaw.ch::26f17b2e-064a-48c7-9cf9-781cfb0b5cd5" providerId="AD" clId="Web-{8CA157AF-9E23-44B7-AE2F-D979BF489C3F}" dt="2021-06-15T20:43:25.909" v="359" actId="1076"/>
          <ac:picMkLst>
            <pc:docMk/>
            <pc:sldMk cId="2585288605" sldId="315"/>
            <ac:picMk id="7" creationId="{1C10E7C7-7BBC-4528-BC9E-EC25FAEF4B94}"/>
          </ac:picMkLst>
        </pc:picChg>
        <pc:picChg chg="del">
          <ac:chgData name="Zahnd Doris (zahnddor)" userId="S::zahnddor@students.zhaw.ch::26f17b2e-064a-48c7-9cf9-781cfb0b5cd5" providerId="AD" clId="Web-{8CA157AF-9E23-44B7-AE2F-D979BF489C3F}" dt="2021-06-15T20:28:51.827" v="121"/>
          <ac:picMkLst>
            <pc:docMk/>
            <pc:sldMk cId="2585288605" sldId="315"/>
            <ac:picMk id="9" creationId="{1F7B36C3-8B1E-4C65-A8A5-E062B32D1200}"/>
          </ac:picMkLst>
        </pc:picChg>
      </pc:sldChg>
      <pc:sldChg chg="addSp delSp modSp add mod replId modShow">
        <pc:chgData name="Zahnd Doris (zahnddor)" userId="S::zahnddor@students.zhaw.ch::26f17b2e-064a-48c7-9cf9-781cfb0b5cd5" providerId="AD" clId="Web-{8CA157AF-9E23-44B7-AE2F-D979BF489C3F}" dt="2021-06-15T20:43:52.582" v="363" actId="20577"/>
        <pc:sldMkLst>
          <pc:docMk/>
          <pc:sldMk cId="4180218093" sldId="316"/>
        </pc:sldMkLst>
        <pc:spChg chg="mod">
          <ac:chgData name="Zahnd Doris (zahnddor)" userId="S::zahnddor@students.zhaw.ch::26f17b2e-064a-48c7-9cf9-781cfb0b5cd5" providerId="AD" clId="Web-{8CA157AF-9E23-44B7-AE2F-D979BF489C3F}" dt="2021-06-15T20:43:52.582" v="363" actId="20577"/>
          <ac:spMkLst>
            <pc:docMk/>
            <pc:sldMk cId="4180218093" sldId="316"/>
            <ac:spMk id="3" creationId="{EC1E83A4-98B3-4E4A-93DC-665089DA9AFF}"/>
          </ac:spMkLst>
        </pc:spChg>
        <pc:picChg chg="del">
          <ac:chgData name="Zahnd Doris (zahnddor)" userId="S::zahnddor@students.zhaw.ch::26f17b2e-064a-48c7-9cf9-781cfb0b5cd5" providerId="AD" clId="Web-{8CA157AF-9E23-44B7-AE2F-D979BF489C3F}" dt="2021-06-15T20:30:06.282" v="158"/>
          <ac:picMkLst>
            <pc:docMk/>
            <pc:sldMk cId="4180218093" sldId="316"/>
            <ac:picMk id="7" creationId="{1C10E7C7-7BBC-4528-BC9E-EC25FAEF4B94}"/>
          </ac:picMkLst>
        </pc:picChg>
        <pc:picChg chg="add mod">
          <ac:chgData name="Zahnd Doris (zahnddor)" userId="S::zahnddor@students.zhaw.ch::26f17b2e-064a-48c7-9cf9-781cfb0b5cd5" providerId="AD" clId="Web-{8CA157AF-9E23-44B7-AE2F-D979BF489C3F}" dt="2021-06-15T20:30:19.532" v="164" actId="1076"/>
          <ac:picMkLst>
            <pc:docMk/>
            <pc:sldMk cId="4180218093" sldId="316"/>
            <ac:picMk id="8" creationId="{888DD43F-51EC-4F9C-ACE6-4839F26A0BAD}"/>
          </ac:picMkLst>
        </pc:picChg>
      </pc:sldChg>
      <pc:sldChg chg="addSp modSp add ord replId">
        <pc:chgData name="Zahnd Doris (zahnddor)" userId="S::zahnddor@students.zhaw.ch::26f17b2e-064a-48c7-9cf9-781cfb0b5cd5" providerId="AD" clId="Web-{8CA157AF-9E23-44B7-AE2F-D979BF489C3F}" dt="2021-06-15T20:37:27.262" v="287" actId="20577"/>
        <pc:sldMkLst>
          <pc:docMk/>
          <pc:sldMk cId="1492926218" sldId="317"/>
        </pc:sldMkLst>
        <pc:spChg chg="mod">
          <ac:chgData name="Zahnd Doris (zahnddor)" userId="S::zahnddor@students.zhaw.ch::26f17b2e-064a-48c7-9cf9-781cfb0b5cd5" providerId="AD" clId="Web-{8CA157AF-9E23-44B7-AE2F-D979BF489C3F}" dt="2021-06-15T20:37:27.262" v="287" actId="20577"/>
          <ac:spMkLst>
            <pc:docMk/>
            <pc:sldMk cId="1492926218" sldId="317"/>
            <ac:spMk id="3" creationId="{AF89F276-AB95-43A2-8C3D-53FBB59B5E8F}"/>
          </ac:spMkLst>
        </pc:spChg>
        <pc:spChg chg="mod">
          <ac:chgData name="Zahnd Doris (zahnddor)" userId="S::zahnddor@students.zhaw.ch::26f17b2e-064a-48c7-9cf9-781cfb0b5cd5" providerId="AD" clId="Web-{8CA157AF-9E23-44B7-AE2F-D979BF489C3F}" dt="2021-06-15T20:32:08.240" v="235" actId="1076"/>
          <ac:spMkLst>
            <pc:docMk/>
            <pc:sldMk cId="1492926218" sldId="317"/>
            <ac:spMk id="7" creationId="{98BB02E1-B925-4D22-AD54-6B2E81507976}"/>
          </ac:spMkLst>
        </pc:spChg>
        <pc:picChg chg="add mod">
          <ac:chgData name="Zahnd Doris (zahnddor)" userId="S::zahnddor@students.zhaw.ch::26f17b2e-064a-48c7-9cf9-781cfb0b5cd5" providerId="AD" clId="Web-{8CA157AF-9E23-44B7-AE2F-D979BF489C3F}" dt="2021-06-15T20:32:12.100" v="237" actId="1076"/>
          <ac:picMkLst>
            <pc:docMk/>
            <pc:sldMk cId="1492926218" sldId="317"/>
            <ac:picMk id="4" creationId="{E371EE34-F5D4-4633-8ED2-F7B4C8770B70}"/>
          </ac:picMkLst>
        </pc:picChg>
      </pc:sldChg>
    </pc:docChg>
  </pc:docChgLst>
  <pc:docChgLst>
    <pc:chgData name="Hilti Michael (hiltimic)" userId="S::hiltimic@students.zhaw.ch::d6594995-7f9c-4c25-b212-0a8f57c906ef" providerId="AD" clId="Web-{69A949A4-BB02-43BC-A833-91B8B3DC4444}"/>
    <pc:docChg chg="addSld modSld">
      <pc:chgData name="Hilti Michael (hiltimic)" userId="S::hiltimic@students.zhaw.ch::d6594995-7f9c-4c25-b212-0a8f57c906ef" providerId="AD" clId="Web-{69A949A4-BB02-43BC-A833-91B8B3DC4444}" dt="2020-11-18T20:04:30.497" v="1176" actId="20577"/>
      <pc:docMkLst>
        <pc:docMk/>
      </pc:docMkLst>
      <pc:sldChg chg="modSp add replId">
        <pc:chgData name="Hilti Michael (hiltimic)" userId="S::hiltimic@students.zhaw.ch::d6594995-7f9c-4c25-b212-0a8f57c906ef" providerId="AD" clId="Web-{69A949A4-BB02-43BC-A833-91B8B3DC4444}" dt="2020-11-18T19:50:00.948" v="638" actId="20577"/>
        <pc:sldMkLst>
          <pc:docMk/>
          <pc:sldMk cId="3563787635" sldId="274"/>
        </pc:sldMkLst>
        <pc:spChg chg="mod">
          <ac:chgData name="Hilti Michael (hiltimic)" userId="S::hiltimic@students.zhaw.ch::d6594995-7f9c-4c25-b212-0a8f57c906ef" providerId="AD" clId="Web-{69A949A4-BB02-43BC-A833-91B8B3DC4444}" dt="2020-11-18T19:09:59.039" v="6" actId="20577"/>
          <ac:spMkLst>
            <pc:docMk/>
            <pc:sldMk cId="3563787635" sldId="274"/>
            <ac:spMk id="2" creationId="{48C9DA89-9D53-41C3-AEA4-6BB5ACF2FCDA}"/>
          </ac:spMkLst>
        </pc:spChg>
        <pc:spChg chg="mod">
          <ac:chgData name="Hilti Michael (hiltimic)" userId="S::hiltimic@students.zhaw.ch::d6594995-7f9c-4c25-b212-0a8f57c906ef" providerId="AD" clId="Web-{69A949A4-BB02-43BC-A833-91B8B3DC4444}" dt="2020-11-18T19:50:00.948" v="638" actId="20577"/>
          <ac:spMkLst>
            <pc:docMk/>
            <pc:sldMk cId="3563787635" sldId="274"/>
            <ac:spMk id="3" creationId="{DC576906-4D1A-4A58-8574-BDF3DF813C41}"/>
          </ac:spMkLst>
        </pc:spChg>
      </pc:sldChg>
      <pc:sldChg chg="modSp add replId">
        <pc:chgData name="Hilti Michael (hiltimic)" userId="S::hiltimic@students.zhaw.ch::d6594995-7f9c-4c25-b212-0a8f57c906ef" providerId="AD" clId="Web-{69A949A4-BB02-43BC-A833-91B8B3DC4444}" dt="2020-11-18T20:04:30.497" v="1176" actId="20577"/>
        <pc:sldMkLst>
          <pc:docMk/>
          <pc:sldMk cId="3740440401" sldId="275"/>
        </pc:sldMkLst>
        <pc:spChg chg="mod">
          <ac:chgData name="Hilti Michael (hiltimic)" userId="S::hiltimic@students.zhaw.ch::d6594995-7f9c-4c25-b212-0a8f57c906ef" providerId="AD" clId="Web-{69A949A4-BB02-43BC-A833-91B8B3DC4444}" dt="2020-11-18T19:58:03.958" v="897" actId="20577"/>
          <ac:spMkLst>
            <pc:docMk/>
            <pc:sldMk cId="3740440401" sldId="275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69A949A4-BB02-43BC-A833-91B8B3DC4444}" dt="2020-11-18T20:04:30.497" v="1176" actId="20577"/>
          <ac:spMkLst>
            <pc:docMk/>
            <pc:sldMk cId="3740440401" sldId="275"/>
            <ac:spMk id="3" creationId="{70FB9B6C-A36A-4BEF-BEF3-DF472329CCC9}"/>
          </ac:spMkLst>
        </pc:spChg>
      </pc:sldChg>
    </pc:docChg>
  </pc:docChgLst>
  <pc:docChgLst>
    <pc:chgData name="Hilti Michael (hiltimic)" userId="S::hiltimic@students.zhaw.ch::d6594995-7f9c-4c25-b212-0a8f57c906ef" providerId="AD" clId="Web-{68B2A541-F68C-4CE5-AB7B-E89B22B462F0}"/>
    <pc:docChg chg="addSld modSld">
      <pc:chgData name="Hilti Michael (hiltimic)" userId="S::hiltimic@students.zhaw.ch::d6594995-7f9c-4c25-b212-0a8f57c906ef" providerId="AD" clId="Web-{68B2A541-F68C-4CE5-AB7B-E89B22B462F0}" dt="2021-03-26T16:12:54.743" v="120" actId="20577"/>
      <pc:docMkLst>
        <pc:docMk/>
      </pc:docMkLst>
      <pc:sldChg chg="modSp">
        <pc:chgData name="Hilti Michael (hiltimic)" userId="S::hiltimic@students.zhaw.ch::d6594995-7f9c-4c25-b212-0a8f57c906ef" providerId="AD" clId="Web-{68B2A541-F68C-4CE5-AB7B-E89B22B462F0}" dt="2021-03-26T16:08:12.719" v="45" actId="20577"/>
        <pc:sldMkLst>
          <pc:docMk/>
          <pc:sldMk cId="0" sldId="264"/>
        </pc:sldMkLst>
        <pc:spChg chg="mod">
          <ac:chgData name="Hilti Michael (hiltimic)" userId="S::hiltimic@students.zhaw.ch::d6594995-7f9c-4c25-b212-0a8f57c906ef" providerId="AD" clId="Web-{68B2A541-F68C-4CE5-AB7B-E89B22B462F0}" dt="2021-03-26T16:07:20.436" v="2" actId="20577"/>
          <ac:spMkLst>
            <pc:docMk/>
            <pc:sldMk cId="0" sldId="264"/>
            <ac:spMk id="8" creationId="{D22C175B-A0C0-8C41-B5AB-91E46236E75D}"/>
          </ac:spMkLst>
        </pc:spChg>
        <pc:spChg chg="mod">
          <ac:chgData name="Hilti Michael (hiltimic)" userId="S::hiltimic@students.zhaw.ch::d6594995-7f9c-4c25-b212-0a8f57c906ef" providerId="AD" clId="Web-{68B2A541-F68C-4CE5-AB7B-E89B22B462F0}" dt="2021-03-26T16:08:12.719" v="45" actId="20577"/>
          <ac:spMkLst>
            <pc:docMk/>
            <pc:sldMk cId="0" sldId="264"/>
            <ac:spMk id="176" creationId="{00000000-0000-0000-0000-000000000000}"/>
          </ac:spMkLst>
        </pc:spChg>
      </pc:sldChg>
      <pc:sldChg chg="modSp">
        <pc:chgData name="Hilti Michael (hiltimic)" userId="S::hiltimic@students.zhaw.ch::d6594995-7f9c-4c25-b212-0a8f57c906ef" providerId="AD" clId="Web-{68B2A541-F68C-4CE5-AB7B-E89B22B462F0}" dt="2021-03-26T16:07:35.765" v="9" actId="20577"/>
        <pc:sldMkLst>
          <pc:docMk/>
          <pc:sldMk cId="1321758698" sldId="271"/>
        </pc:sldMkLst>
        <pc:spChg chg="mod">
          <ac:chgData name="Hilti Michael (hiltimic)" userId="S::hiltimic@students.zhaw.ch::d6594995-7f9c-4c25-b212-0a8f57c906ef" providerId="AD" clId="Web-{68B2A541-F68C-4CE5-AB7B-E89B22B462F0}" dt="2021-03-26T16:07:26.702" v="5" actId="20577"/>
          <ac:spMkLst>
            <pc:docMk/>
            <pc:sldMk cId="1321758698" sldId="271"/>
            <ac:spMk id="13" creationId="{9E689B8D-0CAA-CC48-98D8-6750594D06AC}"/>
          </ac:spMkLst>
        </pc:spChg>
        <pc:spChg chg="mod">
          <ac:chgData name="Hilti Michael (hiltimic)" userId="S::hiltimic@students.zhaw.ch::d6594995-7f9c-4c25-b212-0a8f57c906ef" providerId="AD" clId="Web-{68B2A541-F68C-4CE5-AB7B-E89B22B462F0}" dt="2021-03-26T16:07:35.765" v="9" actId="20577"/>
          <ac:spMkLst>
            <pc:docMk/>
            <pc:sldMk cId="1321758698" sldId="271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68B2A541-F68C-4CE5-AB7B-E89B22B462F0}" dt="2021-03-26T16:07:29.484" v="6" actId="20577"/>
          <ac:spMkLst>
            <pc:docMk/>
            <pc:sldMk cId="1321758698" sldId="271"/>
            <ac:spMk id="177" creationId="{00000000-0000-0000-0000-000000000000}"/>
          </ac:spMkLst>
        </pc:spChg>
      </pc:sldChg>
      <pc:sldChg chg="modSp">
        <pc:chgData name="Hilti Michael (hiltimic)" userId="S::hiltimic@students.zhaw.ch::d6594995-7f9c-4c25-b212-0a8f57c906ef" providerId="AD" clId="Web-{68B2A541-F68C-4CE5-AB7B-E89B22B462F0}" dt="2021-03-26T16:07:39.281" v="10" actId="20577"/>
        <pc:sldMkLst>
          <pc:docMk/>
          <pc:sldMk cId="2773989694" sldId="272"/>
        </pc:sldMkLst>
        <pc:spChg chg="mod">
          <ac:chgData name="Hilti Michael (hiltimic)" userId="S::hiltimic@students.zhaw.ch::d6594995-7f9c-4c25-b212-0a8f57c906ef" providerId="AD" clId="Web-{68B2A541-F68C-4CE5-AB7B-E89B22B462F0}" dt="2021-03-26T16:07:39.281" v="10" actId="20577"/>
          <ac:spMkLst>
            <pc:docMk/>
            <pc:sldMk cId="2773989694" sldId="272"/>
            <ac:spMk id="11" creationId="{6BDE9779-AE57-8D42-A1EE-010453751BD0}"/>
          </ac:spMkLst>
        </pc:spChg>
      </pc:sldChg>
      <pc:sldChg chg="modSp">
        <pc:chgData name="Hilti Michael (hiltimic)" userId="S::hiltimic@students.zhaw.ch::d6594995-7f9c-4c25-b212-0a8f57c906ef" providerId="AD" clId="Web-{68B2A541-F68C-4CE5-AB7B-E89B22B462F0}" dt="2021-03-26T16:07:45.453" v="12" actId="20577"/>
        <pc:sldMkLst>
          <pc:docMk/>
          <pc:sldMk cId="133929127" sldId="274"/>
        </pc:sldMkLst>
        <pc:spChg chg="mod">
          <ac:chgData name="Hilti Michael (hiltimic)" userId="S::hiltimic@students.zhaw.ch::d6594995-7f9c-4c25-b212-0a8f57c906ef" providerId="AD" clId="Web-{68B2A541-F68C-4CE5-AB7B-E89B22B462F0}" dt="2021-03-26T16:07:45.453" v="12" actId="20577"/>
          <ac:spMkLst>
            <pc:docMk/>
            <pc:sldMk cId="133929127" sldId="274"/>
            <ac:spMk id="10" creationId="{3AADDB98-E718-364F-BA6D-EDF97802CCD9}"/>
          </ac:spMkLst>
        </pc:spChg>
      </pc:sldChg>
      <pc:sldChg chg="delSp modSp">
        <pc:chgData name="Hilti Michael (hiltimic)" userId="S::hiltimic@students.zhaw.ch::d6594995-7f9c-4c25-b212-0a8f57c906ef" providerId="AD" clId="Web-{68B2A541-F68C-4CE5-AB7B-E89B22B462F0}" dt="2021-03-26T16:08:58.861" v="61"/>
        <pc:sldMkLst>
          <pc:docMk/>
          <pc:sldMk cId="347661542" sldId="275"/>
        </pc:sldMkLst>
        <pc:spChg chg="mod">
          <ac:chgData name="Hilti Michael (hiltimic)" userId="S::hiltimic@students.zhaw.ch::d6594995-7f9c-4c25-b212-0a8f57c906ef" providerId="AD" clId="Web-{68B2A541-F68C-4CE5-AB7B-E89B22B462F0}" dt="2021-03-26T16:07:42.343" v="11" actId="20577"/>
          <ac:spMkLst>
            <pc:docMk/>
            <pc:sldMk cId="347661542" sldId="275"/>
            <ac:spMk id="11" creationId="{2E7296DA-959C-D242-94F9-CDBE67551990}"/>
          </ac:spMkLst>
        </pc:spChg>
        <pc:spChg chg="mod">
          <ac:chgData name="Hilti Michael (hiltimic)" userId="S::hiltimic@students.zhaw.ch::d6594995-7f9c-4c25-b212-0a8f57c906ef" providerId="AD" clId="Web-{68B2A541-F68C-4CE5-AB7B-E89B22B462F0}" dt="2021-03-26T16:08:57.049" v="60" actId="20577"/>
          <ac:spMkLst>
            <pc:docMk/>
            <pc:sldMk cId="347661542" sldId="275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68B2A541-F68C-4CE5-AB7B-E89B22B462F0}" dt="2021-03-26T16:08:45.970" v="52" actId="20577"/>
          <ac:spMkLst>
            <pc:docMk/>
            <pc:sldMk cId="347661542" sldId="275"/>
            <ac:spMk id="177" creationId="{00000000-0000-0000-0000-000000000000}"/>
          </ac:spMkLst>
        </pc:spChg>
        <pc:picChg chg="del">
          <ac:chgData name="Hilti Michael (hiltimic)" userId="S::hiltimic@students.zhaw.ch::d6594995-7f9c-4c25-b212-0a8f57c906ef" providerId="AD" clId="Web-{68B2A541-F68C-4CE5-AB7B-E89B22B462F0}" dt="2021-03-26T16:08:58.861" v="61"/>
          <ac:picMkLst>
            <pc:docMk/>
            <pc:sldMk cId="347661542" sldId="275"/>
            <ac:picMk id="2" creationId="{E4C53A12-C58E-48FF-8873-49EAC0A345E2}"/>
          </ac:picMkLst>
        </pc:picChg>
      </pc:sldChg>
      <pc:sldChg chg="modSp add replId">
        <pc:chgData name="Hilti Michael (hiltimic)" userId="S::hiltimic@students.zhaw.ch::d6594995-7f9c-4c25-b212-0a8f57c906ef" providerId="AD" clId="Web-{68B2A541-F68C-4CE5-AB7B-E89B22B462F0}" dt="2021-03-26T16:09:18.081" v="66" actId="20577"/>
        <pc:sldMkLst>
          <pc:docMk/>
          <pc:sldMk cId="3815984920" sldId="276"/>
        </pc:sldMkLst>
        <pc:spChg chg="mod">
          <ac:chgData name="Hilti Michael (hiltimic)" userId="S::hiltimic@students.zhaw.ch::d6594995-7f9c-4c25-b212-0a8f57c906ef" providerId="AD" clId="Web-{68B2A541-F68C-4CE5-AB7B-E89B22B462F0}" dt="2021-03-26T16:09:18.081" v="66" actId="20577"/>
          <ac:spMkLst>
            <pc:docMk/>
            <pc:sldMk cId="3815984920" sldId="276"/>
            <ac:spMk id="177" creationId="{00000000-0000-0000-0000-000000000000}"/>
          </ac:spMkLst>
        </pc:spChg>
      </pc:sldChg>
      <pc:sldChg chg="modSp add replId">
        <pc:chgData name="Hilti Michael (hiltimic)" userId="S::hiltimic@students.zhaw.ch::d6594995-7f9c-4c25-b212-0a8f57c906ef" providerId="AD" clId="Web-{68B2A541-F68C-4CE5-AB7B-E89B22B462F0}" dt="2021-03-26T16:09:36.597" v="72" actId="20577"/>
        <pc:sldMkLst>
          <pc:docMk/>
          <pc:sldMk cId="844676291" sldId="277"/>
        </pc:sldMkLst>
        <pc:spChg chg="mod">
          <ac:chgData name="Hilti Michael (hiltimic)" userId="S::hiltimic@students.zhaw.ch::d6594995-7f9c-4c25-b212-0a8f57c906ef" providerId="AD" clId="Web-{68B2A541-F68C-4CE5-AB7B-E89B22B462F0}" dt="2021-03-26T16:09:36.597" v="72" actId="20577"/>
          <ac:spMkLst>
            <pc:docMk/>
            <pc:sldMk cId="844676291" sldId="277"/>
            <ac:spMk id="177" creationId="{00000000-0000-0000-0000-000000000000}"/>
          </ac:spMkLst>
        </pc:spChg>
      </pc:sldChg>
      <pc:sldChg chg="modSp add replId">
        <pc:chgData name="Hilti Michael (hiltimic)" userId="S::hiltimic@students.zhaw.ch::d6594995-7f9c-4c25-b212-0a8f57c906ef" providerId="AD" clId="Web-{68B2A541-F68C-4CE5-AB7B-E89B22B462F0}" dt="2021-03-26T16:10:58.521" v="88" actId="20577"/>
        <pc:sldMkLst>
          <pc:docMk/>
          <pc:sldMk cId="806050229" sldId="278"/>
        </pc:sldMkLst>
        <pc:spChg chg="mod">
          <ac:chgData name="Hilti Michael (hiltimic)" userId="S::hiltimic@students.zhaw.ch::d6594995-7f9c-4c25-b212-0a8f57c906ef" providerId="AD" clId="Web-{68B2A541-F68C-4CE5-AB7B-E89B22B462F0}" dt="2021-03-26T16:10:58.521" v="88" actId="20577"/>
          <ac:spMkLst>
            <pc:docMk/>
            <pc:sldMk cId="806050229" sldId="278"/>
            <ac:spMk id="177" creationId="{00000000-0000-0000-0000-000000000000}"/>
          </ac:spMkLst>
        </pc:spChg>
      </pc:sldChg>
      <pc:sldChg chg="modSp add replId">
        <pc:chgData name="Hilti Michael (hiltimic)" userId="S::hiltimic@students.zhaw.ch::d6594995-7f9c-4c25-b212-0a8f57c906ef" providerId="AD" clId="Web-{68B2A541-F68C-4CE5-AB7B-E89B22B462F0}" dt="2021-03-26T16:12:54.743" v="120" actId="20577"/>
        <pc:sldMkLst>
          <pc:docMk/>
          <pc:sldMk cId="3570540085" sldId="279"/>
        </pc:sldMkLst>
        <pc:spChg chg="mod">
          <ac:chgData name="Hilti Michael (hiltimic)" userId="S::hiltimic@students.zhaw.ch::d6594995-7f9c-4c25-b212-0a8f57c906ef" providerId="AD" clId="Web-{68B2A541-F68C-4CE5-AB7B-E89B22B462F0}" dt="2021-03-26T16:12:54.743" v="120" actId="20577"/>
          <ac:spMkLst>
            <pc:docMk/>
            <pc:sldMk cId="3570540085" sldId="279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68B2A541-F68C-4CE5-AB7B-E89B22B462F0}" dt="2021-03-26T16:12:33.133" v="93" actId="20577"/>
          <ac:spMkLst>
            <pc:docMk/>
            <pc:sldMk cId="3570540085" sldId="279"/>
            <ac:spMk id="177" creationId="{00000000-0000-0000-0000-000000000000}"/>
          </ac:spMkLst>
        </pc:spChg>
      </pc:sldChg>
    </pc:docChg>
  </pc:docChgLst>
  <pc:docChgLst>
    <pc:chgData name="Hilti Michael (hiltimic)" userId="S::hiltimic@students.zhaw.ch::d6594995-7f9c-4c25-b212-0a8f57c906ef" providerId="AD" clId="Web-{A45FE89D-AA35-47F5-80D9-2FFC132A0BF4}"/>
    <pc:docChg chg="modSld modMainMaster">
      <pc:chgData name="Hilti Michael (hiltimic)" userId="S::hiltimic@students.zhaw.ch::d6594995-7f9c-4c25-b212-0a8f57c906ef" providerId="AD" clId="Web-{A45FE89D-AA35-47F5-80D9-2FFC132A0BF4}" dt="2021-05-13T17:24:18.210" v="574"/>
      <pc:docMkLst>
        <pc:docMk/>
      </pc:docMkLst>
      <pc:sldChg chg="modSp">
        <pc:chgData name="Hilti Michael (hiltimic)" userId="S::hiltimic@students.zhaw.ch::d6594995-7f9c-4c25-b212-0a8f57c906ef" providerId="AD" clId="Web-{A45FE89D-AA35-47F5-80D9-2FFC132A0BF4}" dt="2021-05-13T17:24:13.788" v="572"/>
        <pc:sldMkLst>
          <pc:docMk/>
          <pc:sldMk cId="0" sldId="264"/>
        </pc:sldMkLst>
        <pc:spChg chg="mod">
          <ac:chgData name="Hilti Michael (hiltimic)" userId="S::hiltimic@students.zhaw.ch::d6594995-7f9c-4c25-b212-0a8f57c906ef" providerId="AD" clId="Web-{A45FE89D-AA35-47F5-80D9-2FFC132A0BF4}" dt="2021-05-13T17:23:51.788" v="562" actId="20577"/>
          <ac:spMkLst>
            <pc:docMk/>
            <pc:sldMk cId="0" sldId="264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A45FE89D-AA35-47F5-80D9-2FFC132A0BF4}" dt="2021-05-13T17:24:13.788" v="572"/>
          <ac:spMkLst>
            <pc:docMk/>
            <pc:sldMk cId="0" sldId="264"/>
            <ac:spMk id="179" creationId="{00000000-0000-0000-0000-000000000000}"/>
          </ac:spMkLst>
        </pc:spChg>
      </pc:sldChg>
      <pc:sldChg chg="modSp">
        <pc:chgData name="Hilti Michael (hiltimic)" userId="S::hiltimic@students.zhaw.ch::d6594995-7f9c-4c25-b212-0a8f57c906ef" providerId="AD" clId="Web-{A45FE89D-AA35-47F5-80D9-2FFC132A0BF4}" dt="2021-05-13T17:24:16.335" v="573"/>
        <pc:sldMkLst>
          <pc:docMk/>
          <pc:sldMk cId="4242340226" sldId="290"/>
        </pc:sldMkLst>
        <pc:spChg chg="mod">
          <ac:chgData name="Hilti Michael (hiltimic)" userId="S::hiltimic@students.zhaw.ch::d6594995-7f9c-4c25-b212-0a8f57c906ef" providerId="AD" clId="Web-{A45FE89D-AA35-47F5-80D9-2FFC132A0BF4}" dt="2021-05-13T17:24:16.335" v="573"/>
          <ac:spMkLst>
            <pc:docMk/>
            <pc:sldMk cId="4242340226" sldId="290"/>
            <ac:spMk id="9" creationId="{D3A4C404-3B10-6941-B068-1B109072E7ED}"/>
          </ac:spMkLst>
        </pc:spChg>
      </pc:sldChg>
      <pc:sldMasterChg chg="modSp mod modSldLayout">
        <pc:chgData name="Hilti Michael (hiltimic)" userId="S::hiltimic@students.zhaw.ch::d6594995-7f9c-4c25-b212-0a8f57c906ef" providerId="AD" clId="Web-{A45FE89D-AA35-47F5-80D9-2FFC132A0BF4}" dt="2021-05-13T17:24:18.210" v="574"/>
        <pc:sldMasterMkLst>
          <pc:docMk/>
          <pc:sldMasterMk cId="0" sldId="2147483666"/>
        </pc:sldMasterMkLst>
        <pc:spChg chg="mod">
          <ac:chgData name="Hilti Michael (hiltimic)" userId="S::hiltimic@students.zhaw.ch::d6594995-7f9c-4c25-b212-0a8f57c906ef" providerId="AD" clId="Web-{A45FE89D-AA35-47F5-80D9-2FFC132A0BF4}" dt="2021-05-13T17:24:16.335" v="573"/>
          <ac:spMkLst>
            <pc:docMk/>
            <pc:sldMasterMk cId="0" sldId="2147483666"/>
            <ac:spMk id="57" creationId="{00000000-0000-0000-0000-000000000000}"/>
          </ac:spMkLst>
        </pc:spChg>
        <pc:sldLayoutChg chg="modSp mod">
          <pc:chgData name="Hilti Michael (hiltimic)" userId="S::hiltimic@students.zhaw.ch::d6594995-7f9c-4c25-b212-0a8f57c906ef" providerId="AD" clId="Web-{A45FE89D-AA35-47F5-80D9-2FFC132A0BF4}" dt="2021-05-13T17:24:18.210" v="574"/>
          <pc:sldLayoutMkLst>
            <pc:docMk/>
            <pc:sldMasterMk cId="0" sldId="2147483666"/>
            <pc:sldLayoutMk cId="0" sldId="2147483660"/>
          </pc:sldLayoutMkLst>
          <pc:spChg chg="mod">
            <ac:chgData name="Hilti Michael (hiltimic)" userId="S::hiltimic@students.zhaw.ch::d6594995-7f9c-4c25-b212-0a8f57c906ef" providerId="AD" clId="Web-{A45FE89D-AA35-47F5-80D9-2FFC132A0BF4}" dt="2021-05-13T17:24:16.335" v="573"/>
            <ac:spMkLst>
              <pc:docMk/>
              <pc:sldMasterMk cId="0" sldId="2147483666"/>
              <pc:sldLayoutMk cId="0" sldId="2147483660"/>
              <ac:spMk id="68" creationId="{00000000-0000-0000-0000-000000000000}"/>
            </ac:spMkLst>
          </pc:spChg>
        </pc:sldLayoutChg>
      </pc:sldMasterChg>
    </pc:docChg>
  </pc:docChgLst>
  <pc:docChgLst>
    <pc:chgData name="Michael Hilti" userId="d6594995-7f9c-4c25-b212-0a8f57c906ef" providerId="ADAL" clId="{13F54941-5EED-E745-BFF6-3A77525D1698}"/>
    <pc:docChg chg="custSel addSld delSld modSld modMainMaster">
      <pc:chgData name="Michael Hilti" userId="d6594995-7f9c-4c25-b212-0a8f57c906ef" providerId="ADAL" clId="{13F54941-5EED-E745-BFF6-3A77525D1698}" dt="2021-05-13T17:33:06.995" v="762" actId="2696"/>
      <pc:docMkLst>
        <pc:docMk/>
      </pc:docMkLst>
      <pc:sldChg chg="delSp modSp del mod">
        <pc:chgData name="Michael Hilti" userId="d6594995-7f9c-4c25-b212-0a8f57c906ef" providerId="ADAL" clId="{13F54941-5EED-E745-BFF6-3A77525D1698}" dt="2021-05-13T17:33:06.995" v="762" actId="2696"/>
        <pc:sldMkLst>
          <pc:docMk/>
          <pc:sldMk cId="0" sldId="264"/>
        </pc:sldMkLst>
        <pc:spChg chg="del">
          <ac:chgData name="Michael Hilti" userId="d6594995-7f9c-4c25-b212-0a8f57c906ef" providerId="ADAL" clId="{13F54941-5EED-E745-BFF6-3A77525D1698}" dt="2021-05-13T17:29:05.737" v="110" actId="478"/>
          <ac:spMkLst>
            <pc:docMk/>
            <pc:sldMk cId="0" sldId="264"/>
            <ac:spMk id="8" creationId="{D22C175B-A0C0-8C41-B5AB-91E46236E75D}"/>
          </ac:spMkLst>
        </pc:spChg>
        <pc:spChg chg="mod">
          <ac:chgData name="Michael Hilti" userId="d6594995-7f9c-4c25-b212-0a8f57c906ef" providerId="ADAL" clId="{13F54941-5EED-E745-BFF6-3A77525D1698}" dt="2021-05-13T17:26:17.130" v="16" actId="20577"/>
          <ac:spMkLst>
            <pc:docMk/>
            <pc:sldMk cId="0" sldId="264"/>
            <ac:spMk id="178" creationId="{00000000-0000-0000-0000-000000000000}"/>
          </ac:spMkLst>
        </pc:spChg>
      </pc:sldChg>
      <pc:sldChg chg="delSp del mod">
        <pc:chgData name="Michael Hilti" userId="d6594995-7f9c-4c25-b212-0a8f57c906ef" providerId="ADAL" clId="{13F54941-5EED-E745-BFF6-3A77525D1698}" dt="2021-05-13T17:33:06.995" v="762" actId="2696"/>
        <pc:sldMkLst>
          <pc:docMk/>
          <pc:sldMk cId="4242340226" sldId="290"/>
        </pc:sldMkLst>
        <pc:spChg chg="del">
          <ac:chgData name="Michael Hilti" userId="d6594995-7f9c-4c25-b212-0a8f57c906ef" providerId="ADAL" clId="{13F54941-5EED-E745-BFF6-3A77525D1698}" dt="2021-05-13T17:29:10.534" v="111" actId="478"/>
          <ac:spMkLst>
            <pc:docMk/>
            <pc:sldMk cId="4242340226" sldId="290"/>
            <ac:spMk id="10" creationId="{3AADDB98-E718-364F-BA6D-EDF97802CCD9}"/>
          </ac:spMkLst>
        </pc:spChg>
      </pc:sldChg>
      <pc:sldChg chg="modSp new mod">
        <pc:chgData name="Michael Hilti" userId="d6594995-7f9c-4c25-b212-0a8f57c906ef" providerId="ADAL" clId="{13F54941-5EED-E745-BFF6-3A77525D1698}" dt="2021-05-13T17:32:59.568" v="761" actId="20577"/>
        <pc:sldMkLst>
          <pc:docMk/>
          <pc:sldMk cId="4057943916" sldId="291"/>
        </pc:sldMkLst>
        <pc:spChg chg="mod">
          <ac:chgData name="Michael Hilti" userId="d6594995-7f9c-4c25-b212-0a8f57c906ef" providerId="ADAL" clId="{13F54941-5EED-E745-BFF6-3A77525D1698}" dt="2021-05-13T17:29:26.282" v="151" actId="20577"/>
          <ac:spMkLst>
            <pc:docMk/>
            <pc:sldMk cId="4057943916" sldId="291"/>
            <ac:spMk id="2" creationId="{2917D3C6-062A-8F42-9506-50A90726955C}"/>
          </ac:spMkLst>
        </pc:spChg>
        <pc:spChg chg="mod">
          <ac:chgData name="Michael Hilti" userId="d6594995-7f9c-4c25-b212-0a8f57c906ef" providerId="ADAL" clId="{13F54941-5EED-E745-BFF6-3A77525D1698}" dt="2021-05-13T17:32:59.568" v="761" actId="20577"/>
          <ac:spMkLst>
            <pc:docMk/>
            <pc:sldMk cId="4057943916" sldId="291"/>
            <ac:spMk id="3" creationId="{B3F199B4-C2A4-8E4B-B72B-3A244231F8A6}"/>
          </ac:spMkLst>
        </pc:spChg>
      </pc:sldChg>
      <pc:sldMasterChg chg="modSp mod modSldLayout">
        <pc:chgData name="Michael Hilti" userId="d6594995-7f9c-4c25-b212-0a8f57c906ef" providerId="ADAL" clId="{13F54941-5EED-E745-BFF6-3A77525D1698}" dt="2021-05-13T17:28:52.849" v="109"/>
        <pc:sldMasterMkLst>
          <pc:docMk/>
          <pc:sldMasterMk cId="0" sldId="2147483666"/>
        </pc:sldMasterMkLst>
        <pc:spChg chg="mod">
          <ac:chgData name="Michael Hilti" userId="d6594995-7f9c-4c25-b212-0a8f57c906ef" providerId="ADAL" clId="{13F54941-5EED-E745-BFF6-3A77525D1698}" dt="2021-05-13T17:28:09.130" v="53" actId="255"/>
          <ac:spMkLst>
            <pc:docMk/>
            <pc:sldMasterMk cId="0" sldId="2147483666"/>
            <ac:spMk id="52" creationId="{00000000-0000-0000-0000-000000000000}"/>
          </ac:spMkLst>
        </pc:spChg>
        <pc:spChg chg="mod">
          <ac:chgData name="Michael Hilti" userId="d6594995-7f9c-4c25-b212-0a8f57c906ef" providerId="ADAL" clId="{13F54941-5EED-E745-BFF6-3A77525D1698}" dt="2021-05-13T17:27:35.550" v="50" actId="20577"/>
          <ac:spMkLst>
            <pc:docMk/>
            <pc:sldMasterMk cId="0" sldId="2147483666"/>
            <ac:spMk id="55" creationId="{00000000-0000-0000-0000-000000000000}"/>
          </ac:spMkLst>
        </pc:spChg>
        <pc:spChg chg="mod">
          <ac:chgData name="Michael Hilti" userId="d6594995-7f9c-4c25-b212-0a8f57c906ef" providerId="ADAL" clId="{13F54941-5EED-E745-BFF6-3A77525D1698}" dt="2021-05-13T17:28:52.849" v="109"/>
          <ac:spMkLst>
            <pc:docMk/>
            <pc:sldMasterMk cId="0" sldId="2147483666"/>
            <ac:spMk id="57" creationId="{00000000-0000-0000-0000-000000000000}"/>
          </ac:spMkLst>
        </pc:spChg>
        <pc:sldLayoutChg chg="addSp delSp modSp mod">
          <pc:chgData name="Michael Hilti" userId="d6594995-7f9c-4c25-b212-0a8f57c906ef" providerId="ADAL" clId="{13F54941-5EED-E745-BFF6-3A77525D1698}" dt="2021-05-13T17:28:41.023" v="108" actId="20577"/>
          <pc:sldLayoutMkLst>
            <pc:docMk/>
            <pc:sldMasterMk cId="0" sldId="2147483666"/>
            <pc:sldLayoutMk cId="0" sldId="2147483660"/>
          </pc:sldLayoutMkLst>
          <pc:spChg chg="add mod">
            <ac:chgData name="Michael Hilti" userId="d6594995-7f9c-4c25-b212-0a8f57c906ef" providerId="ADAL" clId="{13F54941-5EED-E745-BFF6-3A77525D1698}" dt="2021-05-13T17:28:16.390" v="54"/>
            <ac:spMkLst>
              <pc:docMk/>
              <pc:sldMasterMk cId="0" sldId="2147483666"/>
              <pc:sldLayoutMk cId="0" sldId="2147483660"/>
              <ac:spMk id="7" creationId="{00EB5E49-013C-F847-BFD7-6A9FD9A063D1}"/>
            </ac:spMkLst>
          </pc:spChg>
          <pc:spChg chg="del">
            <ac:chgData name="Michael Hilti" userId="d6594995-7f9c-4c25-b212-0a8f57c906ef" providerId="ADAL" clId="{13F54941-5EED-E745-BFF6-3A77525D1698}" dt="2021-05-13T17:27:43.068" v="51" actId="478"/>
            <ac:spMkLst>
              <pc:docMk/>
              <pc:sldMasterMk cId="0" sldId="2147483666"/>
              <pc:sldLayoutMk cId="0" sldId="2147483660"/>
              <ac:spMk id="67" creationId="{00000000-0000-0000-0000-000000000000}"/>
            </ac:spMkLst>
          </pc:spChg>
          <pc:spChg chg="mod">
            <ac:chgData name="Michael Hilti" userId="d6594995-7f9c-4c25-b212-0a8f57c906ef" providerId="ADAL" clId="{13F54941-5EED-E745-BFF6-3A77525D1698}" dt="2021-05-13T17:28:41.023" v="108" actId="20577"/>
            <ac:spMkLst>
              <pc:docMk/>
              <pc:sldMasterMk cId="0" sldId="2147483666"/>
              <pc:sldLayoutMk cId="0" sldId="2147483660"/>
              <ac:spMk id="68" creationId="{00000000-0000-0000-0000-000000000000}"/>
            </ac:spMkLst>
          </pc:spChg>
        </pc:sldLayoutChg>
      </pc:sldMasterChg>
    </pc:docChg>
  </pc:docChgLst>
  <pc:docChgLst>
    <pc:chgData name="Hilti Michael (hiltimic)" userId="S::hiltimic@students.zhaw.ch::d6594995-7f9c-4c25-b212-0a8f57c906ef" providerId="AD" clId="Web-{35B50ED3-7835-4BCC-B5EA-1BA2DD16A4C7}"/>
    <pc:docChg chg="modSld">
      <pc:chgData name="Hilti Michael (hiltimic)" userId="S::hiltimic@students.zhaw.ch::d6594995-7f9c-4c25-b212-0a8f57c906ef" providerId="AD" clId="Web-{35B50ED3-7835-4BCC-B5EA-1BA2DD16A4C7}" dt="2020-11-26T14:43:46.260" v="19" actId="20577"/>
      <pc:docMkLst>
        <pc:docMk/>
      </pc:docMkLst>
      <pc:sldChg chg="modSp">
        <pc:chgData name="Hilti Michael (hiltimic)" userId="S::hiltimic@students.zhaw.ch::d6594995-7f9c-4c25-b212-0a8f57c906ef" providerId="AD" clId="Web-{35B50ED3-7835-4BCC-B5EA-1BA2DD16A4C7}" dt="2020-11-26T14:43:46.260" v="19" actId="20577"/>
        <pc:sldMkLst>
          <pc:docMk/>
          <pc:sldMk cId="3109345985" sldId="277"/>
        </pc:sldMkLst>
        <pc:spChg chg="mod">
          <ac:chgData name="Hilti Michael (hiltimic)" userId="S::hiltimic@students.zhaw.ch::d6594995-7f9c-4c25-b212-0a8f57c906ef" providerId="AD" clId="Web-{35B50ED3-7835-4BCC-B5EA-1BA2DD16A4C7}" dt="2020-11-26T14:43:46.260" v="19" actId="20577"/>
          <ac:spMkLst>
            <pc:docMk/>
            <pc:sldMk cId="3109345985" sldId="277"/>
            <ac:spMk id="3" creationId="{70FB9B6C-A36A-4BEF-BEF3-DF472329CCC9}"/>
          </ac:spMkLst>
        </pc:spChg>
      </pc:sldChg>
    </pc:docChg>
  </pc:docChgLst>
  <pc:docChgLst>
    <pc:chgData name="Hilti Michael (hiltimic)" userId="S::hiltimic@students.zhaw.ch::d6594995-7f9c-4c25-b212-0a8f57c906ef" providerId="AD" clId="Web-{A133BD2F-BCF9-47D0-B083-C28E00A43616}"/>
    <pc:docChg chg="addSld modSld">
      <pc:chgData name="Hilti Michael (hiltimic)" userId="S::hiltimic@students.zhaw.ch::d6594995-7f9c-4c25-b212-0a8f57c906ef" providerId="AD" clId="Web-{A133BD2F-BCF9-47D0-B083-C28E00A43616}" dt="2021-05-15T16:47:20.987" v="184" actId="20577"/>
      <pc:docMkLst>
        <pc:docMk/>
      </pc:docMkLst>
      <pc:sldChg chg="modSp new">
        <pc:chgData name="Hilti Michael (hiltimic)" userId="S::hiltimic@students.zhaw.ch::d6594995-7f9c-4c25-b212-0a8f57c906ef" providerId="AD" clId="Web-{A133BD2F-BCF9-47D0-B083-C28E00A43616}" dt="2021-05-15T16:34:14.224" v="135" actId="20577"/>
        <pc:sldMkLst>
          <pc:docMk/>
          <pc:sldMk cId="1066028053" sldId="292"/>
        </pc:sldMkLst>
        <pc:spChg chg="mod">
          <ac:chgData name="Hilti Michael (hiltimic)" userId="S::hiltimic@students.zhaw.ch::d6594995-7f9c-4c25-b212-0a8f57c906ef" providerId="AD" clId="Web-{A133BD2F-BCF9-47D0-B083-C28E00A43616}" dt="2021-05-15T16:31:33.878" v="3" actId="20577"/>
          <ac:spMkLst>
            <pc:docMk/>
            <pc:sldMk cId="1066028053" sldId="292"/>
            <ac:spMk id="2" creationId="{7A39F385-AFB7-4E3C-A09B-F979C4E12604}"/>
          </ac:spMkLst>
        </pc:spChg>
        <pc:spChg chg="mod">
          <ac:chgData name="Hilti Michael (hiltimic)" userId="S::hiltimic@students.zhaw.ch::d6594995-7f9c-4c25-b212-0a8f57c906ef" providerId="AD" clId="Web-{A133BD2F-BCF9-47D0-B083-C28E00A43616}" dt="2021-05-15T16:34:14.224" v="135" actId="20577"/>
          <ac:spMkLst>
            <pc:docMk/>
            <pc:sldMk cId="1066028053" sldId="292"/>
            <ac:spMk id="3" creationId="{FE0F00D6-87FD-472B-82FA-A2F5B7A090E1}"/>
          </ac:spMkLst>
        </pc:spChg>
      </pc:sldChg>
      <pc:sldChg chg="modSp new">
        <pc:chgData name="Hilti Michael (hiltimic)" userId="S::hiltimic@students.zhaw.ch::d6594995-7f9c-4c25-b212-0a8f57c906ef" providerId="AD" clId="Web-{A133BD2F-BCF9-47D0-B083-C28E00A43616}" dt="2021-05-15T16:47:20.987" v="184" actId="20577"/>
        <pc:sldMkLst>
          <pc:docMk/>
          <pc:sldMk cId="1535973485" sldId="293"/>
        </pc:sldMkLst>
        <pc:spChg chg="mod">
          <ac:chgData name="Hilti Michael (hiltimic)" userId="S::hiltimic@students.zhaw.ch::d6594995-7f9c-4c25-b212-0a8f57c906ef" providerId="AD" clId="Web-{A133BD2F-BCF9-47D0-B083-C28E00A43616}" dt="2021-05-15T16:31:56.519" v="9" actId="20577"/>
          <ac:spMkLst>
            <pc:docMk/>
            <pc:sldMk cId="1535973485" sldId="293"/>
            <ac:spMk id="2" creationId="{5B95329E-5105-4FBE-B353-74253B8BFD31}"/>
          </ac:spMkLst>
        </pc:spChg>
        <pc:spChg chg="mod">
          <ac:chgData name="Hilti Michael (hiltimic)" userId="S::hiltimic@students.zhaw.ch::d6594995-7f9c-4c25-b212-0a8f57c906ef" providerId="AD" clId="Web-{A133BD2F-BCF9-47D0-B083-C28E00A43616}" dt="2021-05-15T16:47:20.987" v="184" actId="20577"/>
          <ac:spMkLst>
            <pc:docMk/>
            <pc:sldMk cId="1535973485" sldId="293"/>
            <ac:spMk id="3" creationId="{2E955280-034D-497C-B6F2-5DFC2FBA68EC}"/>
          </ac:spMkLst>
        </pc:spChg>
      </pc:sldChg>
    </pc:docChg>
  </pc:docChgLst>
  <pc:docChgLst>
    <pc:chgData name="Hilti Michael (hiltimic)" userId="S::hiltimic@students.zhaw.ch::d6594995-7f9c-4c25-b212-0a8f57c906ef" providerId="AD" clId="Web-{78A6F801-6E2E-41E4-84BA-3B819C2AA35A}"/>
    <pc:docChg chg="addSld modSld">
      <pc:chgData name="Hilti Michael (hiltimic)" userId="S::hiltimic@students.zhaw.ch::d6594995-7f9c-4c25-b212-0a8f57c906ef" providerId="AD" clId="Web-{78A6F801-6E2E-41E4-84BA-3B819C2AA35A}" dt="2020-11-15T17:01:28.977" v="194" actId="20577"/>
      <pc:docMkLst>
        <pc:docMk/>
      </pc:docMkLst>
      <pc:sldChg chg="modSp">
        <pc:chgData name="Hilti Michael (hiltimic)" userId="S::hiltimic@students.zhaw.ch::d6594995-7f9c-4c25-b212-0a8f57c906ef" providerId="AD" clId="Web-{78A6F801-6E2E-41E4-84BA-3B819C2AA35A}" dt="2020-11-15T16:55:04.764" v="82" actId="20577"/>
        <pc:sldMkLst>
          <pc:docMk/>
          <pc:sldMk cId="1239512577" sldId="272"/>
        </pc:sldMkLst>
        <pc:spChg chg="mod">
          <ac:chgData name="Hilti Michael (hiltimic)" userId="S::hiltimic@students.zhaw.ch::d6594995-7f9c-4c25-b212-0a8f57c906ef" providerId="AD" clId="Web-{78A6F801-6E2E-41E4-84BA-3B819C2AA35A}" dt="2020-11-15T16:42:37.262" v="21" actId="20577"/>
          <ac:spMkLst>
            <pc:docMk/>
            <pc:sldMk cId="1239512577" sldId="272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78A6F801-6E2E-41E4-84BA-3B819C2AA35A}" dt="2020-11-15T16:55:04.764" v="82" actId="20577"/>
          <ac:spMkLst>
            <pc:docMk/>
            <pc:sldMk cId="1239512577" sldId="272"/>
            <ac:spMk id="3" creationId="{70FB9B6C-A36A-4BEF-BEF3-DF472329CCC9}"/>
          </ac:spMkLst>
        </pc:spChg>
      </pc:sldChg>
      <pc:sldChg chg="modSp add replId">
        <pc:chgData name="Hilti Michael (hiltimic)" userId="S::hiltimic@students.zhaw.ch::d6594995-7f9c-4c25-b212-0a8f57c906ef" providerId="AD" clId="Web-{78A6F801-6E2E-41E4-84BA-3B819C2AA35A}" dt="2020-11-15T17:01:28.977" v="194" actId="20577"/>
        <pc:sldMkLst>
          <pc:docMk/>
          <pc:sldMk cId="2103599772" sldId="273"/>
        </pc:sldMkLst>
        <pc:spChg chg="mod">
          <ac:chgData name="Hilti Michael (hiltimic)" userId="S::hiltimic@students.zhaw.ch::d6594995-7f9c-4c25-b212-0a8f57c906ef" providerId="AD" clId="Web-{78A6F801-6E2E-41E4-84BA-3B819C2AA35A}" dt="2020-11-15T16:55:31.515" v="92" actId="20577"/>
          <ac:spMkLst>
            <pc:docMk/>
            <pc:sldMk cId="2103599772" sldId="273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78A6F801-6E2E-41E4-84BA-3B819C2AA35A}" dt="2020-11-15T17:01:28.977" v="194" actId="20577"/>
          <ac:spMkLst>
            <pc:docMk/>
            <pc:sldMk cId="2103599772" sldId="273"/>
            <ac:spMk id="3" creationId="{70FB9B6C-A36A-4BEF-BEF3-DF472329CCC9}"/>
          </ac:spMkLst>
        </pc:spChg>
      </pc:sldChg>
    </pc:docChg>
  </pc:docChgLst>
  <pc:docChgLst>
    <pc:chgData name="Hilti Michael (hiltimic)" userId="S::hiltimic@students.zhaw.ch::d6594995-7f9c-4c25-b212-0a8f57c906ef" providerId="AD" clId="Web-{737D8202-E4A0-4A99-80A3-267A43191FAD}"/>
    <pc:docChg chg="delSld">
      <pc:chgData name="Hilti Michael (hiltimic)" userId="S::hiltimic@students.zhaw.ch::d6594995-7f9c-4c25-b212-0a8f57c906ef" providerId="AD" clId="Web-{737D8202-E4A0-4A99-80A3-267A43191FAD}" dt="2021-05-31T13:56:54.468" v="0"/>
      <pc:docMkLst>
        <pc:docMk/>
      </pc:docMkLst>
      <pc:sldChg chg="del">
        <pc:chgData name="Hilti Michael (hiltimic)" userId="S::hiltimic@students.zhaw.ch::d6594995-7f9c-4c25-b212-0a8f57c906ef" providerId="AD" clId="Web-{737D8202-E4A0-4A99-80A3-267A43191FAD}" dt="2021-05-31T13:56:54.468" v="0"/>
        <pc:sldMkLst>
          <pc:docMk/>
          <pc:sldMk cId="1535973485" sldId="293"/>
        </pc:sldMkLst>
      </pc:sldChg>
    </pc:docChg>
  </pc:docChgLst>
  <pc:docChgLst>
    <pc:chgData name="Hilti Michael (hiltimic)" userId="S::hiltimic@students.zhaw.ch::d6594995-7f9c-4c25-b212-0a8f57c906ef" providerId="AD" clId="Web-{7CD6FA6C-8134-42FC-9749-B5230D462480}"/>
    <pc:docChg chg="addSld modSld">
      <pc:chgData name="Hilti Michael (hiltimic)" userId="S::hiltimic@students.zhaw.ch::d6594995-7f9c-4c25-b212-0a8f57c906ef" providerId="AD" clId="Web-{7CD6FA6C-8134-42FC-9749-B5230D462480}" dt="2020-11-13T15:53:04.511" v="667" actId="20577"/>
      <pc:docMkLst>
        <pc:docMk/>
      </pc:docMkLst>
      <pc:sldChg chg="modSp">
        <pc:chgData name="Hilti Michael (hiltimic)" userId="S::hiltimic@students.zhaw.ch::d6594995-7f9c-4c25-b212-0a8f57c906ef" providerId="AD" clId="Web-{7CD6FA6C-8134-42FC-9749-B5230D462480}" dt="2020-11-13T15:12:18.660" v="197" actId="20577"/>
        <pc:sldMkLst>
          <pc:docMk/>
          <pc:sldMk cId="2135382155" sldId="267"/>
        </pc:sldMkLst>
        <pc:spChg chg="mod">
          <ac:chgData name="Hilti Michael (hiltimic)" userId="S::hiltimic@students.zhaw.ch::d6594995-7f9c-4c25-b212-0a8f57c906ef" providerId="AD" clId="Web-{7CD6FA6C-8134-42FC-9749-B5230D462480}" dt="2020-11-13T15:12:18.660" v="197" actId="20577"/>
          <ac:spMkLst>
            <pc:docMk/>
            <pc:sldMk cId="2135382155" sldId="267"/>
            <ac:spMk id="3" creationId="{70FB9B6C-A36A-4BEF-BEF3-DF472329CCC9}"/>
          </ac:spMkLst>
        </pc:spChg>
      </pc:sldChg>
      <pc:sldChg chg="modSp">
        <pc:chgData name="Hilti Michael (hiltimic)" userId="S::hiltimic@students.zhaw.ch::d6594995-7f9c-4c25-b212-0a8f57c906ef" providerId="AD" clId="Web-{7CD6FA6C-8134-42FC-9749-B5230D462480}" dt="2020-11-13T15:26:35.757" v="362" actId="20577"/>
        <pc:sldMkLst>
          <pc:docMk/>
          <pc:sldMk cId="194583620" sldId="270"/>
        </pc:sldMkLst>
        <pc:spChg chg="mod">
          <ac:chgData name="Hilti Michael (hiltimic)" userId="S::hiltimic@students.zhaw.ch::d6594995-7f9c-4c25-b212-0a8f57c906ef" providerId="AD" clId="Web-{7CD6FA6C-8134-42FC-9749-B5230D462480}" dt="2020-11-13T15:26:35.757" v="362" actId="20577"/>
          <ac:spMkLst>
            <pc:docMk/>
            <pc:sldMk cId="194583620" sldId="270"/>
            <ac:spMk id="3" creationId="{DC576906-4D1A-4A58-8574-BDF3DF813C41}"/>
          </ac:spMkLst>
        </pc:spChg>
      </pc:sldChg>
      <pc:sldChg chg="modSp add replId">
        <pc:chgData name="Hilti Michael (hiltimic)" userId="S::hiltimic@students.zhaw.ch::d6594995-7f9c-4c25-b212-0a8f57c906ef" providerId="AD" clId="Web-{7CD6FA6C-8134-42FC-9749-B5230D462480}" dt="2020-11-13T15:37:46.178" v="552" actId="20577"/>
        <pc:sldMkLst>
          <pc:docMk/>
          <pc:sldMk cId="3985108618" sldId="271"/>
        </pc:sldMkLst>
        <pc:spChg chg="mod">
          <ac:chgData name="Hilti Michael (hiltimic)" userId="S::hiltimic@students.zhaw.ch::d6594995-7f9c-4c25-b212-0a8f57c906ef" providerId="AD" clId="Web-{7CD6FA6C-8134-42FC-9749-B5230D462480}" dt="2020-11-13T15:37:46.178" v="552" actId="20577"/>
          <ac:spMkLst>
            <pc:docMk/>
            <pc:sldMk cId="3985108618" sldId="271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7CD6FA6C-8134-42FC-9749-B5230D462480}" dt="2020-11-13T15:37:40.256" v="550" actId="20577"/>
          <ac:spMkLst>
            <pc:docMk/>
            <pc:sldMk cId="3985108618" sldId="271"/>
            <ac:spMk id="3" creationId="{70FB9B6C-A36A-4BEF-BEF3-DF472329CCC9}"/>
          </ac:spMkLst>
        </pc:spChg>
      </pc:sldChg>
      <pc:sldChg chg="modSp add replId">
        <pc:chgData name="Hilti Michael (hiltimic)" userId="S::hiltimic@students.zhaw.ch::d6594995-7f9c-4c25-b212-0a8f57c906ef" providerId="AD" clId="Web-{7CD6FA6C-8134-42FC-9749-B5230D462480}" dt="2020-11-13T15:53:04.511" v="667" actId="20577"/>
        <pc:sldMkLst>
          <pc:docMk/>
          <pc:sldMk cId="1239512577" sldId="272"/>
        </pc:sldMkLst>
        <pc:spChg chg="mod">
          <ac:chgData name="Hilti Michael (hiltimic)" userId="S::hiltimic@students.zhaw.ch::d6594995-7f9c-4c25-b212-0a8f57c906ef" providerId="AD" clId="Web-{7CD6FA6C-8134-42FC-9749-B5230D462480}" dt="2020-11-13T15:38:02.366" v="558" actId="20577"/>
          <ac:spMkLst>
            <pc:docMk/>
            <pc:sldMk cId="1239512577" sldId="272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7CD6FA6C-8134-42FC-9749-B5230D462480}" dt="2020-11-13T15:53:04.511" v="667" actId="20577"/>
          <ac:spMkLst>
            <pc:docMk/>
            <pc:sldMk cId="1239512577" sldId="272"/>
            <ac:spMk id="3" creationId="{70FB9B6C-A36A-4BEF-BEF3-DF472329CCC9}"/>
          </ac:spMkLst>
        </pc:spChg>
      </pc:sldChg>
    </pc:docChg>
  </pc:docChgLst>
  <pc:docChgLst>
    <pc:chgData name="Zahnd Doris (zahnddor)" userId="S::zahnddor@students.zhaw.ch::26f17b2e-064a-48c7-9cf9-781cfb0b5cd5" providerId="AD" clId="Web-{677895EC-B1A1-4E22-A671-7E729D3FE51B}"/>
    <pc:docChg chg="modSld">
      <pc:chgData name="Zahnd Doris (zahnddor)" userId="S::zahnddor@students.zhaw.ch::26f17b2e-064a-48c7-9cf9-781cfb0b5cd5" providerId="AD" clId="Web-{677895EC-B1A1-4E22-A671-7E729D3FE51B}" dt="2021-06-01T15:22:29.732" v="4" actId="20577"/>
      <pc:docMkLst>
        <pc:docMk/>
      </pc:docMkLst>
      <pc:sldChg chg="modSp">
        <pc:chgData name="Zahnd Doris (zahnddor)" userId="S::zahnddor@students.zhaw.ch::26f17b2e-064a-48c7-9cf9-781cfb0b5cd5" providerId="AD" clId="Web-{677895EC-B1A1-4E22-A671-7E729D3FE51B}" dt="2021-06-01T15:22:29.732" v="4" actId="20577"/>
        <pc:sldMkLst>
          <pc:docMk/>
          <pc:sldMk cId="3227895375" sldId="313"/>
        </pc:sldMkLst>
        <pc:spChg chg="mod">
          <ac:chgData name="Zahnd Doris (zahnddor)" userId="S::zahnddor@students.zhaw.ch::26f17b2e-064a-48c7-9cf9-781cfb0b5cd5" providerId="AD" clId="Web-{677895EC-B1A1-4E22-A671-7E729D3FE51B}" dt="2021-06-01T15:22:29.732" v="4" actId="20577"/>
          <ac:spMkLst>
            <pc:docMk/>
            <pc:sldMk cId="3227895375" sldId="313"/>
            <ac:spMk id="7" creationId="{98BB02E1-B925-4D22-AD54-6B2E81507976}"/>
          </ac:spMkLst>
        </pc:spChg>
      </pc:sldChg>
    </pc:docChg>
  </pc:docChgLst>
  <pc:docChgLst>
    <pc:chgData name="Hilti Michael (hiltimic)" userId="S::hiltimic@students.zhaw.ch::d6594995-7f9c-4c25-b212-0a8f57c906ef" providerId="AD" clId="Web-{135E358C-D09D-4D31-9D92-1241DE7A7F4A}"/>
    <pc:docChg chg="addSld delSld modSld">
      <pc:chgData name="Hilti Michael (hiltimic)" userId="S::hiltimic@students.zhaw.ch::d6594995-7f9c-4c25-b212-0a8f57c906ef" providerId="AD" clId="Web-{135E358C-D09D-4D31-9D92-1241DE7A7F4A}" dt="2020-11-09T14:20:33.531" v="885" actId="20577"/>
      <pc:docMkLst>
        <pc:docMk/>
      </pc:docMkLst>
      <pc:sldChg chg="del">
        <pc:chgData name="Hilti Michael (hiltimic)" userId="S::hiltimic@students.zhaw.ch::d6594995-7f9c-4c25-b212-0a8f57c906ef" providerId="AD" clId="Web-{135E358C-D09D-4D31-9D92-1241DE7A7F4A}" dt="2020-11-09T14:14:57.056" v="824"/>
        <pc:sldMkLst>
          <pc:docMk/>
          <pc:sldMk cId="893385157" sldId="265"/>
        </pc:sldMkLst>
      </pc:sldChg>
      <pc:sldChg chg="modSp">
        <pc:chgData name="Hilti Michael (hiltimic)" userId="S::hiltimic@students.zhaw.ch::d6594995-7f9c-4c25-b212-0a8f57c906ef" providerId="AD" clId="Web-{135E358C-D09D-4D31-9D92-1241DE7A7F4A}" dt="2020-11-09T14:17:56.184" v="855" actId="14100"/>
        <pc:sldMkLst>
          <pc:docMk/>
          <pc:sldMk cId="715750195" sldId="268"/>
        </pc:sldMkLst>
        <pc:spChg chg="mod">
          <ac:chgData name="Hilti Michael (hiltimic)" userId="S::hiltimic@students.zhaw.ch::d6594995-7f9c-4c25-b212-0a8f57c906ef" providerId="AD" clId="Web-{135E358C-D09D-4D31-9D92-1241DE7A7F4A}" dt="2020-11-09T14:17:40.919" v="848" actId="20577"/>
          <ac:spMkLst>
            <pc:docMk/>
            <pc:sldMk cId="715750195" sldId="268"/>
            <ac:spMk id="2" creationId="{80BE0D8B-85D6-4572-B799-AAE7F9091834}"/>
          </ac:spMkLst>
        </pc:spChg>
        <pc:spChg chg="mod">
          <ac:chgData name="Hilti Michael (hiltimic)" userId="S::hiltimic@students.zhaw.ch::d6594995-7f9c-4c25-b212-0a8f57c906ef" providerId="AD" clId="Web-{135E358C-D09D-4D31-9D92-1241DE7A7F4A}" dt="2020-11-09T14:17:56.184" v="855" actId="14100"/>
          <ac:spMkLst>
            <pc:docMk/>
            <pc:sldMk cId="715750195" sldId="268"/>
            <ac:spMk id="3" creationId="{55ECF1C6-EBDF-48F4-B5BA-E625B89A3C9D}"/>
          </ac:spMkLst>
        </pc:spChg>
      </pc:sldChg>
      <pc:sldChg chg="modSp add replId">
        <pc:chgData name="Hilti Michael (hiltimic)" userId="S::hiltimic@students.zhaw.ch::d6594995-7f9c-4c25-b212-0a8f57c906ef" providerId="AD" clId="Web-{135E358C-D09D-4D31-9D92-1241DE7A7F4A}" dt="2020-11-09T14:20:33.531" v="885" actId="20577"/>
        <pc:sldMkLst>
          <pc:docMk/>
          <pc:sldMk cId="1589082129" sldId="269"/>
        </pc:sldMkLst>
        <pc:spChg chg="mod">
          <ac:chgData name="Hilti Michael (hiltimic)" userId="S::hiltimic@students.zhaw.ch::d6594995-7f9c-4c25-b212-0a8f57c906ef" providerId="AD" clId="Web-{135E358C-D09D-4D31-9D92-1241DE7A7F4A}" dt="2020-11-09T14:17:43.747" v="850" actId="20577"/>
          <ac:spMkLst>
            <pc:docMk/>
            <pc:sldMk cId="1589082129" sldId="269"/>
            <ac:spMk id="2" creationId="{80BE0D8B-85D6-4572-B799-AAE7F9091834}"/>
          </ac:spMkLst>
        </pc:spChg>
        <pc:spChg chg="mod">
          <ac:chgData name="Hilti Michael (hiltimic)" userId="S::hiltimic@students.zhaw.ch::d6594995-7f9c-4c25-b212-0a8f57c906ef" providerId="AD" clId="Web-{135E358C-D09D-4D31-9D92-1241DE7A7F4A}" dt="2020-11-09T14:20:33.531" v="885" actId="20577"/>
          <ac:spMkLst>
            <pc:docMk/>
            <pc:sldMk cId="1589082129" sldId="269"/>
            <ac:spMk id="3" creationId="{55ECF1C6-EBDF-48F4-B5BA-E625B89A3C9D}"/>
          </ac:spMkLst>
        </pc:spChg>
      </pc:sldChg>
    </pc:docChg>
  </pc:docChgLst>
  <pc:docChgLst>
    <pc:chgData name="Hilti Michael (hiltimic)" userId="S::hiltimic@students.zhaw.ch::d6594995-7f9c-4c25-b212-0a8f57c906ef" providerId="AD" clId="Web-{56877BE4-6799-402C-BF37-B341801E1180}"/>
    <pc:docChg chg="addSld modSld">
      <pc:chgData name="Hilti Michael (hiltimic)" userId="S::hiltimic@students.zhaw.ch::d6594995-7f9c-4c25-b212-0a8f57c906ef" providerId="AD" clId="Web-{56877BE4-6799-402C-BF37-B341801E1180}" dt="2020-11-23T16:45:20.752" v="137" actId="20577"/>
      <pc:docMkLst>
        <pc:docMk/>
      </pc:docMkLst>
      <pc:sldChg chg="modSp add replId">
        <pc:chgData name="Hilti Michael (hiltimic)" userId="S::hiltimic@students.zhaw.ch::d6594995-7f9c-4c25-b212-0a8f57c906ef" providerId="AD" clId="Web-{56877BE4-6799-402C-BF37-B341801E1180}" dt="2020-11-23T16:45:20.752" v="137" actId="20577"/>
        <pc:sldMkLst>
          <pc:docMk/>
          <pc:sldMk cId="3109345985" sldId="277"/>
        </pc:sldMkLst>
        <pc:spChg chg="mod">
          <ac:chgData name="Hilti Michael (hiltimic)" userId="S::hiltimic@students.zhaw.ch::d6594995-7f9c-4c25-b212-0a8f57c906ef" providerId="AD" clId="Web-{56877BE4-6799-402C-BF37-B341801E1180}" dt="2020-11-23T16:28:24.610" v="7" actId="20577"/>
          <ac:spMkLst>
            <pc:docMk/>
            <pc:sldMk cId="3109345985" sldId="277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56877BE4-6799-402C-BF37-B341801E1180}" dt="2020-11-23T16:45:20.752" v="137" actId="20577"/>
          <ac:spMkLst>
            <pc:docMk/>
            <pc:sldMk cId="3109345985" sldId="277"/>
            <ac:spMk id="3" creationId="{70FB9B6C-A36A-4BEF-BEF3-DF472329CCC9}"/>
          </ac:spMkLst>
        </pc:spChg>
      </pc:sldChg>
    </pc:docChg>
  </pc:docChgLst>
  <pc:docChgLst>
    <pc:chgData name="Hilti Michael (hiltimic)" userId="S::hiltimic@students.zhaw.ch::d6594995-7f9c-4c25-b212-0a8f57c906ef" providerId="AD" clId="Web-{28774D6A-F250-4944-BEDC-3043FC659EB6}"/>
    <pc:docChg chg="modSld">
      <pc:chgData name="Hilti Michael (hiltimic)" userId="S::hiltimic@students.zhaw.ch::d6594995-7f9c-4c25-b212-0a8f57c906ef" providerId="AD" clId="Web-{28774D6A-F250-4944-BEDC-3043FC659EB6}" dt="2021-04-07T15:27:04.330" v="292" actId="20577"/>
      <pc:docMkLst>
        <pc:docMk/>
      </pc:docMkLst>
      <pc:sldChg chg="modSp">
        <pc:chgData name="Hilti Michael (hiltimic)" userId="S::hiltimic@students.zhaw.ch::d6594995-7f9c-4c25-b212-0a8f57c906ef" providerId="AD" clId="Web-{28774D6A-F250-4944-BEDC-3043FC659EB6}" dt="2021-04-07T15:27:04.330" v="292" actId="20577"/>
        <pc:sldMkLst>
          <pc:docMk/>
          <pc:sldMk cId="844676291" sldId="277"/>
        </pc:sldMkLst>
        <pc:spChg chg="mod">
          <ac:chgData name="Hilti Michael (hiltimic)" userId="S::hiltimic@students.zhaw.ch::d6594995-7f9c-4c25-b212-0a8f57c906ef" providerId="AD" clId="Web-{28774D6A-F250-4944-BEDC-3043FC659EB6}" dt="2021-04-07T15:27:04.330" v="292" actId="20577"/>
          <ac:spMkLst>
            <pc:docMk/>
            <pc:sldMk cId="844676291" sldId="277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28774D6A-F250-4944-BEDC-3043FC659EB6}" dt="2021-04-07T15:11:20.103" v="14" actId="20577"/>
          <ac:spMkLst>
            <pc:docMk/>
            <pc:sldMk cId="844676291" sldId="277"/>
            <ac:spMk id="177" creationId="{00000000-0000-0000-0000-000000000000}"/>
          </ac:spMkLst>
        </pc:spChg>
      </pc:sldChg>
    </pc:docChg>
  </pc:docChgLst>
  <pc:docChgLst>
    <pc:chgData name="Zahnd Doris (zahnddor)" userId="S::zahnddor@students.zhaw.ch::26f17b2e-064a-48c7-9cf9-781cfb0b5cd5" providerId="AD" clId="Web-{9B70640F-F6C9-4E6F-A5EF-A691EA561A8D}"/>
    <pc:docChg chg="addSld modSld sldOrd">
      <pc:chgData name="Zahnd Doris (zahnddor)" userId="S::zahnddor@students.zhaw.ch::26f17b2e-064a-48c7-9cf9-781cfb0b5cd5" providerId="AD" clId="Web-{9B70640F-F6C9-4E6F-A5EF-A691EA561A8D}" dt="2021-05-30T16:39:06.770" v="1109"/>
      <pc:docMkLst>
        <pc:docMk/>
      </pc:docMkLst>
      <pc:sldChg chg="modSp">
        <pc:chgData name="Zahnd Doris (zahnddor)" userId="S::zahnddor@students.zhaw.ch::26f17b2e-064a-48c7-9cf9-781cfb0b5cd5" providerId="AD" clId="Web-{9B70640F-F6C9-4E6F-A5EF-A691EA561A8D}" dt="2021-05-30T15:05:24.309" v="18" actId="20577"/>
        <pc:sldMkLst>
          <pc:docMk/>
          <pc:sldMk cId="4057943916" sldId="291"/>
        </pc:sldMkLst>
        <pc:spChg chg="mod">
          <ac:chgData name="Zahnd Doris (zahnddor)" userId="S::zahnddor@students.zhaw.ch::26f17b2e-064a-48c7-9cf9-781cfb0b5cd5" providerId="AD" clId="Web-{9B70640F-F6C9-4E6F-A5EF-A691EA561A8D}" dt="2021-05-30T15:05:24.309" v="18" actId="20577"/>
          <ac:spMkLst>
            <pc:docMk/>
            <pc:sldMk cId="4057943916" sldId="291"/>
            <ac:spMk id="3" creationId="{B3F199B4-C2A4-8E4B-B72B-3A244231F8A6}"/>
          </ac:spMkLst>
        </pc:spChg>
      </pc:sldChg>
      <pc:sldChg chg="modSp">
        <pc:chgData name="Zahnd Doris (zahnddor)" userId="S::zahnddor@students.zhaw.ch::26f17b2e-064a-48c7-9cf9-781cfb0b5cd5" providerId="AD" clId="Web-{9B70640F-F6C9-4E6F-A5EF-A691EA561A8D}" dt="2021-05-30T16:33:53.470" v="1068" actId="20577"/>
        <pc:sldMkLst>
          <pc:docMk/>
          <pc:sldMk cId="3959593617" sldId="297"/>
        </pc:sldMkLst>
        <pc:spChg chg="mod">
          <ac:chgData name="Zahnd Doris (zahnddor)" userId="S::zahnddor@students.zhaw.ch::26f17b2e-064a-48c7-9cf9-781cfb0b5cd5" providerId="AD" clId="Web-{9B70640F-F6C9-4E6F-A5EF-A691EA561A8D}" dt="2021-05-30T16:29:26.204" v="1024" actId="20577"/>
          <ac:spMkLst>
            <pc:docMk/>
            <pc:sldMk cId="3959593617" sldId="297"/>
            <ac:spMk id="2" creationId="{5B95329E-5105-4FBE-B353-74253B8BFD31}"/>
          </ac:spMkLst>
        </pc:spChg>
        <pc:spChg chg="mod">
          <ac:chgData name="Zahnd Doris (zahnddor)" userId="S::zahnddor@students.zhaw.ch::26f17b2e-064a-48c7-9cf9-781cfb0b5cd5" providerId="AD" clId="Web-{9B70640F-F6C9-4E6F-A5EF-A691EA561A8D}" dt="2021-05-30T16:33:53.470" v="1068" actId="20577"/>
          <ac:spMkLst>
            <pc:docMk/>
            <pc:sldMk cId="3959593617" sldId="297"/>
            <ac:spMk id="3" creationId="{2E955280-034D-497C-B6F2-5DFC2FBA68EC}"/>
          </ac:spMkLst>
        </pc:spChg>
      </pc:sldChg>
      <pc:sldChg chg="ord">
        <pc:chgData name="Zahnd Doris (zahnddor)" userId="S::zahnddor@students.zhaw.ch::26f17b2e-064a-48c7-9cf9-781cfb0b5cd5" providerId="AD" clId="Web-{9B70640F-F6C9-4E6F-A5EF-A691EA561A8D}" dt="2021-05-30T15:08:36.726" v="102"/>
        <pc:sldMkLst>
          <pc:docMk/>
          <pc:sldMk cId="3968757945" sldId="298"/>
        </pc:sldMkLst>
      </pc:sldChg>
      <pc:sldChg chg="addSp delSp modSp new">
        <pc:chgData name="Zahnd Doris (zahnddor)" userId="S::zahnddor@students.zhaw.ch::26f17b2e-064a-48c7-9cf9-781cfb0b5cd5" providerId="AD" clId="Web-{9B70640F-F6C9-4E6F-A5EF-A691EA561A8D}" dt="2021-05-30T16:37:04.981" v="1105" actId="20577"/>
        <pc:sldMkLst>
          <pc:docMk/>
          <pc:sldMk cId="2005864473" sldId="303"/>
        </pc:sldMkLst>
        <pc:spChg chg="mod">
          <ac:chgData name="Zahnd Doris (zahnddor)" userId="S::zahnddor@students.zhaw.ch::26f17b2e-064a-48c7-9cf9-781cfb0b5cd5" providerId="AD" clId="Web-{9B70640F-F6C9-4E6F-A5EF-A691EA561A8D}" dt="2021-05-30T15:04:19.664" v="7" actId="20577"/>
          <ac:spMkLst>
            <pc:docMk/>
            <pc:sldMk cId="2005864473" sldId="303"/>
            <ac:spMk id="2" creationId="{6A8188AB-A292-41CE-B1C5-E9E4D84931D9}"/>
          </ac:spMkLst>
        </pc:spChg>
        <pc:spChg chg="mod">
          <ac:chgData name="Zahnd Doris (zahnddor)" userId="S::zahnddor@students.zhaw.ch::26f17b2e-064a-48c7-9cf9-781cfb0b5cd5" providerId="AD" clId="Web-{9B70640F-F6C9-4E6F-A5EF-A691EA561A8D}" dt="2021-05-30T16:36:35.510" v="1095" actId="14100"/>
          <ac:spMkLst>
            <pc:docMk/>
            <pc:sldMk cId="2005864473" sldId="303"/>
            <ac:spMk id="3" creationId="{F6EAB742-602C-4071-89C6-5CEAD43B3FE6}"/>
          </ac:spMkLst>
        </pc:spChg>
        <pc:spChg chg="del mod ord">
          <ac:chgData name="Zahnd Doris (zahnddor)" userId="S::zahnddor@students.zhaw.ch::26f17b2e-064a-48c7-9cf9-781cfb0b5cd5" providerId="AD" clId="Web-{9B70640F-F6C9-4E6F-A5EF-A691EA561A8D}" dt="2021-05-30T16:30:07.440" v="1027"/>
          <ac:spMkLst>
            <pc:docMk/>
            <pc:sldMk cId="2005864473" sldId="303"/>
            <ac:spMk id="4" creationId="{4150384D-CBEA-40E0-AFB4-F2F1BAC52C28}"/>
          </ac:spMkLst>
        </pc:spChg>
        <pc:spChg chg="add mod">
          <ac:chgData name="Zahnd Doris (zahnddor)" userId="S::zahnddor@students.zhaw.ch::26f17b2e-064a-48c7-9cf9-781cfb0b5cd5" providerId="AD" clId="Web-{9B70640F-F6C9-4E6F-A5EF-A691EA561A8D}" dt="2021-05-30T16:37:04.981" v="1105" actId="20577"/>
          <ac:spMkLst>
            <pc:docMk/>
            <pc:sldMk cId="2005864473" sldId="303"/>
            <ac:spMk id="8" creationId="{15CE8419-0793-4DE9-983D-AA6CFB356EF0}"/>
          </ac:spMkLst>
        </pc:spChg>
        <pc:picChg chg="add mod">
          <ac:chgData name="Zahnd Doris (zahnddor)" userId="S::zahnddor@students.zhaw.ch::26f17b2e-064a-48c7-9cf9-781cfb0b5cd5" providerId="AD" clId="Web-{9B70640F-F6C9-4E6F-A5EF-A691EA561A8D}" dt="2021-05-30T15:04:49.103" v="14" actId="1076"/>
          <ac:picMkLst>
            <pc:docMk/>
            <pc:sldMk cId="2005864473" sldId="303"/>
            <ac:picMk id="7" creationId="{93E690EA-5D89-4BC4-BCD6-E02DAD90D993}"/>
          </ac:picMkLst>
        </pc:picChg>
      </pc:sldChg>
      <pc:sldChg chg="addSp delSp modSp new">
        <pc:chgData name="Zahnd Doris (zahnddor)" userId="S::zahnddor@students.zhaw.ch::26f17b2e-064a-48c7-9cf9-781cfb0b5cd5" providerId="AD" clId="Web-{9B70640F-F6C9-4E6F-A5EF-A691EA561A8D}" dt="2021-05-30T15:08:57.743" v="103" actId="1076"/>
        <pc:sldMkLst>
          <pc:docMk/>
          <pc:sldMk cId="2499547777" sldId="304"/>
        </pc:sldMkLst>
        <pc:spChg chg="mod">
          <ac:chgData name="Zahnd Doris (zahnddor)" userId="S::zahnddor@students.zhaw.ch::26f17b2e-064a-48c7-9cf9-781cfb0b5cd5" providerId="AD" clId="Web-{9B70640F-F6C9-4E6F-A5EF-A691EA561A8D}" dt="2021-05-30T15:08:20.585" v="100" actId="20577"/>
          <ac:spMkLst>
            <pc:docMk/>
            <pc:sldMk cId="2499547777" sldId="304"/>
            <ac:spMk id="2" creationId="{073909C5-A3C4-4542-BCE9-9E0155CA46F6}"/>
          </ac:spMkLst>
        </pc:spChg>
        <pc:spChg chg="del mod">
          <ac:chgData name="Zahnd Doris (zahnddor)" userId="S::zahnddor@students.zhaw.ch::26f17b2e-064a-48c7-9cf9-781cfb0b5cd5" providerId="AD" clId="Web-{9B70640F-F6C9-4E6F-A5EF-A691EA561A8D}" dt="2021-05-30T15:08:26.257" v="101"/>
          <ac:spMkLst>
            <pc:docMk/>
            <pc:sldMk cId="2499547777" sldId="304"/>
            <ac:spMk id="3" creationId="{5DE92D53-3E76-46AD-A2BC-CDDBEC6DD473}"/>
          </ac:spMkLst>
        </pc:spChg>
        <pc:picChg chg="add mod">
          <ac:chgData name="Zahnd Doris (zahnddor)" userId="S::zahnddor@students.zhaw.ch::26f17b2e-064a-48c7-9cf9-781cfb0b5cd5" providerId="AD" clId="Web-{9B70640F-F6C9-4E6F-A5EF-A691EA561A8D}" dt="2021-05-30T15:08:57.743" v="103" actId="1076"/>
          <ac:picMkLst>
            <pc:docMk/>
            <pc:sldMk cId="2499547777" sldId="304"/>
            <ac:picMk id="7" creationId="{86743291-2D71-4FC4-A2B4-F06CF1ED6507}"/>
          </ac:picMkLst>
        </pc:picChg>
      </pc:sldChg>
      <pc:sldChg chg="addSp delSp modSp new">
        <pc:chgData name="Zahnd Doris (zahnddor)" userId="S::zahnddor@students.zhaw.ch::26f17b2e-064a-48c7-9cf9-781cfb0b5cd5" providerId="AD" clId="Web-{9B70640F-F6C9-4E6F-A5EF-A691EA561A8D}" dt="2021-05-30T15:45:36.140" v="681" actId="1076"/>
        <pc:sldMkLst>
          <pc:docMk/>
          <pc:sldMk cId="2996520025" sldId="305"/>
        </pc:sldMkLst>
        <pc:spChg chg="mod">
          <ac:chgData name="Zahnd Doris (zahnddor)" userId="S::zahnddor@students.zhaw.ch::26f17b2e-064a-48c7-9cf9-781cfb0b5cd5" providerId="AD" clId="Web-{9B70640F-F6C9-4E6F-A5EF-A691EA561A8D}" dt="2021-05-30T15:29:47.380" v="443" actId="20577"/>
          <ac:spMkLst>
            <pc:docMk/>
            <pc:sldMk cId="2996520025" sldId="305"/>
            <ac:spMk id="2" creationId="{C4B4A079-6A08-4DF6-8585-D70EB57362A5}"/>
          </ac:spMkLst>
        </pc:spChg>
        <pc:spChg chg="del">
          <ac:chgData name="Zahnd Doris (zahnddor)" userId="S::zahnddor@students.zhaw.ch::26f17b2e-064a-48c7-9cf9-781cfb0b5cd5" providerId="AD" clId="Web-{9B70640F-F6C9-4E6F-A5EF-A691EA561A8D}" dt="2021-05-30T15:29:48.349" v="444"/>
          <ac:spMkLst>
            <pc:docMk/>
            <pc:sldMk cId="2996520025" sldId="305"/>
            <ac:spMk id="3" creationId="{9BC81C0F-E240-4C29-8941-70A996AEBF6E}"/>
          </ac:spMkLst>
        </pc:spChg>
        <pc:spChg chg="add del mod">
          <ac:chgData name="Zahnd Doris (zahnddor)" userId="S::zahnddor@students.zhaw.ch::26f17b2e-064a-48c7-9cf9-781cfb0b5cd5" providerId="AD" clId="Web-{9B70640F-F6C9-4E6F-A5EF-A691EA561A8D}" dt="2021-05-30T15:32:16.217" v="461"/>
          <ac:spMkLst>
            <pc:docMk/>
            <pc:sldMk cId="2996520025" sldId="305"/>
            <ac:spMk id="9" creationId="{07F6DB78-9B6B-49EA-934F-6452221E078B}"/>
          </ac:spMkLst>
        </pc:spChg>
        <pc:spChg chg="add mod">
          <ac:chgData name="Zahnd Doris (zahnddor)" userId="S::zahnddor@students.zhaw.ch::26f17b2e-064a-48c7-9cf9-781cfb0b5cd5" providerId="AD" clId="Web-{9B70640F-F6C9-4E6F-A5EF-A691EA561A8D}" dt="2021-05-30T15:35:47.261" v="482"/>
          <ac:spMkLst>
            <pc:docMk/>
            <pc:sldMk cId="2996520025" sldId="305"/>
            <ac:spMk id="12" creationId="{8CF909A2-8856-45D4-BB47-88C6E9178482}"/>
          </ac:spMkLst>
        </pc:spChg>
        <pc:spChg chg="add mod">
          <ac:chgData name="Zahnd Doris (zahnddor)" userId="S::zahnddor@students.zhaw.ch::26f17b2e-064a-48c7-9cf9-781cfb0b5cd5" providerId="AD" clId="Web-{9B70640F-F6C9-4E6F-A5EF-A691EA561A8D}" dt="2021-05-30T15:45:30.234" v="679" actId="1076"/>
          <ac:spMkLst>
            <pc:docMk/>
            <pc:sldMk cId="2996520025" sldId="305"/>
            <ac:spMk id="13" creationId="{93D8D96E-42C4-4E54-B1A2-0E835D1BD9F8}"/>
          </ac:spMkLst>
        </pc:spChg>
        <pc:picChg chg="add del mod">
          <ac:chgData name="Zahnd Doris (zahnddor)" userId="S::zahnddor@students.zhaw.ch::26f17b2e-064a-48c7-9cf9-781cfb0b5cd5" providerId="AD" clId="Web-{9B70640F-F6C9-4E6F-A5EF-A691EA561A8D}" dt="2021-05-30T15:31:36.371" v="452"/>
          <ac:picMkLst>
            <pc:docMk/>
            <pc:sldMk cId="2996520025" sldId="305"/>
            <ac:picMk id="7" creationId="{D625D8CF-CC75-45B7-9C4A-D605359A5B06}"/>
          </ac:picMkLst>
        </pc:picChg>
        <pc:picChg chg="add del mod">
          <ac:chgData name="Zahnd Doris (zahnddor)" userId="S::zahnddor@students.zhaw.ch::26f17b2e-064a-48c7-9cf9-781cfb0b5cd5" providerId="AD" clId="Web-{9B70640F-F6C9-4E6F-A5EF-A691EA561A8D}" dt="2021-05-30T15:31:56.123" v="458"/>
          <ac:picMkLst>
            <pc:docMk/>
            <pc:sldMk cId="2996520025" sldId="305"/>
            <ac:picMk id="8" creationId="{CF40CA9B-0068-43E7-A1D5-F67EAA35A800}"/>
          </ac:picMkLst>
        </pc:picChg>
        <pc:picChg chg="add mod">
          <ac:chgData name="Zahnd Doris (zahnddor)" userId="S::zahnddor@students.zhaw.ch::26f17b2e-064a-48c7-9cf9-781cfb0b5cd5" providerId="AD" clId="Web-{9B70640F-F6C9-4E6F-A5EF-A691EA561A8D}" dt="2021-05-30T15:45:33.078" v="680" actId="1076"/>
          <ac:picMkLst>
            <pc:docMk/>
            <pc:sldMk cId="2996520025" sldId="305"/>
            <ac:picMk id="10" creationId="{86931782-3DA4-4D02-8EAA-3D318B1DE8F2}"/>
          </ac:picMkLst>
        </pc:picChg>
        <pc:picChg chg="add mod">
          <ac:chgData name="Zahnd Doris (zahnddor)" userId="S::zahnddor@students.zhaw.ch::26f17b2e-064a-48c7-9cf9-781cfb0b5cd5" providerId="AD" clId="Web-{9B70640F-F6C9-4E6F-A5EF-A691EA561A8D}" dt="2021-05-30T15:45:36.140" v="681" actId="1076"/>
          <ac:picMkLst>
            <pc:docMk/>
            <pc:sldMk cId="2996520025" sldId="305"/>
            <ac:picMk id="11" creationId="{35829701-44FC-4E09-BB71-CFF88011D27A}"/>
          </ac:picMkLst>
        </pc:picChg>
      </pc:sldChg>
      <pc:sldChg chg="addSp delSp modSp new">
        <pc:chgData name="Zahnd Doris (zahnddor)" userId="S::zahnddor@students.zhaw.ch::26f17b2e-064a-48c7-9cf9-781cfb0b5cd5" providerId="AD" clId="Web-{9B70640F-F6C9-4E6F-A5EF-A691EA561A8D}" dt="2021-05-30T16:21:30.472" v="920" actId="20577"/>
        <pc:sldMkLst>
          <pc:docMk/>
          <pc:sldMk cId="816843806" sldId="306"/>
        </pc:sldMkLst>
        <pc:spChg chg="mod">
          <ac:chgData name="Zahnd Doris (zahnddor)" userId="S::zahnddor@students.zhaw.ch::26f17b2e-064a-48c7-9cf9-781cfb0b5cd5" providerId="AD" clId="Web-{9B70640F-F6C9-4E6F-A5EF-A691EA561A8D}" dt="2021-05-30T15:37:50.019" v="548" actId="20577"/>
          <ac:spMkLst>
            <pc:docMk/>
            <pc:sldMk cId="816843806" sldId="306"/>
            <ac:spMk id="2" creationId="{1111CD0B-F139-4BD2-9631-26BC7485C288}"/>
          </ac:spMkLst>
        </pc:spChg>
        <pc:spChg chg="mod">
          <ac:chgData name="Zahnd Doris (zahnddor)" userId="S::zahnddor@students.zhaw.ch::26f17b2e-064a-48c7-9cf9-781cfb0b5cd5" providerId="AD" clId="Web-{9B70640F-F6C9-4E6F-A5EF-A691EA561A8D}" dt="2021-05-30T16:21:30.472" v="920" actId="20577"/>
          <ac:spMkLst>
            <pc:docMk/>
            <pc:sldMk cId="816843806" sldId="306"/>
            <ac:spMk id="3" creationId="{5BA70B60-C993-43C9-A703-DB41D2684739}"/>
          </ac:spMkLst>
        </pc:spChg>
        <pc:picChg chg="add del mod">
          <ac:chgData name="Zahnd Doris (zahnddor)" userId="S::zahnddor@students.zhaw.ch::26f17b2e-064a-48c7-9cf9-781cfb0b5cd5" providerId="AD" clId="Web-{9B70640F-F6C9-4E6F-A5EF-A691EA561A8D}" dt="2021-05-30T15:43:08.694" v="660"/>
          <ac:picMkLst>
            <pc:docMk/>
            <pc:sldMk cId="816843806" sldId="306"/>
            <ac:picMk id="7" creationId="{406668B8-172D-45C8-BC20-81769614842A}"/>
          </ac:picMkLst>
        </pc:picChg>
        <pc:picChg chg="add mod">
          <ac:chgData name="Zahnd Doris (zahnddor)" userId="S::zahnddor@students.zhaw.ch::26f17b2e-064a-48c7-9cf9-781cfb0b5cd5" providerId="AD" clId="Web-{9B70640F-F6C9-4E6F-A5EF-A691EA561A8D}" dt="2021-05-30T15:43:35.305" v="669" actId="14100"/>
          <ac:picMkLst>
            <pc:docMk/>
            <pc:sldMk cId="816843806" sldId="306"/>
            <ac:picMk id="8" creationId="{32FE22B0-AE83-4996-AE4E-D6B71A15C38B}"/>
          </ac:picMkLst>
        </pc:picChg>
      </pc:sldChg>
      <pc:sldChg chg="addSp delSp modSp new addAnim modAnim">
        <pc:chgData name="Zahnd Doris (zahnddor)" userId="S::zahnddor@students.zhaw.ch::26f17b2e-064a-48c7-9cf9-781cfb0b5cd5" providerId="AD" clId="Web-{9B70640F-F6C9-4E6F-A5EF-A691EA561A8D}" dt="2021-05-30T16:38:33.299" v="1107"/>
        <pc:sldMkLst>
          <pc:docMk/>
          <pc:sldMk cId="2479819876" sldId="307"/>
        </pc:sldMkLst>
        <pc:spChg chg="mod">
          <ac:chgData name="Zahnd Doris (zahnddor)" userId="S::zahnddor@students.zhaw.ch::26f17b2e-064a-48c7-9cf9-781cfb0b5cd5" providerId="AD" clId="Web-{9B70640F-F6C9-4E6F-A5EF-A691EA561A8D}" dt="2021-05-30T16:12:48.300" v="789" actId="20577"/>
          <ac:spMkLst>
            <pc:docMk/>
            <pc:sldMk cId="2479819876" sldId="307"/>
            <ac:spMk id="2" creationId="{6FD97241-A564-4AA9-8FD8-F995C32B9148}"/>
          </ac:spMkLst>
        </pc:spChg>
        <pc:spChg chg="mod">
          <ac:chgData name="Zahnd Doris (zahnddor)" userId="S::zahnddor@students.zhaw.ch::26f17b2e-064a-48c7-9cf9-781cfb0b5cd5" providerId="AD" clId="Web-{9B70640F-F6C9-4E6F-A5EF-A691EA561A8D}" dt="2021-05-30T16:30:47.865" v="1030" actId="14100"/>
          <ac:spMkLst>
            <pc:docMk/>
            <pc:sldMk cId="2479819876" sldId="307"/>
            <ac:spMk id="3" creationId="{1CFDCF2B-4D95-4B7B-932B-06FD0821FA7F}"/>
          </ac:spMkLst>
        </pc:spChg>
        <pc:spChg chg="del">
          <ac:chgData name="Zahnd Doris (zahnddor)" userId="S::zahnddor@students.zhaw.ch::26f17b2e-064a-48c7-9cf9-781cfb0b5cd5" providerId="AD" clId="Web-{9B70640F-F6C9-4E6F-A5EF-A691EA561A8D}" dt="2021-05-30T16:14:22.681" v="805"/>
          <ac:spMkLst>
            <pc:docMk/>
            <pc:sldMk cId="2479819876" sldId="307"/>
            <ac:spMk id="4" creationId="{618BB522-9379-450C-9D93-B8F8ED827ADC}"/>
          </ac:spMkLst>
        </pc:spChg>
        <pc:spChg chg="add mod">
          <ac:chgData name="Zahnd Doris (zahnddor)" userId="S::zahnddor@students.zhaw.ch::26f17b2e-064a-48c7-9cf9-781cfb0b5cd5" providerId="AD" clId="Web-{9B70640F-F6C9-4E6F-A5EF-A691EA561A8D}" dt="2021-05-30T16:31:15.616" v="1031" actId="14100"/>
          <ac:spMkLst>
            <pc:docMk/>
            <pc:sldMk cId="2479819876" sldId="307"/>
            <ac:spMk id="8" creationId="{71A443E6-8E38-43B4-9488-2165DDC1A649}"/>
          </ac:spMkLst>
        </pc:spChg>
        <pc:picChg chg="add mod ord">
          <ac:chgData name="Zahnd Doris (zahnddor)" userId="S::zahnddor@students.zhaw.ch::26f17b2e-064a-48c7-9cf9-781cfb0b5cd5" providerId="AD" clId="Web-{9B70640F-F6C9-4E6F-A5EF-A691EA561A8D}" dt="2021-05-30T16:13:38.459" v="799"/>
          <ac:picMkLst>
            <pc:docMk/>
            <pc:sldMk cId="2479819876" sldId="307"/>
            <ac:picMk id="7" creationId="{CB0B790A-57C0-4378-9EEC-74B86036B94B}"/>
          </ac:picMkLst>
        </pc:picChg>
      </pc:sldChg>
      <pc:sldChg chg="addSp delSp modSp new addAnim modAnim">
        <pc:chgData name="Zahnd Doris (zahnddor)" userId="S::zahnddor@students.zhaw.ch::26f17b2e-064a-48c7-9cf9-781cfb0b5cd5" providerId="AD" clId="Web-{9B70640F-F6C9-4E6F-A5EF-A691EA561A8D}" dt="2021-05-30T16:39:06.770" v="1109"/>
        <pc:sldMkLst>
          <pc:docMk/>
          <pc:sldMk cId="2623752114" sldId="308"/>
        </pc:sldMkLst>
        <pc:spChg chg="mod">
          <ac:chgData name="Zahnd Doris (zahnddor)" userId="S::zahnddor@students.zhaw.ch::26f17b2e-064a-48c7-9cf9-781cfb0b5cd5" providerId="AD" clId="Web-{9B70640F-F6C9-4E6F-A5EF-A691EA561A8D}" dt="2021-05-30T16:21:00.345" v="885" actId="20577"/>
          <ac:spMkLst>
            <pc:docMk/>
            <pc:sldMk cId="2623752114" sldId="308"/>
            <ac:spMk id="2" creationId="{EE7D6415-8CDE-4734-AAAF-5AC210116069}"/>
          </ac:spMkLst>
        </pc:spChg>
        <pc:spChg chg="mod">
          <ac:chgData name="Zahnd Doris (zahnddor)" userId="S::zahnddor@students.zhaw.ch::26f17b2e-064a-48c7-9cf9-781cfb0b5cd5" providerId="AD" clId="Web-{9B70640F-F6C9-4E6F-A5EF-A691EA561A8D}" dt="2021-05-30T16:26:58.882" v="1017" actId="20577"/>
          <ac:spMkLst>
            <pc:docMk/>
            <pc:sldMk cId="2623752114" sldId="308"/>
            <ac:spMk id="3" creationId="{AF89F276-AB95-43A2-8C3D-53FBB59B5E8F}"/>
          </ac:spMkLst>
        </pc:spChg>
        <pc:spChg chg="del">
          <ac:chgData name="Zahnd Doris (zahnddor)" userId="S::zahnddor@students.zhaw.ch::26f17b2e-064a-48c7-9cf9-781cfb0b5cd5" providerId="AD" clId="Web-{9B70640F-F6C9-4E6F-A5EF-A691EA561A8D}" dt="2021-05-30T16:27:11.117" v="1018"/>
          <ac:spMkLst>
            <pc:docMk/>
            <pc:sldMk cId="2623752114" sldId="308"/>
            <ac:spMk id="4" creationId="{15382758-B2DA-45D3-9C0F-2D3548394072}"/>
          </ac:spMkLst>
        </pc:spChg>
        <pc:spChg chg="add mod">
          <ac:chgData name="Zahnd Doris (zahnddor)" userId="S::zahnddor@students.zhaw.ch::26f17b2e-064a-48c7-9cf9-781cfb0b5cd5" providerId="AD" clId="Web-{9B70640F-F6C9-4E6F-A5EF-A691EA561A8D}" dt="2021-05-30T16:27:18.915" v="1019" actId="1076"/>
          <ac:spMkLst>
            <pc:docMk/>
            <pc:sldMk cId="2623752114" sldId="308"/>
            <ac:spMk id="7" creationId="{98BB02E1-B925-4D22-AD54-6B2E81507976}"/>
          </ac:spMkLst>
        </pc:spChg>
        <pc:picChg chg="add del mod">
          <ac:chgData name="Zahnd Doris (zahnddor)" userId="S::zahnddor@students.zhaw.ch::26f17b2e-064a-48c7-9cf9-781cfb0b5cd5" providerId="AD" clId="Web-{9B70640F-F6C9-4E6F-A5EF-A691EA561A8D}" dt="2021-05-30T16:20:49.673" v="880"/>
          <ac:picMkLst>
            <pc:docMk/>
            <pc:sldMk cId="2623752114" sldId="308"/>
            <ac:picMk id="8" creationId="{1F67A69D-E5CF-4B65-9E83-DA3B49809688}"/>
          </ac:picMkLst>
        </pc:picChg>
        <pc:picChg chg="add mod">
          <ac:chgData name="Zahnd Doris (zahnddor)" userId="S::zahnddor@students.zhaw.ch::26f17b2e-064a-48c7-9cf9-781cfb0b5cd5" providerId="AD" clId="Web-{9B70640F-F6C9-4E6F-A5EF-A691EA561A8D}" dt="2021-05-30T16:26:51.694" v="1013" actId="1076"/>
          <ac:picMkLst>
            <pc:docMk/>
            <pc:sldMk cId="2623752114" sldId="308"/>
            <ac:picMk id="9" creationId="{9196F4F4-C25F-4AC8-9736-0967DE424FC0}"/>
          </ac:picMkLst>
        </pc:picChg>
      </pc:sldChg>
    </pc:docChg>
  </pc:docChgLst>
  <pc:docChgLst>
    <pc:chgData name="Benke Stephan (benkeste)" userId="S::benkeste@students.zhaw.ch::670b6c6c-7873-4378-b8b8-48cd75eeeaaa" providerId="AD" clId="Web-{24B74489-0DAD-457A-B8C5-1E98914C69A4}"/>
    <pc:docChg chg="modSld">
      <pc:chgData name="Benke Stephan (benkeste)" userId="S::benkeste@students.zhaw.ch::670b6c6c-7873-4378-b8b8-48cd75eeeaaa" providerId="AD" clId="Web-{24B74489-0DAD-457A-B8C5-1E98914C69A4}" dt="2021-06-01T11:38:49.915" v="29" actId="20577"/>
      <pc:docMkLst>
        <pc:docMk/>
      </pc:docMkLst>
      <pc:sldChg chg="addSp delSp modSp">
        <pc:chgData name="Benke Stephan (benkeste)" userId="S::benkeste@students.zhaw.ch::670b6c6c-7873-4378-b8b8-48cd75eeeaaa" providerId="AD" clId="Web-{24B74489-0DAD-457A-B8C5-1E98914C69A4}" dt="2021-06-01T11:38:49.915" v="29" actId="20577"/>
        <pc:sldMkLst>
          <pc:docMk/>
          <pc:sldMk cId="2446466791" sldId="302"/>
        </pc:sldMkLst>
        <pc:spChg chg="mod">
          <ac:chgData name="Benke Stephan (benkeste)" userId="S::benkeste@students.zhaw.ch::670b6c6c-7873-4378-b8b8-48cd75eeeaaa" providerId="AD" clId="Web-{24B74489-0DAD-457A-B8C5-1E98914C69A4}" dt="2021-06-01T11:38:49.915" v="29" actId="20577"/>
          <ac:spMkLst>
            <pc:docMk/>
            <pc:sldMk cId="2446466791" sldId="302"/>
            <ac:spMk id="3" creationId="{2E955280-034D-497C-B6F2-5DFC2FBA68EC}"/>
          </ac:spMkLst>
        </pc:spChg>
        <pc:spChg chg="add mod">
          <ac:chgData name="Benke Stephan (benkeste)" userId="S::benkeste@students.zhaw.ch::670b6c6c-7873-4378-b8b8-48cd75eeeaaa" providerId="AD" clId="Web-{24B74489-0DAD-457A-B8C5-1E98914C69A4}" dt="2021-06-01T11:38:28.258" v="16" actId="1076"/>
          <ac:spMkLst>
            <pc:docMk/>
            <pc:sldMk cId="2446466791" sldId="302"/>
            <ac:spMk id="4" creationId="{44AD3E3C-8CAF-4D44-8D74-A04BE9E123A9}"/>
          </ac:spMkLst>
        </pc:spChg>
        <pc:picChg chg="del">
          <ac:chgData name="Benke Stephan (benkeste)" userId="S::benkeste@students.zhaw.ch::670b6c6c-7873-4378-b8b8-48cd75eeeaaa" providerId="AD" clId="Web-{24B74489-0DAD-457A-B8C5-1E98914C69A4}" dt="2021-06-01T11:37:39.350" v="0"/>
          <ac:picMkLst>
            <pc:docMk/>
            <pc:sldMk cId="2446466791" sldId="302"/>
            <ac:picMk id="8" creationId="{33A53178-A813-43F3-9E00-872F2D170393}"/>
          </ac:picMkLst>
        </pc:picChg>
      </pc:sldChg>
    </pc:docChg>
  </pc:docChgLst>
  <pc:docChgLst>
    <pc:chgData name="Zahnd Doris (zahnddor)" userId="S::zahnddor@students.zhaw.ch::26f17b2e-064a-48c7-9cf9-781cfb0b5cd5" providerId="AD" clId="Web-{327530E2-CE49-4E1D-9297-AD72125E8454}"/>
    <pc:docChg chg="modSld">
      <pc:chgData name="Zahnd Doris (zahnddor)" userId="S::zahnddor@students.zhaw.ch::26f17b2e-064a-48c7-9cf9-781cfb0b5cd5" providerId="AD" clId="Web-{327530E2-CE49-4E1D-9297-AD72125E8454}" dt="2021-04-11T11:17:09.148" v="32" actId="20577"/>
      <pc:docMkLst>
        <pc:docMk/>
      </pc:docMkLst>
      <pc:sldChg chg="addSp delSp modSp">
        <pc:chgData name="Zahnd Doris (zahnddor)" userId="S::zahnddor@students.zhaw.ch::26f17b2e-064a-48c7-9cf9-781cfb0b5cd5" providerId="AD" clId="Web-{327530E2-CE49-4E1D-9297-AD72125E8454}" dt="2021-04-11T11:17:09.148" v="32" actId="20577"/>
        <pc:sldMkLst>
          <pc:docMk/>
          <pc:sldMk cId="806050229" sldId="278"/>
        </pc:sldMkLst>
        <pc:spChg chg="mod">
          <ac:chgData name="Zahnd Doris (zahnddor)" userId="S::zahnddor@students.zhaw.ch::26f17b2e-064a-48c7-9cf9-781cfb0b5cd5" providerId="AD" clId="Web-{327530E2-CE49-4E1D-9297-AD72125E8454}" dt="2021-04-11T11:16:56.866" v="20" actId="20577"/>
          <ac:spMkLst>
            <pc:docMk/>
            <pc:sldMk cId="806050229" sldId="278"/>
            <ac:spMk id="13" creationId="{8108938D-D217-4193-A3C3-A26A13007715}"/>
          </ac:spMkLst>
        </pc:spChg>
        <pc:spChg chg="mod">
          <ac:chgData name="Zahnd Doris (zahnddor)" userId="S::zahnddor@students.zhaw.ch::26f17b2e-064a-48c7-9cf9-781cfb0b5cd5" providerId="AD" clId="Web-{327530E2-CE49-4E1D-9297-AD72125E8454}" dt="2021-04-11T11:17:02.929" v="22" actId="20577"/>
          <ac:spMkLst>
            <pc:docMk/>
            <pc:sldMk cId="806050229" sldId="278"/>
            <ac:spMk id="15" creationId="{29AA3145-9147-4B5F-B602-829655FE56E3}"/>
          </ac:spMkLst>
        </pc:spChg>
        <pc:spChg chg="mod">
          <ac:chgData name="Zahnd Doris (zahnddor)" userId="S::zahnddor@students.zhaw.ch::26f17b2e-064a-48c7-9cf9-781cfb0b5cd5" providerId="AD" clId="Web-{327530E2-CE49-4E1D-9297-AD72125E8454}" dt="2021-04-11T11:17:09.148" v="32" actId="20577"/>
          <ac:spMkLst>
            <pc:docMk/>
            <pc:sldMk cId="806050229" sldId="278"/>
            <ac:spMk id="27" creationId="{1F2A2E75-14F8-48BE-8AF3-3EF06DA17925}"/>
          </ac:spMkLst>
        </pc:spChg>
        <pc:picChg chg="del">
          <ac:chgData name="Zahnd Doris (zahnddor)" userId="S::zahnddor@students.zhaw.ch::26f17b2e-064a-48c7-9cf9-781cfb0b5cd5" providerId="AD" clId="Web-{327530E2-CE49-4E1D-9297-AD72125E8454}" dt="2021-04-11T11:16:09.144" v="0"/>
          <ac:picMkLst>
            <pc:docMk/>
            <pc:sldMk cId="806050229" sldId="278"/>
            <ac:picMk id="3" creationId="{83463E9D-9BFD-4177-B464-A620A07FDE2E}"/>
          </ac:picMkLst>
        </pc:picChg>
        <pc:picChg chg="add mod modCrop">
          <ac:chgData name="Zahnd Doris (zahnddor)" userId="S::zahnddor@students.zhaw.ch::26f17b2e-064a-48c7-9cf9-781cfb0b5cd5" providerId="AD" clId="Web-{327530E2-CE49-4E1D-9297-AD72125E8454}" dt="2021-04-11T11:16:40.818" v="6" actId="14100"/>
          <ac:picMkLst>
            <pc:docMk/>
            <pc:sldMk cId="806050229" sldId="278"/>
            <ac:picMk id="4" creationId="{76F79A29-8C7A-4EB1-AABD-085A80227DDD}"/>
          </ac:picMkLst>
        </pc:picChg>
      </pc:sldChg>
    </pc:docChg>
  </pc:docChgLst>
  <pc:docChgLst>
    <pc:chgData name="Zahnd Doris (zahnddor)" userId="S::zahnddor@students.zhaw.ch::26f17b2e-064a-48c7-9cf9-781cfb0b5cd5" providerId="AD" clId="Web-{45FE4516-34D0-416A-ADD4-E788DC6882E9}"/>
    <pc:docChg chg="addSld modSld sldOrd">
      <pc:chgData name="Zahnd Doris (zahnddor)" userId="S::zahnddor@students.zhaw.ch::26f17b2e-064a-48c7-9cf9-781cfb0b5cd5" providerId="AD" clId="Web-{45FE4516-34D0-416A-ADD4-E788DC6882E9}" dt="2021-06-01T12:37:40.300" v="232" actId="1076"/>
      <pc:docMkLst>
        <pc:docMk/>
      </pc:docMkLst>
      <pc:sldChg chg="mod modShow">
        <pc:chgData name="Zahnd Doris (zahnddor)" userId="S::zahnddor@students.zhaw.ch::26f17b2e-064a-48c7-9cf9-781cfb0b5cd5" providerId="AD" clId="Web-{45FE4516-34D0-416A-ADD4-E788DC6882E9}" dt="2021-06-01T12:16:54.492" v="11"/>
        <pc:sldMkLst>
          <pc:docMk/>
          <pc:sldMk cId="2479819876" sldId="307"/>
        </pc:sldMkLst>
      </pc:sldChg>
      <pc:sldChg chg="mod modShow">
        <pc:chgData name="Zahnd Doris (zahnddor)" userId="S::zahnddor@students.zhaw.ch::26f17b2e-064a-48c7-9cf9-781cfb0b5cd5" providerId="AD" clId="Web-{45FE4516-34D0-416A-ADD4-E788DC6882E9}" dt="2021-06-01T12:16:58.367" v="12"/>
        <pc:sldMkLst>
          <pc:docMk/>
          <pc:sldMk cId="2623752114" sldId="308"/>
        </pc:sldMkLst>
      </pc:sldChg>
      <pc:sldChg chg="addSp delSp modSp">
        <pc:chgData name="Zahnd Doris (zahnddor)" userId="S::zahnddor@students.zhaw.ch::26f17b2e-064a-48c7-9cf9-781cfb0b5cd5" providerId="AD" clId="Web-{45FE4516-34D0-416A-ADD4-E788DC6882E9}" dt="2021-06-01T12:14:31.317" v="10" actId="1076"/>
        <pc:sldMkLst>
          <pc:docMk/>
          <pc:sldMk cId="2899418789" sldId="310"/>
        </pc:sldMkLst>
        <pc:picChg chg="add del mod">
          <ac:chgData name="Zahnd Doris (zahnddor)" userId="S::zahnddor@students.zhaw.ch::26f17b2e-064a-48c7-9cf9-781cfb0b5cd5" providerId="AD" clId="Web-{45FE4516-34D0-416A-ADD4-E788DC6882E9}" dt="2021-06-01T12:14:21.379" v="6"/>
          <ac:picMkLst>
            <pc:docMk/>
            <pc:sldMk cId="2899418789" sldId="310"/>
            <ac:picMk id="4" creationId="{58D7533A-2C70-415C-AD44-A37A0A83E53D}"/>
          </ac:picMkLst>
        </pc:picChg>
        <pc:picChg chg="del">
          <ac:chgData name="Zahnd Doris (zahnddor)" userId="S::zahnddor@students.zhaw.ch::26f17b2e-064a-48c7-9cf9-781cfb0b5cd5" providerId="AD" clId="Web-{45FE4516-34D0-416A-ADD4-E788DC6882E9}" dt="2021-06-01T11:52:49.132" v="0"/>
          <ac:picMkLst>
            <pc:docMk/>
            <pc:sldMk cId="2899418789" sldId="310"/>
            <ac:picMk id="8" creationId="{7022941B-07B6-674B-82A4-CFC203EB9792}"/>
          </ac:picMkLst>
        </pc:picChg>
        <pc:picChg chg="add mod">
          <ac:chgData name="Zahnd Doris (zahnddor)" userId="S::zahnddor@students.zhaw.ch::26f17b2e-064a-48c7-9cf9-781cfb0b5cd5" providerId="AD" clId="Web-{45FE4516-34D0-416A-ADD4-E788DC6882E9}" dt="2021-06-01T12:14:31.317" v="10" actId="1076"/>
          <ac:picMkLst>
            <pc:docMk/>
            <pc:sldMk cId="2899418789" sldId="310"/>
            <ac:picMk id="9" creationId="{70F081E2-FD4C-4A47-9C24-889465546965}"/>
          </ac:picMkLst>
        </pc:picChg>
      </pc:sldChg>
      <pc:sldChg chg="addSp modSp new">
        <pc:chgData name="Zahnd Doris (zahnddor)" userId="S::zahnddor@students.zhaw.ch::26f17b2e-064a-48c7-9cf9-781cfb0b5cd5" providerId="AD" clId="Web-{45FE4516-34D0-416A-ADD4-E788DC6882E9}" dt="2021-06-01T12:19:45.058" v="60" actId="14100"/>
        <pc:sldMkLst>
          <pc:docMk/>
          <pc:sldMk cId="1121199142" sldId="312"/>
        </pc:sldMkLst>
        <pc:spChg chg="mod">
          <ac:chgData name="Zahnd Doris (zahnddor)" userId="S::zahnddor@students.zhaw.ch::26f17b2e-064a-48c7-9cf9-781cfb0b5cd5" providerId="AD" clId="Web-{45FE4516-34D0-416A-ADD4-E788DC6882E9}" dt="2021-06-01T12:18:09.821" v="36" actId="20577"/>
          <ac:spMkLst>
            <pc:docMk/>
            <pc:sldMk cId="1121199142" sldId="312"/>
            <ac:spMk id="2" creationId="{26EFE1DF-D555-4BAB-A21A-A46EFCF63678}"/>
          </ac:spMkLst>
        </pc:spChg>
        <pc:spChg chg="mod">
          <ac:chgData name="Zahnd Doris (zahnddor)" userId="S::zahnddor@students.zhaw.ch::26f17b2e-064a-48c7-9cf9-781cfb0b5cd5" providerId="AD" clId="Web-{45FE4516-34D0-416A-ADD4-E788DC6882E9}" dt="2021-06-01T12:19:06.136" v="53" actId="20577"/>
          <ac:spMkLst>
            <pc:docMk/>
            <pc:sldMk cId="1121199142" sldId="312"/>
            <ac:spMk id="3" creationId="{EC1E83A4-98B3-4E4A-93DC-665089DA9AFF}"/>
          </ac:spMkLst>
        </pc:spChg>
        <pc:spChg chg="add mod">
          <ac:chgData name="Zahnd Doris (zahnddor)" userId="S::zahnddor@students.zhaw.ch::26f17b2e-064a-48c7-9cf9-781cfb0b5cd5" providerId="AD" clId="Web-{45FE4516-34D0-416A-ADD4-E788DC6882E9}" dt="2021-06-01T12:19:45.058" v="60" actId="14100"/>
          <ac:spMkLst>
            <pc:docMk/>
            <pc:sldMk cId="1121199142" sldId="312"/>
            <ac:spMk id="8" creationId="{4C001717-6F0F-4B45-8F54-CA461DD159CB}"/>
          </ac:spMkLst>
        </pc:spChg>
        <pc:picChg chg="add mod modCrop">
          <ac:chgData name="Zahnd Doris (zahnddor)" userId="S::zahnddor@students.zhaw.ch::26f17b2e-064a-48c7-9cf9-781cfb0b5cd5" providerId="AD" clId="Web-{45FE4516-34D0-416A-ADD4-E788DC6882E9}" dt="2021-06-01T12:18:00.259" v="23" actId="1076"/>
          <ac:picMkLst>
            <pc:docMk/>
            <pc:sldMk cId="1121199142" sldId="312"/>
            <ac:picMk id="7" creationId="{B3A1DAC9-C3B7-4146-B3BB-405E3B62C138}"/>
          </ac:picMkLst>
        </pc:picChg>
      </pc:sldChg>
      <pc:sldChg chg="addSp delSp modSp add mod ord replId modShow">
        <pc:chgData name="Zahnd Doris (zahnddor)" userId="S::zahnddor@students.zhaw.ch::26f17b2e-064a-48c7-9cf9-781cfb0b5cd5" providerId="AD" clId="Web-{45FE4516-34D0-416A-ADD4-E788DC6882E9}" dt="2021-06-01T12:37:40.300" v="232" actId="1076"/>
        <pc:sldMkLst>
          <pc:docMk/>
          <pc:sldMk cId="3227895375" sldId="313"/>
        </pc:sldMkLst>
        <pc:spChg chg="mod">
          <ac:chgData name="Zahnd Doris (zahnddor)" userId="S::zahnddor@students.zhaw.ch::26f17b2e-064a-48c7-9cf9-781cfb0b5cd5" providerId="AD" clId="Web-{45FE4516-34D0-416A-ADD4-E788DC6882E9}" dt="2021-06-01T12:30:26.479" v="227" actId="20577"/>
          <ac:spMkLst>
            <pc:docMk/>
            <pc:sldMk cId="3227895375" sldId="313"/>
            <ac:spMk id="7" creationId="{98BB02E1-B925-4D22-AD54-6B2E81507976}"/>
          </ac:spMkLst>
        </pc:spChg>
        <pc:picChg chg="add mod">
          <ac:chgData name="Zahnd Doris (zahnddor)" userId="S::zahnddor@students.zhaw.ch::26f17b2e-064a-48c7-9cf9-781cfb0b5cd5" providerId="AD" clId="Web-{45FE4516-34D0-416A-ADD4-E788DC6882E9}" dt="2021-06-01T12:37:40.300" v="232" actId="1076"/>
          <ac:picMkLst>
            <pc:docMk/>
            <pc:sldMk cId="3227895375" sldId="313"/>
            <ac:picMk id="4" creationId="{A3073B09-EB43-4913-A7FC-5AE1829A7084}"/>
          </ac:picMkLst>
        </pc:picChg>
        <pc:picChg chg="del">
          <ac:chgData name="Zahnd Doris (zahnddor)" userId="S::zahnddor@students.zhaw.ch::26f17b2e-064a-48c7-9cf9-781cfb0b5cd5" providerId="AD" clId="Web-{45FE4516-34D0-416A-ADD4-E788DC6882E9}" dt="2021-06-01T12:37:32.769" v="228"/>
          <ac:picMkLst>
            <pc:docMk/>
            <pc:sldMk cId="3227895375" sldId="313"/>
            <ac:picMk id="9" creationId="{9196F4F4-C25F-4AC8-9736-0967DE424FC0}"/>
          </ac:picMkLst>
        </pc:picChg>
      </pc:sldChg>
    </pc:docChg>
  </pc:docChgLst>
  <pc:docChgLst>
    <pc:chgData name="Hilti Michael (hiltimic)" userId="S::hiltimic@students.zhaw.ch::d6594995-7f9c-4c25-b212-0a8f57c906ef" providerId="AD" clId="Web-{15A74387-E2A5-4A94-9995-5631C36A38CE}"/>
    <pc:docChg chg="modSld">
      <pc:chgData name="Hilti Michael (hiltimic)" userId="S::hiltimic@students.zhaw.ch::d6594995-7f9c-4c25-b212-0a8f57c906ef" providerId="AD" clId="Web-{15A74387-E2A5-4A94-9995-5631C36A38CE}" dt="2021-06-01T15:14:28.811" v="108" actId="20577"/>
      <pc:docMkLst>
        <pc:docMk/>
      </pc:docMkLst>
      <pc:sldChg chg="modSp">
        <pc:chgData name="Hilti Michael (hiltimic)" userId="S::hiltimic@students.zhaw.ch::d6594995-7f9c-4c25-b212-0a8f57c906ef" providerId="AD" clId="Web-{15A74387-E2A5-4A94-9995-5631C36A38CE}" dt="2021-06-01T15:14:28.811" v="108" actId="20577"/>
        <pc:sldMkLst>
          <pc:docMk/>
          <pc:sldMk cId="1358767003" sldId="294"/>
        </pc:sldMkLst>
        <pc:spChg chg="mod">
          <ac:chgData name="Hilti Michael (hiltimic)" userId="S::hiltimic@students.zhaw.ch::d6594995-7f9c-4c25-b212-0a8f57c906ef" providerId="AD" clId="Web-{15A74387-E2A5-4A94-9995-5631C36A38CE}" dt="2021-06-01T15:14:28.811" v="108" actId="20577"/>
          <ac:spMkLst>
            <pc:docMk/>
            <pc:sldMk cId="1358767003" sldId="294"/>
            <ac:spMk id="3" creationId="{2E955280-034D-497C-B6F2-5DFC2FBA68EC}"/>
          </ac:spMkLst>
        </pc:spChg>
      </pc:sldChg>
      <pc:sldChg chg="modSp">
        <pc:chgData name="Hilti Michael (hiltimic)" userId="S::hiltimic@students.zhaw.ch::d6594995-7f9c-4c25-b212-0a8f57c906ef" providerId="AD" clId="Web-{15A74387-E2A5-4A94-9995-5631C36A38CE}" dt="2021-06-01T15:11:07.807" v="20" actId="20577"/>
        <pc:sldMkLst>
          <pc:docMk/>
          <pc:sldMk cId="268720224" sldId="309"/>
        </pc:sldMkLst>
        <pc:spChg chg="mod">
          <ac:chgData name="Hilti Michael (hiltimic)" userId="S::hiltimic@students.zhaw.ch::d6594995-7f9c-4c25-b212-0a8f57c906ef" providerId="AD" clId="Web-{15A74387-E2A5-4A94-9995-5631C36A38CE}" dt="2021-06-01T15:10:14.228" v="1" actId="20577"/>
          <ac:spMkLst>
            <pc:docMk/>
            <pc:sldMk cId="268720224" sldId="309"/>
            <ac:spMk id="2" creationId="{5B95329E-5105-4FBE-B353-74253B8BFD31}"/>
          </ac:spMkLst>
        </pc:spChg>
        <pc:spChg chg="mod">
          <ac:chgData name="Hilti Michael (hiltimic)" userId="S::hiltimic@students.zhaw.ch::d6594995-7f9c-4c25-b212-0a8f57c906ef" providerId="AD" clId="Web-{15A74387-E2A5-4A94-9995-5631C36A38CE}" dt="2021-06-01T15:11:07.807" v="20" actId="20577"/>
          <ac:spMkLst>
            <pc:docMk/>
            <pc:sldMk cId="268720224" sldId="309"/>
            <ac:spMk id="3" creationId="{2E955280-034D-497C-B6F2-5DFC2FBA68EC}"/>
          </ac:spMkLst>
        </pc:spChg>
      </pc:sldChg>
      <pc:sldChg chg="modSp">
        <pc:chgData name="Hilti Michael (hiltimic)" userId="S::hiltimic@students.zhaw.ch::d6594995-7f9c-4c25-b212-0a8f57c906ef" providerId="AD" clId="Web-{15A74387-E2A5-4A94-9995-5631C36A38CE}" dt="2021-06-01T15:12:13.465" v="98" actId="20577"/>
        <pc:sldMkLst>
          <pc:docMk/>
          <pc:sldMk cId="1541800358" sldId="311"/>
        </pc:sldMkLst>
        <pc:spChg chg="mod">
          <ac:chgData name="Hilti Michael (hiltimic)" userId="S::hiltimic@students.zhaw.ch::d6594995-7f9c-4c25-b212-0a8f57c906ef" providerId="AD" clId="Web-{15A74387-E2A5-4A94-9995-5631C36A38CE}" dt="2021-06-01T15:11:13.401" v="21" actId="20577"/>
          <ac:spMkLst>
            <pc:docMk/>
            <pc:sldMk cId="1541800358" sldId="311"/>
            <ac:spMk id="2" creationId="{5B95329E-5105-4FBE-B353-74253B8BFD31}"/>
          </ac:spMkLst>
        </pc:spChg>
        <pc:spChg chg="mod">
          <ac:chgData name="Hilti Michael (hiltimic)" userId="S::hiltimic@students.zhaw.ch::d6594995-7f9c-4c25-b212-0a8f57c906ef" providerId="AD" clId="Web-{15A74387-E2A5-4A94-9995-5631C36A38CE}" dt="2021-06-01T15:12:13.465" v="98" actId="20577"/>
          <ac:spMkLst>
            <pc:docMk/>
            <pc:sldMk cId="1541800358" sldId="311"/>
            <ac:spMk id="3" creationId="{2E955280-034D-497C-B6F2-5DFC2FBA68EC}"/>
          </ac:spMkLst>
        </pc:spChg>
      </pc:sldChg>
    </pc:docChg>
  </pc:docChgLst>
  <pc:docChgLst>
    <pc:chgData name="Hilti Michael (hiltimic)" userId="S::hiltimic@students.zhaw.ch::d6594995-7f9c-4c25-b212-0a8f57c906ef" providerId="AD" clId="Web-{03DFE22C-96ED-4182-9DF5-E54F1FB24E48}"/>
    <pc:docChg chg="modSld">
      <pc:chgData name="Hilti Michael (hiltimic)" userId="S::hiltimic@students.zhaw.ch::d6594995-7f9c-4c25-b212-0a8f57c906ef" providerId="AD" clId="Web-{03DFE22C-96ED-4182-9DF5-E54F1FB24E48}" dt="2020-11-19T08:57:48.498" v="45" actId="20577"/>
      <pc:docMkLst>
        <pc:docMk/>
      </pc:docMkLst>
      <pc:sldChg chg="modSp">
        <pc:chgData name="Hilti Michael (hiltimic)" userId="S::hiltimic@students.zhaw.ch::d6594995-7f9c-4c25-b212-0a8f57c906ef" providerId="AD" clId="Web-{03DFE22C-96ED-4182-9DF5-E54F1FB24E48}" dt="2020-11-19T07:57:58.578" v="32" actId="20577"/>
        <pc:sldMkLst>
          <pc:docMk/>
          <pc:sldMk cId="2135382155" sldId="267"/>
        </pc:sldMkLst>
        <pc:spChg chg="mod">
          <ac:chgData name="Hilti Michael (hiltimic)" userId="S::hiltimic@students.zhaw.ch::d6594995-7f9c-4c25-b212-0a8f57c906ef" providerId="AD" clId="Web-{03DFE22C-96ED-4182-9DF5-E54F1FB24E48}" dt="2020-11-19T07:57:58.578" v="32" actId="20577"/>
          <ac:spMkLst>
            <pc:docMk/>
            <pc:sldMk cId="2135382155" sldId="267"/>
            <ac:spMk id="3" creationId="{70FB9B6C-A36A-4BEF-BEF3-DF472329CCC9}"/>
          </ac:spMkLst>
        </pc:spChg>
      </pc:sldChg>
      <pc:sldChg chg="modSp">
        <pc:chgData name="Hilti Michael (hiltimic)" userId="S::hiltimic@students.zhaw.ch::d6594995-7f9c-4c25-b212-0a8f57c906ef" providerId="AD" clId="Web-{03DFE22C-96ED-4182-9DF5-E54F1FB24E48}" dt="2020-11-19T08:01:04.980" v="35" actId="20577"/>
        <pc:sldMkLst>
          <pc:docMk/>
          <pc:sldMk cId="2103599772" sldId="273"/>
        </pc:sldMkLst>
        <pc:spChg chg="mod">
          <ac:chgData name="Hilti Michael (hiltimic)" userId="S::hiltimic@students.zhaw.ch::d6594995-7f9c-4c25-b212-0a8f57c906ef" providerId="AD" clId="Web-{03DFE22C-96ED-4182-9DF5-E54F1FB24E48}" dt="2020-11-19T08:01:04.980" v="35" actId="20577"/>
          <ac:spMkLst>
            <pc:docMk/>
            <pc:sldMk cId="2103599772" sldId="273"/>
            <ac:spMk id="3" creationId="{70FB9B6C-A36A-4BEF-BEF3-DF472329CCC9}"/>
          </ac:spMkLst>
        </pc:spChg>
      </pc:sldChg>
      <pc:sldChg chg="modSp">
        <pc:chgData name="Hilti Michael (hiltimic)" userId="S::hiltimic@students.zhaw.ch::d6594995-7f9c-4c25-b212-0a8f57c906ef" providerId="AD" clId="Web-{03DFE22C-96ED-4182-9DF5-E54F1FB24E48}" dt="2020-11-19T08:57:48.498" v="45" actId="20577"/>
        <pc:sldMkLst>
          <pc:docMk/>
          <pc:sldMk cId="3740440401" sldId="275"/>
        </pc:sldMkLst>
        <pc:spChg chg="mod">
          <ac:chgData name="Hilti Michael (hiltimic)" userId="S::hiltimic@students.zhaw.ch::d6594995-7f9c-4c25-b212-0a8f57c906ef" providerId="AD" clId="Web-{03DFE22C-96ED-4182-9DF5-E54F1FB24E48}" dt="2020-11-19T08:57:48.498" v="45" actId="20577"/>
          <ac:spMkLst>
            <pc:docMk/>
            <pc:sldMk cId="3740440401" sldId="275"/>
            <ac:spMk id="3" creationId="{70FB9B6C-A36A-4BEF-BEF3-DF472329CCC9}"/>
          </ac:spMkLst>
        </pc:spChg>
      </pc:sldChg>
    </pc:docChg>
  </pc:docChgLst>
  <pc:docChgLst>
    <pc:chgData name="Benke Stephan (benkeste)" userId="S::benkeste@students.zhaw.ch::670b6c6c-7873-4378-b8b8-48cd75eeeaaa" providerId="AD" clId="Web-{DE31D6BA-D284-4238-A82D-A9B3019BD479}"/>
    <pc:docChg chg="addSld modSld">
      <pc:chgData name="Benke Stephan (benkeste)" userId="S::benkeste@students.zhaw.ch::670b6c6c-7873-4378-b8b8-48cd75eeeaaa" providerId="AD" clId="Web-{DE31D6BA-D284-4238-A82D-A9B3019BD479}" dt="2021-01-11T10:51:54.277" v="1295" actId="20577"/>
      <pc:docMkLst>
        <pc:docMk/>
      </pc:docMkLst>
      <pc:sldChg chg="addSp modSp add replId">
        <pc:chgData name="Benke Stephan (benkeste)" userId="S::benkeste@students.zhaw.ch::670b6c6c-7873-4378-b8b8-48cd75eeeaaa" providerId="AD" clId="Web-{DE31D6BA-D284-4238-A82D-A9B3019BD479}" dt="2021-01-11T10:23:26.943" v="464" actId="1076"/>
        <pc:sldMkLst>
          <pc:docMk/>
          <pc:sldMk cId="1321758698" sldId="271"/>
        </pc:sldMkLst>
        <pc:spChg chg="mod">
          <ac:chgData name="Benke Stephan (benkeste)" userId="S::benkeste@students.zhaw.ch::670b6c6c-7873-4378-b8b8-48cd75eeeaaa" providerId="AD" clId="Web-{DE31D6BA-D284-4238-A82D-A9B3019BD479}" dt="2021-01-11T10:22:59.300" v="462" actId="20577"/>
          <ac:spMkLst>
            <pc:docMk/>
            <pc:sldMk cId="1321758698" sldId="271"/>
            <ac:spMk id="176" creationId="{00000000-0000-0000-0000-000000000000}"/>
          </ac:spMkLst>
        </pc:spChg>
        <pc:spChg chg="mod">
          <ac:chgData name="Benke Stephan (benkeste)" userId="S::benkeste@students.zhaw.ch::670b6c6c-7873-4378-b8b8-48cd75eeeaaa" providerId="AD" clId="Web-{DE31D6BA-D284-4238-A82D-A9B3019BD479}" dt="2021-01-11T10:11:00.055" v="10" actId="20577"/>
          <ac:spMkLst>
            <pc:docMk/>
            <pc:sldMk cId="1321758698" sldId="271"/>
            <ac:spMk id="177" creationId="{00000000-0000-0000-0000-000000000000}"/>
          </ac:spMkLst>
        </pc:spChg>
        <pc:picChg chg="add mod">
          <ac:chgData name="Benke Stephan (benkeste)" userId="S::benkeste@students.zhaw.ch::670b6c6c-7873-4378-b8b8-48cd75eeeaaa" providerId="AD" clId="Web-{DE31D6BA-D284-4238-A82D-A9B3019BD479}" dt="2021-01-11T10:16:00.053" v="150" actId="1076"/>
          <ac:picMkLst>
            <pc:docMk/>
            <pc:sldMk cId="1321758698" sldId="271"/>
            <ac:picMk id="2" creationId="{7461B99B-045E-4DDE-ACFE-4D159F699D05}"/>
          </ac:picMkLst>
        </pc:picChg>
        <pc:picChg chg="mod">
          <ac:chgData name="Benke Stephan (benkeste)" userId="S::benkeste@students.zhaw.ch::670b6c6c-7873-4378-b8b8-48cd75eeeaaa" providerId="AD" clId="Web-{DE31D6BA-D284-4238-A82D-A9B3019BD479}" dt="2021-01-11T10:16:00.053" v="149" actId="1076"/>
          <ac:picMkLst>
            <pc:docMk/>
            <pc:sldMk cId="1321758698" sldId="271"/>
            <ac:picMk id="3" creationId="{E8421ABB-0301-43A3-8AD2-E36EAA1F7B7B}"/>
          </ac:picMkLst>
        </pc:picChg>
        <pc:picChg chg="add mod">
          <ac:chgData name="Benke Stephan (benkeste)" userId="S::benkeste@students.zhaw.ch::670b6c6c-7873-4378-b8b8-48cd75eeeaaa" providerId="AD" clId="Web-{DE31D6BA-D284-4238-A82D-A9B3019BD479}" dt="2021-01-11T10:23:26.943" v="464" actId="1076"/>
          <ac:picMkLst>
            <pc:docMk/>
            <pc:sldMk cId="1321758698" sldId="271"/>
            <ac:picMk id="4" creationId="{CC385585-227A-43DC-91D9-B3B16507F3AB}"/>
          </ac:picMkLst>
        </pc:picChg>
      </pc:sldChg>
      <pc:sldChg chg="addSp delSp modSp add replId">
        <pc:chgData name="Benke Stephan (benkeste)" userId="S::benkeste@students.zhaw.ch::670b6c6c-7873-4378-b8b8-48cd75eeeaaa" providerId="AD" clId="Web-{DE31D6BA-D284-4238-A82D-A9B3019BD479}" dt="2021-01-11T10:28:55.902" v="712" actId="1076"/>
        <pc:sldMkLst>
          <pc:docMk/>
          <pc:sldMk cId="2773989694" sldId="272"/>
        </pc:sldMkLst>
        <pc:spChg chg="mod">
          <ac:chgData name="Benke Stephan (benkeste)" userId="S::benkeste@students.zhaw.ch::670b6c6c-7873-4378-b8b8-48cd75eeeaaa" providerId="AD" clId="Web-{DE31D6BA-D284-4238-A82D-A9B3019BD479}" dt="2021-01-11T10:28:55.652" v="711" actId="20577"/>
          <ac:spMkLst>
            <pc:docMk/>
            <pc:sldMk cId="2773989694" sldId="272"/>
            <ac:spMk id="176" creationId="{00000000-0000-0000-0000-000000000000}"/>
          </ac:spMkLst>
        </pc:spChg>
        <pc:spChg chg="mod">
          <ac:chgData name="Benke Stephan (benkeste)" userId="S::benkeste@students.zhaw.ch::670b6c6c-7873-4378-b8b8-48cd75eeeaaa" providerId="AD" clId="Web-{DE31D6BA-D284-4238-A82D-A9B3019BD479}" dt="2021-01-11T10:24:20.681" v="467" actId="20577"/>
          <ac:spMkLst>
            <pc:docMk/>
            <pc:sldMk cId="2773989694" sldId="272"/>
            <ac:spMk id="177" creationId="{00000000-0000-0000-0000-000000000000}"/>
          </ac:spMkLst>
        </pc:spChg>
        <pc:picChg chg="del">
          <ac:chgData name="Benke Stephan (benkeste)" userId="S::benkeste@students.zhaw.ch::670b6c6c-7873-4378-b8b8-48cd75eeeaaa" providerId="AD" clId="Web-{DE31D6BA-D284-4238-A82D-A9B3019BD479}" dt="2021-01-11T10:24:22.478" v="469"/>
          <ac:picMkLst>
            <pc:docMk/>
            <pc:sldMk cId="2773989694" sldId="272"/>
            <ac:picMk id="2" creationId="{7461B99B-045E-4DDE-ACFE-4D159F699D05}"/>
          </ac:picMkLst>
        </pc:picChg>
        <pc:picChg chg="del">
          <ac:chgData name="Benke Stephan (benkeste)" userId="S::benkeste@students.zhaw.ch::670b6c6c-7873-4378-b8b8-48cd75eeeaaa" providerId="AD" clId="Web-{DE31D6BA-D284-4238-A82D-A9B3019BD479}" dt="2021-01-11T10:24:21.931" v="468"/>
          <ac:picMkLst>
            <pc:docMk/>
            <pc:sldMk cId="2773989694" sldId="272"/>
            <ac:picMk id="3" creationId="{E8421ABB-0301-43A3-8AD2-E36EAA1F7B7B}"/>
          </ac:picMkLst>
        </pc:picChg>
        <pc:picChg chg="del">
          <ac:chgData name="Benke Stephan (benkeste)" userId="S::benkeste@students.zhaw.ch::670b6c6c-7873-4378-b8b8-48cd75eeeaaa" providerId="AD" clId="Web-{DE31D6BA-D284-4238-A82D-A9B3019BD479}" dt="2021-01-11T10:24:23.509" v="470"/>
          <ac:picMkLst>
            <pc:docMk/>
            <pc:sldMk cId="2773989694" sldId="272"/>
            <ac:picMk id="4" creationId="{CC385585-227A-43DC-91D9-B3B16507F3AB}"/>
          </ac:picMkLst>
        </pc:picChg>
        <pc:picChg chg="add mod">
          <ac:chgData name="Benke Stephan (benkeste)" userId="S::benkeste@students.zhaw.ch::670b6c6c-7873-4378-b8b8-48cd75eeeaaa" providerId="AD" clId="Web-{DE31D6BA-D284-4238-A82D-A9B3019BD479}" dt="2021-01-11T10:28:55.902" v="712" actId="1076"/>
          <ac:picMkLst>
            <pc:docMk/>
            <pc:sldMk cId="2773989694" sldId="272"/>
            <ac:picMk id="5" creationId="{4C5C680A-1DBF-46A9-B013-1577577A0A5C}"/>
          </ac:picMkLst>
        </pc:picChg>
      </pc:sldChg>
      <pc:sldChg chg="addSp delSp modSp add replId">
        <pc:chgData name="Benke Stephan (benkeste)" userId="S::benkeste@students.zhaw.ch::670b6c6c-7873-4378-b8b8-48cd75eeeaaa" providerId="AD" clId="Web-{DE31D6BA-D284-4238-A82D-A9B3019BD479}" dt="2021-01-11T10:42:14.675" v="1113" actId="20577"/>
        <pc:sldMkLst>
          <pc:docMk/>
          <pc:sldMk cId="347661542" sldId="275"/>
        </pc:sldMkLst>
        <pc:spChg chg="mod">
          <ac:chgData name="Benke Stephan (benkeste)" userId="S::benkeste@students.zhaw.ch::670b6c6c-7873-4378-b8b8-48cd75eeeaaa" providerId="AD" clId="Web-{DE31D6BA-D284-4238-A82D-A9B3019BD479}" dt="2021-01-11T10:42:14.675" v="1113" actId="20577"/>
          <ac:spMkLst>
            <pc:docMk/>
            <pc:sldMk cId="347661542" sldId="275"/>
            <ac:spMk id="176" creationId="{00000000-0000-0000-0000-000000000000}"/>
          </ac:spMkLst>
        </pc:spChg>
        <pc:spChg chg="mod">
          <ac:chgData name="Benke Stephan (benkeste)" userId="S::benkeste@students.zhaw.ch::670b6c6c-7873-4378-b8b8-48cd75eeeaaa" providerId="AD" clId="Web-{DE31D6BA-D284-4238-A82D-A9B3019BD479}" dt="2021-01-11T10:29:57.281" v="719" actId="20577"/>
          <ac:spMkLst>
            <pc:docMk/>
            <pc:sldMk cId="347661542" sldId="275"/>
            <ac:spMk id="177" creationId="{00000000-0000-0000-0000-000000000000}"/>
          </ac:spMkLst>
        </pc:spChg>
        <pc:picChg chg="add mod">
          <ac:chgData name="Benke Stephan (benkeste)" userId="S::benkeste@students.zhaw.ch::670b6c6c-7873-4378-b8b8-48cd75eeeaaa" providerId="AD" clId="Web-{DE31D6BA-D284-4238-A82D-A9B3019BD479}" dt="2021-01-11T10:37:53.001" v="1008" actId="1076"/>
          <ac:picMkLst>
            <pc:docMk/>
            <pc:sldMk cId="347661542" sldId="275"/>
            <ac:picMk id="2" creationId="{E4C53A12-C58E-48FF-8873-49EAC0A345E2}"/>
          </ac:picMkLst>
        </pc:picChg>
        <pc:picChg chg="del">
          <ac:chgData name="Benke Stephan (benkeste)" userId="S::benkeste@students.zhaw.ch::670b6c6c-7873-4378-b8b8-48cd75eeeaaa" providerId="AD" clId="Web-{DE31D6BA-D284-4238-A82D-A9B3019BD479}" dt="2021-01-11T10:30:03.188" v="720"/>
          <ac:picMkLst>
            <pc:docMk/>
            <pc:sldMk cId="347661542" sldId="275"/>
            <ac:picMk id="5" creationId="{4C5C680A-1DBF-46A9-B013-1577577A0A5C}"/>
          </ac:picMkLst>
        </pc:picChg>
      </pc:sldChg>
      <pc:sldChg chg="addSp delSp modSp add replId">
        <pc:chgData name="Benke Stephan (benkeste)" userId="S::benkeste@students.zhaw.ch::670b6c6c-7873-4378-b8b8-48cd75eeeaaa" providerId="AD" clId="Web-{DE31D6BA-D284-4238-A82D-A9B3019BD479}" dt="2021-01-11T10:46:29.192" v="1255" actId="20577"/>
        <pc:sldMkLst>
          <pc:docMk/>
          <pc:sldMk cId="606708530" sldId="276"/>
        </pc:sldMkLst>
        <pc:spChg chg="mod">
          <ac:chgData name="Benke Stephan (benkeste)" userId="S::benkeste@students.zhaw.ch::670b6c6c-7873-4378-b8b8-48cd75eeeaaa" providerId="AD" clId="Web-{DE31D6BA-D284-4238-A82D-A9B3019BD479}" dt="2021-01-11T10:46:29.192" v="1255" actId="20577"/>
          <ac:spMkLst>
            <pc:docMk/>
            <pc:sldMk cId="606708530" sldId="276"/>
            <ac:spMk id="176" creationId="{00000000-0000-0000-0000-000000000000}"/>
          </ac:spMkLst>
        </pc:spChg>
        <pc:spChg chg="mod">
          <ac:chgData name="Benke Stephan (benkeste)" userId="S::benkeste@students.zhaw.ch::670b6c6c-7873-4378-b8b8-48cd75eeeaaa" providerId="AD" clId="Web-{DE31D6BA-D284-4238-A82D-A9B3019BD479}" dt="2021-01-11T10:39:13.069" v="1028" actId="20577"/>
          <ac:spMkLst>
            <pc:docMk/>
            <pc:sldMk cId="606708530" sldId="276"/>
            <ac:spMk id="177" creationId="{00000000-0000-0000-0000-000000000000}"/>
          </ac:spMkLst>
        </pc:spChg>
        <pc:picChg chg="del">
          <ac:chgData name="Benke Stephan (benkeste)" userId="S::benkeste@students.zhaw.ch::670b6c6c-7873-4378-b8b8-48cd75eeeaaa" providerId="AD" clId="Web-{DE31D6BA-D284-4238-A82D-A9B3019BD479}" dt="2021-01-11T10:39:18.585" v="1030"/>
          <ac:picMkLst>
            <pc:docMk/>
            <pc:sldMk cId="606708530" sldId="276"/>
            <ac:picMk id="2" creationId="{E4C53A12-C58E-48FF-8873-49EAC0A345E2}"/>
          </ac:picMkLst>
        </pc:picChg>
        <pc:picChg chg="add mod">
          <ac:chgData name="Benke Stephan (benkeste)" userId="S::benkeste@students.zhaw.ch::670b6c6c-7873-4378-b8b8-48cd75eeeaaa" providerId="AD" clId="Web-{DE31D6BA-D284-4238-A82D-A9B3019BD479}" dt="2021-01-11T10:40:07.838" v="1038" actId="14100"/>
          <ac:picMkLst>
            <pc:docMk/>
            <pc:sldMk cId="606708530" sldId="276"/>
            <ac:picMk id="3" creationId="{C2577086-DA92-446C-B25C-97418780D4FF}"/>
          </ac:picMkLst>
        </pc:picChg>
        <pc:picChg chg="add mod">
          <ac:chgData name="Benke Stephan (benkeste)" userId="S::benkeste@students.zhaw.ch::670b6c6c-7873-4378-b8b8-48cd75eeeaaa" providerId="AD" clId="Web-{DE31D6BA-D284-4238-A82D-A9B3019BD479}" dt="2021-01-11T10:41:34.219" v="1110" actId="14100"/>
          <ac:picMkLst>
            <pc:docMk/>
            <pc:sldMk cId="606708530" sldId="276"/>
            <ac:picMk id="4" creationId="{15095C0A-27F4-4ABA-8D0B-4C7BA1E7622D}"/>
          </ac:picMkLst>
        </pc:picChg>
      </pc:sldChg>
      <pc:sldChg chg="addSp delSp modSp add replId">
        <pc:chgData name="Benke Stephan (benkeste)" userId="S::benkeste@students.zhaw.ch::670b6c6c-7873-4378-b8b8-48cd75eeeaaa" providerId="AD" clId="Web-{DE31D6BA-D284-4238-A82D-A9B3019BD479}" dt="2021-01-11T10:51:54.277" v="1295" actId="20577"/>
        <pc:sldMkLst>
          <pc:docMk/>
          <pc:sldMk cId="292901704" sldId="277"/>
        </pc:sldMkLst>
        <pc:spChg chg="mod">
          <ac:chgData name="Benke Stephan (benkeste)" userId="S::benkeste@students.zhaw.ch::670b6c6c-7873-4378-b8b8-48cd75eeeaaa" providerId="AD" clId="Web-{DE31D6BA-D284-4238-A82D-A9B3019BD479}" dt="2021-01-11T10:51:54.277" v="1295" actId="20577"/>
          <ac:spMkLst>
            <pc:docMk/>
            <pc:sldMk cId="292901704" sldId="277"/>
            <ac:spMk id="176" creationId="{00000000-0000-0000-0000-000000000000}"/>
          </ac:spMkLst>
        </pc:spChg>
        <pc:spChg chg="mod">
          <ac:chgData name="Benke Stephan (benkeste)" userId="S::benkeste@students.zhaw.ch::670b6c6c-7873-4378-b8b8-48cd75eeeaaa" providerId="AD" clId="Web-{DE31D6BA-D284-4238-A82D-A9B3019BD479}" dt="2021-01-11T10:42:59.178" v="1132" actId="20577"/>
          <ac:spMkLst>
            <pc:docMk/>
            <pc:sldMk cId="292901704" sldId="277"/>
            <ac:spMk id="177" creationId="{00000000-0000-0000-0000-000000000000}"/>
          </ac:spMkLst>
        </pc:spChg>
        <pc:picChg chg="add mod">
          <ac:chgData name="Benke Stephan (benkeste)" userId="S::benkeste@students.zhaw.ch::670b6c6c-7873-4378-b8b8-48cd75eeeaaa" providerId="AD" clId="Web-{DE31D6BA-D284-4238-A82D-A9B3019BD479}" dt="2021-01-11T10:43:14.398" v="1136" actId="14100"/>
          <ac:picMkLst>
            <pc:docMk/>
            <pc:sldMk cId="292901704" sldId="277"/>
            <ac:picMk id="2" creationId="{376AAC92-6A66-4B8C-A638-365C1980143D}"/>
          </ac:picMkLst>
        </pc:picChg>
        <pc:picChg chg="del">
          <ac:chgData name="Benke Stephan (benkeste)" userId="S::benkeste@students.zhaw.ch::670b6c6c-7873-4378-b8b8-48cd75eeeaaa" providerId="AD" clId="Web-{DE31D6BA-D284-4238-A82D-A9B3019BD479}" dt="2021-01-11T10:43:00.131" v="1133"/>
          <ac:picMkLst>
            <pc:docMk/>
            <pc:sldMk cId="292901704" sldId="277"/>
            <ac:picMk id="3" creationId="{C2577086-DA92-446C-B25C-97418780D4FF}"/>
          </ac:picMkLst>
        </pc:picChg>
        <pc:picChg chg="del">
          <ac:chgData name="Benke Stephan (benkeste)" userId="S::benkeste@students.zhaw.ch::670b6c6c-7873-4378-b8b8-48cd75eeeaaa" providerId="AD" clId="Web-{DE31D6BA-D284-4238-A82D-A9B3019BD479}" dt="2021-01-11T10:43:24.759" v="1137"/>
          <ac:picMkLst>
            <pc:docMk/>
            <pc:sldMk cId="292901704" sldId="277"/>
            <ac:picMk id="4" creationId="{15095C0A-27F4-4ABA-8D0B-4C7BA1E7622D}"/>
          </ac:picMkLst>
        </pc:picChg>
        <pc:picChg chg="add mod">
          <ac:chgData name="Benke Stephan (benkeste)" userId="S::benkeste@students.zhaw.ch::670b6c6c-7873-4378-b8b8-48cd75eeeaaa" providerId="AD" clId="Web-{DE31D6BA-D284-4238-A82D-A9B3019BD479}" dt="2021-01-11T10:43:35.790" v="1140" actId="14100"/>
          <ac:picMkLst>
            <pc:docMk/>
            <pc:sldMk cId="292901704" sldId="277"/>
            <ac:picMk id="5" creationId="{B4C3F563-5B68-4014-A514-F2156282555B}"/>
          </ac:picMkLst>
        </pc:picChg>
        <pc:picChg chg="add mod">
          <ac:chgData name="Benke Stephan (benkeste)" userId="S::benkeste@students.zhaw.ch::670b6c6c-7873-4378-b8b8-48cd75eeeaaa" providerId="AD" clId="Web-{DE31D6BA-D284-4238-A82D-A9B3019BD479}" dt="2021-01-11T10:44:25.715" v="1186" actId="1076"/>
          <ac:picMkLst>
            <pc:docMk/>
            <pc:sldMk cId="292901704" sldId="277"/>
            <ac:picMk id="6" creationId="{A86D6A6B-0DF4-4718-B9BB-D1C97006EACA}"/>
          </ac:picMkLst>
        </pc:picChg>
      </pc:sldChg>
    </pc:docChg>
  </pc:docChgLst>
  <pc:docChgLst>
    <pc:chgData name="Hilti Michael (hiltimic)" userId="S::hiltimic@students.zhaw.ch::d6594995-7f9c-4c25-b212-0a8f57c906ef" providerId="AD" clId="Web-{F37E6264-3704-43F8-BE75-AAF2411A64D6}"/>
    <pc:docChg chg="addSld modSld sldOrd">
      <pc:chgData name="Hilti Michael (hiltimic)" userId="S::hiltimic@students.zhaw.ch::d6594995-7f9c-4c25-b212-0a8f57c906ef" providerId="AD" clId="Web-{F37E6264-3704-43F8-BE75-AAF2411A64D6}" dt="2021-01-11T10:38:41.519" v="2406" actId="20577"/>
      <pc:docMkLst>
        <pc:docMk/>
      </pc:docMkLst>
      <pc:sldChg chg="modSp">
        <pc:chgData name="Hilti Michael (hiltimic)" userId="S::hiltimic@students.zhaw.ch::d6594995-7f9c-4c25-b212-0a8f57c906ef" providerId="AD" clId="Web-{F37E6264-3704-43F8-BE75-AAF2411A64D6}" dt="2021-01-11T10:36:39.750" v="2286" actId="20577"/>
        <pc:sldMkLst>
          <pc:docMk/>
          <pc:sldMk cId="0" sldId="264"/>
        </pc:sldMkLst>
        <pc:spChg chg="mod">
          <ac:chgData name="Hilti Michael (hiltimic)" userId="S::hiltimic@students.zhaw.ch::d6594995-7f9c-4c25-b212-0a8f57c906ef" providerId="AD" clId="Web-{F37E6264-3704-43F8-BE75-AAF2411A64D6}" dt="2021-01-11T10:36:39.750" v="2286" actId="20577"/>
          <ac:spMkLst>
            <pc:docMk/>
            <pc:sldMk cId="0" sldId="264"/>
            <ac:spMk id="179" creationId="{00000000-0000-0000-0000-000000000000}"/>
          </ac:spMkLst>
        </pc:spChg>
      </pc:sldChg>
      <pc:sldChg chg="addSp delSp modSp new">
        <pc:chgData name="Hilti Michael (hiltimic)" userId="S::hiltimic@students.zhaw.ch::d6594995-7f9c-4c25-b212-0a8f57c906ef" providerId="AD" clId="Web-{F37E6264-3704-43F8-BE75-AAF2411A64D6}" dt="2021-01-11T10:37:08.173" v="2300" actId="20577"/>
        <pc:sldMkLst>
          <pc:docMk/>
          <pc:sldMk cId="3211626556" sldId="265"/>
        </pc:sldMkLst>
        <pc:spChg chg="del">
          <ac:chgData name="Hilti Michael (hiltimic)" userId="S::hiltimic@students.zhaw.ch::d6594995-7f9c-4c25-b212-0a8f57c906ef" providerId="AD" clId="Web-{F37E6264-3704-43F8-BE75-AAF2411A64D6}" dt="2021-01-11T10:04:38.571" v="15"/>
          <ac:spMkLst>
            <pc:docMk/>
            <pc:sldMk cId="3211626556" sldId="265"/>
            <ac:spMk id="5" creationId="{84943AC5-F7DE-48D4-B7FB-5A0F3617D60A}"/>
          </ac:spMkLst>
        </pc:spChg>
        <pc:spChg chg="add mod">
          <ac:chgData name="Hilti Michael (hiltimic)" userId="S::hiltimic@students.zhaw.ch::d6594995-7f9c-4c25-b212-0a8f57c906ef" providerId="AD" clId="Web-{F37E6264-3704-43F8-BE75-AAF2411A64D6}" dt="2021-01-11T10:37:08.173" v="2300" actId="20577"/>
          <ac:spMkLst>
            <pc:docMk/>
            <pc:sldMk cId="3211626556" sldId="265"/>
            <ac:spMk id="8" creationId="{AE033FDD-E154-4A50-B52D-4E2E827EBB85}"/>
          </ac:spMkLst>
        </pc:spChg>
      </pc:sldChg>
      <pc:sldChg chg="addSp delSp modSp">
        <pc:chgData name="Hilti Michael (hiltimic)" userId="S::hiltimic@students.zhaw.ch::d6594995-7f9c-4c25-b212-0a8f57c906ef" providerId="AD" clId="Web-{F37E6264-3704-43F8-BE75-AAF2411A64D6}" dt="2021-01-11T10:36:55.094" v="2294" actId="20577"/>
        <pc:sldMkLst>
          <pc:docMk/>
          <pc:sldMk cId="2057222494" sldId="266"/>
        </pc:sldMkLst>
        <pc:spChg chg="del">
          <ac:chgData name="Hilti Michael (hiltimic)" userId="S::hiltimic@students.zhaw.ch::d6594995-7f9c-4c25-b212-0a8f57c906ef" providerId="AD" clId="Web-{F37E6264-3704-43F8-BE75-AAF2411A64D6}" dt="2021-01-11T10:04:34.211" v="13"/>
          <ac:spMkLst>
            <pc:docMk/>
            <pc:sldMk cId="2057222494" sldId="266"/>
            <ac:spMk id="4" creationId="{9B3933D0-73C5-4488-A750-D46FAD663B77}"/>
          </ac:spMkLst>
        </pc:spChg>
        <pc:spChg chg="add mod">
          <ac:chgData name="Hilti Michael (hiltimic)" userId="S::hiltimic@students.zhaw.ch::d6594995-7f9c-4c25-b212-0a8f57c906ef" providerId="AD" clId="Web-{F37E6264-3704-43F8-BE75-AAF2411A64D6}" dt="2021-01-11T10:36:55.094" v="2294" actId="20577"/>
          <ac:spMkLst>
            <pc:docMk/>
            <pc:sldMk cId="2057222494" sldId="266"/>
            <ac:spMk id="7" creationId="{D1DB7A91-7EF7-46A6-9213-EE5A1378696D}"/>
          </ac:spMkLst>
        </pc:spChg>
        <pc:spChg chg="add mod">
          <ac:chgData name="Hilti Michael (hiltimic)" userId="S::hiltimic@students.zhaw.ch::d6594995-7f9c-4c25-b212-0a8f57c906ef" providerId="AD" clId="Web-{F37E6264-3704-43F8-BE75-AAF2411A64D6}" dt="2021-01-11T10:08:56.279" v="419" actId="20577"/>
          <ac:spMkLst>
            <pc:docMk/>
            <pc:sldMk cId="2057222494" sldId="266"/>
            <ac:spMk id="8" creationId="{DD0681AE-CE73-49ED-BE85-45EF833EE7F3}"/>
          </ac:spMkLst>
        </pc:spChg>
        <pc:picChg chg="del">
          <ac:chgData name="Hilti Michael (hiltimic)" userId="S::hiltimic@students.zhaw.ch::d6594995-7f9c-4c25-b212-0a8f57c906ef" providerId="AD" clId="Web-{F37E6264-3704-43F8-BE75-AAF2411A64D6}" dt="2021-01-11T10:26:52.597" v="1526"/>
          <ac:picMkLst>
            <pc:docMk/>
            <pc:sldMk cId="2057222494" sldId="266"/>
            <ac:picMk id="6" creationId="{E2403A14-46FB-4394-B7F3-F3B3756C2949}"/>
          </ac:picMkLst>
        </pc:picChg>
        <pc:picChg chg="add mod">
          <ac:chgData name="Hilti Michael (hiltimic)" userId="S::hiltimic@students.zhaw.ch::d6594995-7f9c-4c25-b212-0a8f57c906ef" providerId="AD" clId="Web-{F37E6264-3704-43F8-BE75-AAF2411A64D6}" dt="2021-01-11T10:27:00.394" v="1529" actId="14100"/>
          <ac:picMkLst>
            <pc:docMk/>
            <pc:sldMk cId="2057222494" sldId="266"/>
            <ac:picMk id="9" creationId="{30172514-5B25-4D9B-8EA0-A040E40D35E4}"/>
          </ac:picMkLst>
        </pc:picChg>
      </pc:sldChg>
      <pc:sldChg chg="modSp">
        <pc:chgData name="Hilti Michael (hiltimic)" userId="S::hiltimic@students.zhaw.ch::d6594995-7f9c-4c25-b212-0a8f57c906ef" providerId="AD" clId="Web-{F37E6264-3704-43F8-BE75-AAF2411A64D6}" dt="2021-01-11T10:37:13.032" v="2302" actId="20577"/>
        <pc:sldMkLst>
          <pc:docMk/>
          <pc:sldMk cId="2067298274" sldId="267"/>
        </pc:sldMkLst>
        <pc:spChg chg="mod">
          <ac:chgData name="Hilti Michael (hiltimic)" userId="S::hiltimic@students.zhaw.ch::d6594995-7f9c-4c25-b212-0a8f57c906ef" providerId="AD" clId="Web-{F37E6264-3704-43F8-BE75-AAF2411A64D6}" dt="2021-01-11T10:37:13.032" v="2302" actId="20577"/>
          <ac:spMkLst>
            <pc:docMk/>
            <pc:sldMk cId="2067298274" sldId="267"/>
            <ac:spMk id="4" creationId="{3FB30809-BCB0-4CEF-AA8F-E620E235B4EB}"/>
          </ac:spMkLst>
        </pc:spChg>
      </pc:sldChg>
      <pc:sldChg chg="modSp">
        <pc:chgData name="Hilti Michael (hiltimic)" userId="S::hiltimic@students.zhaw.ch::d6594995-7f9c-4c25-b212-0a8f57c906ef" providerId="AD" clId="Web-{F37E6264-3704-43F8-BE75-AAF2411A64D6}" dt="2021-01-11T10:37:18.361" v="2304" actId="20577"/>
        <pc:sldMkLst>
          <pc:docMk/>
          <pc:sldMk cId="1694220006" sldId="268"/>
        </pc:sldMkLst>
        <pc:spChg chg="mod">
          <ac:chgData name="Hilti Michael (hiltimic)" userId="S::hiltimic@students.zhaw.ch::d6594995-7f9c-4c25-b212-0a8f57c906ef" providerId="AD" clId="Web-{F37E6264-3704-43F8-BE75-AAF2411A64D6}" dt="2021-01-11T10:37:18.361" v="2304" actId="20577"/>
          <ac:spMkLst>
            <pc:docMk/>
            <pc:sldMk cId="1694220006" sldId="268"/>
            <ac:spMk id="4" creationId="{339FD299-00C8-4BF5-92FF-0B7340826F55}"/>
          </ac:spMkLst>
        </pc:spChg>
      </pc:sldChg>
      <pc:sldChg chg="modSp">
        <pc:chgData name="Hilti Michael (hiltimic)" userId="S::hiltimic@students.zhaw.ch::d6594995-7f9c-4c25-b212-0a8f57c906ef" providerId="AD" clId="Web-{F37E6264-3704-43F8-BE75-AAF2411A64D6}" dt="2021-01-11T10:37:05.470" v="2298" actId="20577"/>
        <pc:sldMkLst>
          <pc:docMk/>
          <pc:sldMk cId="3852539548" sldId="269"/>
        </pc:sldMkLst>
        <pc:spChg chg="mod">
          <ac:chgData name="Hilti Michael (hiltimic)" userId="S::hiltimic@students.zhaw.ch::d6594995-7f9c-4c25-b212-0a8f57c906ef" providerId="AD" clId="Web-{F37E6264-3704-43F8-BE75-AAF2411A64D6}" dt="2021-01-11T10:37:05.470" v="2298" actId="20577"/>
          <ac:spMkLst>
            <pc:docMk/>
            <pc:sldMk cId="3852539548" sldId="269"/>
            <ac:spMk id="4" creationId="{7D748EE6-B194-4A8D-8E75-E2CEF0315159}"/>
          </ac:spMkLst>
        </pc:spChg>
      </pc:sldChg>
      <pc:sldChg chg="addSp delSp modSp">
        <pc:chgData name="Hilti Michael (hiltimic)" userId="S::hiltimic@students.zhaw.ch::d6594995-7f9c-4c25-b212-0a8f57c906ef" providerId="AD" clId="Web-{F37E6264-3704-43F8-BE75-AAF2411A64D6}" dt="2021-01-11T10:36:59.579" v="2296" actId="20577"/>
        <pc:sldMkLst>
          <pc:docMk/>
          <pc:sldMk cId="3691290574" sldId="270"/>
        </pc:sldMkLst>
        <pc:spChg chg="mod">
          <ac:chgData name="Hilti Michael (hiltimic)" userId="S::hiltimic@students.zhaw.ch::d6594995-7f9c-4c25-b212-0a8f57c906ef" providerId="AD" clId="Web-{F37E6264-3704-43F8-BE75-AAF2411A64D6}" dt="2021-01-11T10:14:23.082" v="581" actId="20577"/>
          <ac:spMkLst>
            <pc:docMk/>
            <pc:sldMk cId="3691290574" sldId="270"/>
            <ac:spMk id="2" creationId="{D3245330-7099-4DCB-B27A-66D93166A291}"/>
          </ac:spMkLst>
        </pc:spChg>
        <pc:spChg chg="del">
          <ac:chgData name="Hilti Michael (hiltimic)" userId="S::hiltimic@students.zhaw.ch::d6594995-7f9c-4c25-b212-0a8f57c906ef" providerId="AD" clId="Web-{F37E6264-3704-43F8-BE75-AAF2411A64D6}" dt="2021-01-11T10:09:06.560" v="421"/>
          <ac:spMkLst>
            <pc:docMk/>
            <pc:sldMk cId="3691290574" sldId="270"/>
            <ac:spMk id="4" creationId="{1EC1F74B-210B-45E0-A1AE-1972FA048D8B}"/>
          </ac:spMkLst>
        </pc:spChg>
        <pc:spChg chg="add mod">
          <ac:chgData name="Hilti Michael (hiltimic)" userId="S::hiltimic@students.zhaw.ch::d6594995-7f9c-4c25-b212-0a8f57c906ef" providerId="AD" clId="Web-{F37E6264-3704-43F8-BE75-AAF2411A64D6}" dt="2021-01-11T10:36:59.579" v="2296" actId="20577"/>
          <ac:spMkLst>
            <pc:docMk/>
            <pc:sldMk cId="3691290574" sldId="270"/>
            <ac:spMk id="7" creationId="{1075F43F-7CBF-4D06-80A1-9379B2932760}"/>
          </ac:spMkLst>
        </pc:spChg>
        <pc:spChg chg="add mod">
          <ac:chgData name="Hilti Michael (hiltimic)" userId="S::hiltimic@students.zhaw.ch::d6594995-7f9c-4c25-b212-0a8f57c906ef" providerId="AD" clId="Web-{F37E6264-3704-43F8-BE75-AAF2411A64D6}" dt="2021-01-11T10:17:12.382" v="1524" actId="20577"/>
          <ac:spMkLst>
            <pc:docMk/>
            <pc:sldMk cId="3691290574" sldId="270"/>
            <ac:spMk id="11" creationId="{D815AC9E-EE4E-4483-B838-78FC0A1A0A45}"/>
          </ac:spMkLst>
        </pc:spChg>
        <pc:picChg chg="add mod">
          <ac:chgData name="Hilti Michael (hiltimic)" userId="S::hiltimic@students.zhaw.ch::d6594995-7f9c-4c25-b212-0a8f57c906ef" providerId="AD" clId="Web-{F37E6264-3704-43F8-BE75-AAF2411A64D6}" dt="2021-01-11T10:10:37.531" v="454" actId="1076"/>
          <ac:picMkLst>
            <pc:docMk/>
            <pc:sldMk cId="3691290574" sldId="270"/>
            <ac:picMk id="8" creationId="{7CBBEAAE-9D14-4444-8315-56C8FF940C0D}"/>
          </ac:picMkLst>
        </pc:picChg>
        <pc:picChg chg="add mod">
          <ac:chgData name="Hilti Michael (hiltimic)" userId="S::hiltimic@students.zhaw.ch::d6594995-7f9c-4c25-b212-0a8f57c906ef" providerId="AD" clId="Web-{F37E6264-3704-43F8-BE75-AAF2411A64D6}" dt="2021-01-11T10:10:37.468" v="452" actId="1076"/>
          <ac:picMkLst>
            <pc:docMk/>
            <pc:sldMk cId="3691290574" sldId="270"/>
            <ac:picMk id="9" creationId="{92F52915-5DFC-47EB-B73C-5ECC72E10AE8}"/>
          </ac:picMkLst>
        </pc:picChg>
        <pc:picChg chg="add mod">
          <ac:chgData name="Hilti Michael (hiltimic)" userId="S::hiltimic@students.zhaw.ch::d6594995-7f9c-4c25-b212-0a8f57c906ef" providerId="AD" clId="Web-{F37E6264-3704-43F8-BE75-AAF2411A64D6}" dt="2021-01-11T10:10:37.500" v="453" actId="1076"/>
          <ac:picMkLst>
            <pc:docMk/>
            <pc:sldMk cId="3691290574" sldId="270"/>
            <ac:picMk id="10" creationId="{DC982474-A450-49A2-B77A-FF7E59F7005C}"/>
          </ac:picMkLst>
        </pc:picChg>
      </pc:sldChg>
      <pc:sldChg chg="modSp">
        <pc:chgData name="Hilti Michael (hiltimic)" userId="S::hiltimic@students.zhaw.ch::d6594995-7f9c-4c25-b212-0a8f57c906ef" providerId="AD" clId="Web-{F37E6264-3704-43F8-BE75-AAF2411A64D6}" dt="2021-01-11T10:36:43.360" v="2288" actId="20577"/>
        <pc:sldMkLst>
          <pc:docMk/>
          <pc:sldMk cId="1321758698" sldId="271"/>
        </pc:sldMkLst>
        <pc:spChg chg="mod">
          <ac:chgData name="Hilti Michael (hiltimic)" userId="S::hiltimic@students.zhaw.ch::d6594995-7f9c-4c25-b212-0a8f57c906ef" providerId="AD" clId="Web-{F37E6264-3704-43F8-BE75-AAF2411A64D6}" dt="2021-01-11T10:36:43.360" v="2288" actId="20577"/>
          <ac:spMkLst>
            <pc:docMk/>
            <pc:sldMk cId="1321758698" sldId="271"/>
            <ac:spMk id="179" creationId="{00000000-0000-0000-0000-000000000000}"/>
          </ac:spMkLst>
        </pc:spChg>
      </pc:sldChg>
      <pc:sldChg chg="modSp">
        <pc:chgData name="Hilti Michael (hiltimic)" userId="S::hiltimic@students.zhaw.ch::d6594995-7f9c-4c25-b212-0a8f57c906ef" providerId="AD" clId="Web-{F37E6264-3704-43F8-BE75-AAF2411A64D6}" dt="2021-01-11T10:36:47.063" v="2290" actId="20577"/>
        <pc:sldMkLst>
          <pc:docMk/>
          <pc:sldMk cId="2773989694" sldId="272"/>
        </pc:sldMkLst>
        <pc:spChg chg="mod">
          <ac:chgData name="Hilti Michael (hiltimic)" userId="S::hiltimic@students.zhaw.ch::d6594995-7f9c-4c25-b212-0a8f57c906ef" providerId="AD" clId="Web-{F37E6264-3704-43F8-BE75-AAF2411A64D6}" dt="2021-01-11T10:36:47.063" v="2290" actId="20577"/>
          <ac:spMkLst>
            <pc:docMk/>
            <pc:sldMk cId="2773989694" sldId="272"/>
            <ac:spMk id="179" creationId="{00000000-0000-0000-0000-000000000000}"/>
          </ac:spMkLst>
        </pc:spChg>
      </pc:sldChg>
      <pc:sldChg chg="modSp">
        <pc:chgData name="Hilti Michael (hiltimic)" userId="S::hiltimic@students.zhaw.ch::d6594995-7f9c-4c25-b212-0a8f57c906ef" providerId="AD" clId="Web-{F37E6264-3704-43F8-BE75-AAF2411A64D6}" dt="2021-01-11T10:37:25.423" v="2306" actId="20577"/>
        <pc:sldMkLst>
          <pc:docMk/>
          <pc:sldMk cId="420399303" sldId="273"/>
        </pc:sldMkLst>
        <pc:spChg chg="mod">
          <ac:chgData name="Hilti Michael (hiltimic)" userId="S::hiltimic@students.zhaw.ch::d6594995-7f9c-4c25-b212-0a8f57c906ef" providerId="AD" clId="Web-{F37E6264-3704-43F8-BE75-AAF2411A64D6}" dt="2021-01-11T10:37:25.423" v="2306" actId="20577"/>
          <ac:spMkLst>
            <pc:docMk/>
            <pc:sldMk cId="420399303" sldId="273"/>
            <ac:spMk id="6" creationId="{1F15D19F-24BF-4BD5-8243-8CDE8BB41EC2}"/>
          </ac:spMkLst>
        </pc:spChg>
      </pc:sldChg>
      <pc:sldChg chg="delSp modSp add ord replId">
        <pc:chgData name="Hilti Michael (hiltimic)" userId="S::hiltimic@students.zhaw.ch::d6594995-7f9c-4c25-b212-0a8f57c906ef" providerId="AD" clId="Web-{F37E6264-3704-43F8-BE75-AAF2411A64D6}" dt="2021-01-11T10:38:41.519" v="2406" actId="20577"/>
        <pc:sldMkLst>
          <pc:docMk/>
          <pc:sldMk cId="133929127" sldId="274"/>
        </pc:sldMkLst>
        <pc:spChg chg="mod">
          <ac:chgData name="Hilti Michael (hiltimic)" userId="S::hiltimic@students.zhaw.ch::d6594995-7f9c-4c25-b212-0a8f57c906ef" providerId="AD" clId="Web-{F37E6264-3704-43F8-BE75-AAF2411A64D6}" dt="2021-01-11T10:38:41.519" v="2406" actId="20577"/>
          <ac:spMkLst>
            <pc:docMk/>
            <pc:sldMk cId="133929127" sldId="274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F37E6264-3704-43F8-BE75-AAF2411A64D6}" dt="2021-01-11T10:29:42.648" v="1550" actId="20577"/>
          <ac:spMkLst>
            <pc:docMk/>
            <pc:sldMk cId="133929127" sldId="274"/>
            <ac:spMk id="177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F37E6264-3704-43F8-BE75-AAF2411A64D6}" dt="2021-01-11T10:37:39.517" v="2308" actId="20577"/>
          <ac:spMkLst>
            <pc:docMk/>
            <pc:sldMk cId="133929127" sldId="274"/>
            <ac:spMk id="179" creationId="{00000000-0000-0000-0000-000000000000}"/>
          </ac:spMkLst>
        </pc:spChg>
        <pc:picChg chg="del">
          <ac:chgData name="Hilti Michael (hiltimic)" userId="S::hiltimic@students.zhaw.ch::d6594995-7f9c-4c25-b212-0a8f57c906ef" providerId="AD" clId="Web-{F37E6264-3704-43F8-BE75-AAF2411A64D6}" dt="2021-01-11T10:29:51.664" v="1553"/>
          <ac:picMkLst>
            <pc:docMk/>
            <pc:sldMk cId="133929127" sldId="274"/>
            <ac:picMk id="2" creationId="{7461B99B-045E-4DDE-ACFE-4D159F699D05}"/>
          </ac:picMkLst>
        </pc:picChg>
        <pc:picChg chg="del">
          <ac:chgData name="Hilti Michael (hiltimic)" userId="S::hiltimic@students.zhaw.ch::d6594995-7f9c-4c25-b212-0a8f57c906ef" providerId="AD" clId="Web-{F37E6264-3704-43F8-BE75-AAF2411A64D6}" dt="2021-01-11T10:29:50.757" v="1552"/>
          <ac:picMkLst>
            <pc:docMk/>
            <pc:sldMk cId="133929127" sldId="274"/>
            <ac:picMk id="3" creationId="{E8421ABB-0301-43A3-8AD2-E36EAA1F7B7B}"/>
          </ac:picMkLst>
        </pc:picChg>
        <pc:picChg chg="del">
          <ac:chgData name="Hilti Michael (hiltimic)" userId="S::hiltimic@students.zhaw.ch::d6594995-7f9c-4c25-b212-0a8f57c906ef" providerId="AD" clId="Web-{F37E6264-3704-43F8-BE75-AAF2411A64D6}" dt="2021-01-11T10:29:48.804" v="1551"/>
          <ac:picMkLst>
            <pc:docMk/>
            <pc:sldMk cId="133929127" sldId="274"/>
            <ac:picMk id="4" creationId="{CC385585-227A-43DC-91D9-B3B16507F3AB}"/>
          </ac:picMkLst>
        </pc:picChg>
      </pc:sldChg>
      <pc:sldChg chg="modSp">
        <pc:chgData name="Hilti Michael (hiltimic)" userId="S::hiltimic@students.zhaw.ch::d6594995-7f9c-4c25-b212-0a8f57c906ef" providerId="AD" clId="Web-{F37E6264-3704-43F8-BE75-AAF2411A64D6}" dt="2021-01-11T10:36:51.672" v="2292" actId="20577"/>
        <pc:sldMkLst>
          <pc:docMk/>
          <pc:sldMk cId="347661542" sldId="275"/>
        </pc:sldMkLst>
        <pc:spChg chg="mod">
          <ac:chgData name="Hilti Michael (hiltimic)" userId="S::hiltimic@students.zhaw.ch::d6594995-7f9c-4c25-b212-0a8f57c906ef" providerId="AD" clId="Web-{F37E6264-3704-43F8-BE75-AAF2411A64D6}" dt="2021-01-11T10:36:51.672" v="2292" actId="20577"/>
          <ac:spMkLst>
            <pc:docMk/>
            <pc:sldMk cId="347661542" sldId="275"/>
            <ac:spMk id="179" creationId="{00000000-0000-0000-0000-000000000000}"/>
          </ac:spMkLst>
        </pc:spChg>
      </pc:sldChg>
    </pc:docChg>
  </pc:docChgLst>
  <pc:docChgLst>
    <pc:chgData name="Hilti Michael (hiltimic)" userId="S::hiltimic@students.zhaw.ch::d6594995-7f9c-4c25-b212-0a8f57c906ef" providerId="AD" clId="Web-{20478D84-0233-4FCC-AE16-6333DA44DE26}"/>
    <pc:docChg chg="delSld modSld">
      <pc:chgData name="Hilti Michael (hiltimic)" userId="S::hiltimic@students.zhaw.ch::d6594995-7f9c-4c25-b212-0a8f57c906ef" providerId="AD" clId="Web-{20478D84-0233-4FCC-AE16-6333DA44DE26}" dt="2021-04-13T07:14:46.087" v="27" actId="20577"/>
      <pc:docMkLst>
        <pc:docMk/>
      </pc:docMkLst>
      <pc:sldChg chg="modSp">
        <pc:chgData name="Hilti Michael (hiltimic)" userId="S::hiltimic@students.zhaw.ch::d6594995-7f9c-4c25-b212-0a8f57c906ef" providerId="AD" clId="Web-{20478D84-0233-4FCC-AE16-6333DA44DE26}" dt="2021-04-13T07:14:46.087" v="27" actId="20577"/>
        <pc:sldMkLst>
          <pc:docMk/>
          <pc:sldMk cId="133929127" sldId="274"/>
        </pc:sldMkLst>
        <pc:spChg chg="mod">
          <ac:chgData name="Hilti Michael (hiltimic)" userId="S::hiltimic@students.zhaw.ch::d6594995-7f9c-4c25-b212-0a8f57c906ef" providerId="AD" clId="Web-{20478D84-0233-4FCC-AE16-6333DA44DE26}" dt="2021-04-13T07:14:46.087" v="27" actId="20577"/>
          <ac:spMkLst>
            <pc:docMk/>
            <pc:sldMk cId="133929127" sldId="274"/>
            <ac:spMk id="176" creationId="{00000000-0000-0000-0000-000000000000}"/>
          </ac:spMkLst>
        </pc:spChg>
      </pc:sldChg>
      <pc:sldChg chg="del mod modShow">
        <pc:chgData name="Hilti Michael (hiltimic)" userId="S::hiltimic@students.zhaw.ch::d6594995-7f9c-4c25-b212-0a8f57c906ef" providerId="AD" clId="Web-{20478D84-0233-4FCC-AE16-6333DA44DE26}" dt="2021-04-13T07:13:04.553" v="1"/>
        <pc:sldMkLst>
          <pc:docMk/>
          <pc:sldMk cId="844676291" sldId="277"/>
        </pc:sldMkLst>
      </pc:sldChg>
    </pc:docChg>
  </pc:docChgLst>
  <pc:docChgLst>
    <pc:chgData name="Zahnd Doris (zahnddor)" userId="S::zahnddor@students.zhaw.ch::26f17b2e-064a-48c7-9cf9-781cfb0b5cd5" providerId="AD" clId="Web-{0E0AF63D-776A-4391-8774-2B3C25B31255}"/>
    <pc:docChg chg="addSld modSld">
      <pc:chgData name="Zahnd Doris (zahnddor)" userId="S::zahnddor@students.zhaw.ch::26f17b2e-064a-48c7-9cf9-781cfb0b5cd5" providerId="AD" clId="Web-{0E0AF63D-776A-4391-8774-2B3C25B31255}" dt="2021-04-11T09:10:26.576" v="11"/>
      <pc:docMkLst>
        <pc:docMk/>
      </pc:docMkLst>
      <pc:sldChg chg="modSp">
        <pc:chgData name="Zahnd Doris (zahnddor)" userId="S::zahnddor@students.zhaw.ch::26f17b2e-064a-48c7-9cf9-781cfb0b5cd5" providerId="AD" clId="Web-{0E0AF63D-776A-4391-8774-2B3C25B31255}" dt="2021-04-11T08:55:33.787" v="3" actId="20577"/>
        <pc:sldMkLst>
          <pc:docMk/>
          <pc:sldMk cId="1321758698" sldId="271"/>
        </pc:sldMkLst>
        <pc:spChg chg="mod">
          <ac:chgData name="Zahnd Doris (zahnddor)" userId="S::zahnddor@students.zhaw.ch::26f17b2e-064a-48c7-9cf9-781cfb0b5cd5" providerId="AD" clId="Web-{0E0AF63D-776A-4391-8774-2B3C25B31255}" dt="2021-04-11T08:55:33.787" v="3" actId="20577"/>
          <ac:spMkLst>
            <pc:docMk/>
            <pc:sldMk cId="1321758698" sldId="271"/>
            <ac:spMk id="177" creationId="{00000000-0000-0000-0000-000000000000}"/>
          </ac:spMkLst>
        </pc:spChg>
      </pc:sldChg>
      <pc:sldChg chg="addSp modSp">
        <pc:chgData name="Zahnd Doris (zahnddor)" userId="S::zahnddor@students.zhaw.ch::26f17b2e-064a-48c7-9cf9-781cfb0b5cd5" providerId="AD" clId="Web-{0E0AF63D-776A-4391-8774-2B3C25B31255}" dt="2021-04-11T08:57:47.650" v="10" actId="14100"/>
        <pc:sldMkLst>
          <pc:docMk/>
          <pc:sldMk cId="806050229" sldId="278"/>
        </pc:sldMkLst>
        <pc:picChg chg="add mod modCrop">
          <ac:chgData name="Zahnd Doris (zahnddor)" userId="S::zahnddor@students.zhaw.ch::26f17b2e-064a-48c7-9cf9-781cfb0b5cd5" providerId="AD" clId="Web-{0E0AF63D-776A-4391-8774-2B3C25B31255}" dt="2021-04-11T08:57:47.650" v="10" actId="14100"/>
          <ac:picMkLst>
            <pc:docMk/>
            <pc:sldMk cId="806050229" sldId="278"/>
            <ac:picMk id="3" creationId="{83463E9D-9BFD-4177-B464-A620A07FDE2E}"/>
          </ac:picMkLst>
        </pc:picChg>
      </pc:sldChg>
      <pc:sldChg chg="new">
        <pc:chgData name="Zahnd Doris (zahnddor)" userId="S::zahnddor@students.zhaw.ch::26f17b2e-064a-48c7-9cf9-781cfb0b5cd5" providerId="AD" clId="Web-{0E0AF63D-776A-4391-8774-2B3C25B31255}" dt="2021-04-11T09:10:26.576" v="11"/>
        <pc:sldMkLst>
          <pc:docMk/>
          <pc:sldMk cId="3327108382" sldId="283"/>
        </pc:sldMkLst>
      </pc:sldChg>
    </pc:docChg>
  </pc:docChgLst>
  <pc:docChgLst>
    <pc:chgData name="Zahnd Doris (zahnddor)" userId="S::zahnddor@students.zhaw.ch::26f17b2e-064a-48c7-9cf9-781cfb0b5cd5" providerId="AD" clId="Web-{896BBC15-836D-4A16-9F29-4634A2652DFA}"/>
    <pc:docChg chg="modSld">
      <pc:chgData name="Zahnd Doris (zahnddor)" userId="S::zahnddor@students.zhaw.ch::26f17b2e-064a-48c7-9cf9-781cfb0b5cd5" providerId="AD" clId="Web-{896BBC15-836D-4A16-9F29-4634A2652DFA}" dt="2021-06-19T16:20:46.516" v="10" actId="20577"/>
      <pc:docMkLst>
        <pc:docMk/>
      </pc:docMkLst>
      <pc:sldChg chg="modSp">
        <pc:chgData name="Zahnd Doris (zahnddor)" userId="S::zahnddor@students.zhaw.ch::26f17b2e-064a-48c7-9cf9-781cfb0b5cd5" providerId="AD" clId="Web-{896BBC15-836D-4A16-9F29-4634A2652DFA}" dt="2021-06-19T16:20:46.516" v="10" actId="20577"/>
        <pc:sldMkLst>
          <pc:docMk/>
          <pc:sldMk cId="816843806" sldId="306"/>
        </pc:sldMkLst>
        <pc:spChg chg="mod">
          <ac:chgData name="Zahnd Doris (zahnddor)" userId="S::zahnddor@students.zhaw.ch::26f17b2e-064a-48c7-9cf9-781cfb0b5cd5" providerId="AD" clId="Web-{896BBC15-836D-4A16-9F29-4634A2652DFA}" dt="2021-06-19T16:20:46.516" v="10" actId="20577"/>
          <ac:spMkLst>
            <pc:docMk/>
            <pc:sldMk cId="816843806" sldId="306"/>
            <ac:spMk id="3" creationId="{5BA70B60-C993-43C9-A703-DB41D2684739}"/>
          </ac:spMkLst>
        </pc:spChg>
      </pc:sldChg>
    </pc:docChg>
  </pc:docChgLst>
  <pc:docChgLst>
    <pc:chgData name="Hilti Michael (hiltimic)" userId="S::hiltimic@students.zhaw.ch::d6594995-7f9c-4c25-b212-0a8f57c906ef" providerId="AD" clId="Web-{DE79F013-D6BB-4D01-A7C5-60800EE25659}"/>
    <pc:docChg chg="modSld">
      <pc:chgData name="Hilti Michael (hiltimic)" userId="S::hiltimic@students.zhaw.ch::d6594995-7f9c-4c25-b212-0a8f57c906ef" providerId="AD" clId="Web-{DE79F013-D6BB-4D01-A7C5-60800EE25659}" dt="2020-11-09T15:03:17.136" v="50" actId="20577"/>
      <pc:docMkLst>
        <pc:docMk/>
      </pc:docMkLst>
      <pc:sldChg chg="modSp">
        <pc:chgData name="Hilti Michael (hiltimic)" userId="S::hiltimic@students.zhaw.ch::d6594995-7f9c-4c25-b212-0a8f57c906ef" providerId="AD" clId="Web-{DE79F013-D6BB-4D01-A7C5-60800EE25659}" dt="2020-11-09T15:03:17.136" v="50" actId="20577"/>
        <pc:sldMkLst>
          <pc:docMk/>
          <pc:sldMk cId="2072022965" sldId="266"/>
        </pc:sldMkLst>
        <pc:spChg chg="mod">
          <ac:chgData name="Hilti Michael (hiltimic)" userId="S::hiltimic@students.zhaw.ch::d6594995-7f9c-4c25-b212-0a8f57c906ef" providerId="AD" clId="Web-{DE79F013-D6BB-4D01-A7C5-60800EE25659}" dt="2020-11-09T15:03:05.448" v="44" actId="20577"/>
          <ac:spMkLst>
            <pc:docMk/>
            <pc:sldMk cId="2072022965" sldId="266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DE79F013-D6BB-4D01-A7C5-60800EE25659}" dt="2020-11-09T15:03:17.136" v="50" actId="20577"/>
          <ac:spMkLst>
            <pc:docMk/>
            <pc:sldMk cId="2072022965" sldId="266"/>
            <ac:spMk id="3" creationId="{70FB9B6C-A36A-4BEF-BEF3-DF472329CCC9}"/>
          </ac:spMkLst>
        </pc:spChg>
      </pc:sldChg>
      <pc:sldChg chg="modSp">
        <pc:chgData name="Hilti Michael (hiltimic)" userId="S::hiltimic@students.zhaw.ch::d6594995-7f9c-4c25-b212-0a8f57c906ef" providerId="AD" clId="Web-{DE79F013-D6BB-4D01-A7C5-60800EE25659}" dt="2020-11-09T15:02:54.182" v="35" actId="20577"/>
        <pc:sldMkLst>
          <pc:docMk/>
          <pc:sldMk cId="2135382155" sldId="267"/>
        </pc:sldMkLst>
        <pc:spChg chg="mod">
          <ac:chgData name="Hilti Michael (hiltimic)" userId="S::hiltimic@students.zhaw.ch::d6594995-7f9c-4c25-b212-0a8f57c906ef" providerId="AD" clId="Web-{DE79F013-D6BB-4D01-A7C5-60800EE25659}" dt="2020-11-09T15:02:54.182" v="35" actId="20577"/>
          <ac:spMkLst>
            <pc:docMk/>
            <pc:sldMk cId="2135382155" sldId="267"/>
            <ac:spMk id="3" creationId="{70FB9B6C-A36A-4BEF-BEF3-DF472329CCC9}"/>
          </ac:spMkLst>
        </pc:spChg>
      </pc:sldChg>
    </pc:docChg>
  </pc:docChgLst>
  <pc:docChgLst>
    <pc:chgData name="Zahnd Doris (zahnddor)" userId="S::zahnddor@students.zhaw.ch::26f17b2e-064a-48c7-9cf9-781cfb0b5cd5" providerId="AD" clId="Web-{507B2047-4F53-42B9-96B0-11372D0D7971}"/>
    <pc:docChg chg="modSld">
      <pc:chgData name="Zahnd Doris (zahnddor)" userId="S::zahnddor@students.zhaw.ch::26f17b2e-064a-48c7-9cf9-781cfb0b5cd5" providerId="AD" clId="Web-{507B2047-4F53-42B9-96B0-11372D0D7971}" dt="2020-12-02T11:17:29.275" v="0" actId="20577"/>
      <pc:docMkLst>
        <pc:docMk/>
      </pc:docMkLst>
      <pc:sldChg chg="modSp">
        <pc:chgData name="Zahnd Doris (zahnddor)" userId="S::zahnddor@students.zhaw.ch::26f17b2e-064a-48c7-9cf9-781cfb0b5cd5" providerId="AD" clId="Web-{507B2047-4F53-42B9-96B0-11372D0D7971}" dt="2020-12-02T11:17:29.275" v="0" actId="20577"/>
        <pc:sldMkLst>
          <pc:docMk/>
          <pc:sldMk cId="0" sldId="264"/>
        </pc:sldMkLst>
        <pc:spChg chg="mod">
          <ac:chgData name="Zahnd Doris (zahnddor)" userId="S::zahnddor@students.zhaw.ch::26f17b2e-064a-48c7-9cf9-781cfb0b5cd5" providerId="AD" clId="Web-{507B2047-4F53-42B9-96B0-11372D0D7971}" dt="2020-12-02T11:17:29.275" v="0" actId="20577"/>
          <ac:spMkLst>
            <pc:docMk/>
            <pc:sldMk cId="0" sldId="264"/>
            <ac:spMk id="176" creationId="{00000000-0000-0000-0000-000000000000}"/>
          </ac:spMkLst>
        </pc:spChg>
      </pc:sldChg>
    </pc:docChg>
  </pc:docChgLst>
  <pc:docChgLst>
    <pc:chgData name="Hilti Michael (hiltimic)" userId="S::hiltimic@students.zhaw.ch::d6594995-7f9c-4c25-b212-0a8f57c906ef" providerId="AD" clId="Web-{4535382E-613B-4436-ADC8-ADC17E031AB5}"/>
    <pc:docChg chg="modSld">
      <pc:chgData name="Hilti Michael (hiltimic)" userId="S::hiltimic@students.zhaw.ch::d6594995-7f9c-4c25-b212-0a8f57c906ef" providerId="AD" clId="Web-{4535382E-613B-4436-ADC8-ADC17E031AB5}" dt="2021-04-07T17:27:20.043" v="72" actId="20577"/>
      <pc:docMkLst>
        <pc:docMk/>
      </pc:docMkLst>
      <pc:sldChg chg="modSp">
        <pc:chgData name="Hilti Michael (hiltimic)" userId="S::hiltimic@students.zhaw.ch::d6594995-7f9c-4c25-b212-0a8f57c906ef" providerId="AD" clId="Web-{4535382E-613B-4436-ADC8-ADC17E031AB5}" dt="2021-04-07T17:27:20.043" v="72" actId="20577"/>
        <pc:sldMkLst>
          <pc:docMk/>
          <pc:sldMk cId="0" sldId="264"/>
        </pc:sldMkLst>
        <pc:spChg chg="mod">
          <ac:chgData name="Hilti Michael (hiltimic)" userId="S::hiltimic@students.zhaw.ch::d6594995-7f9c-4c25-b212-0a8f57c906ef" providerId="AD" clId="Web-{4535382E-613B-4436-ADC8-ADC17E031AB5}" dt="2021-04-07T17:27:20.043" v="72" actId="20577"/>
          <ac:spMkLst>
            <pc:docMk/>
            <pc:sldMk cId="0" sldId="264"/>
            <ac:spMk id="176" creationId="{00000000-0000-0000-0000-000000000000}"/>
          </ac:spMkLst>
        </pc:spChg>
      </pc:sldChg>
    </pc:docChg>
  </pc:docChgLst>
  <pc:docChgLst>
    <pc:chgData name="Hilti Michael (hiltimic)" userId="S::hiltimic@students.zhaw.ch::d6594995-7f9c-4c25-b212-0a8f57c906ef" providerId="AD" clId="Web-{FD94A598-06C6-4576-8A16-B820D8D90750}"/>
    <pc:docChg chg="delSld modSld">
      <pc:chgData name="Hilti Michael (hiltimic)" userId="S::hiltimic@students.zhaw.ch::d6594995-7f9c-4c25-b212-0a8f57c906ef" providerId="AD" clId="Web-{FD94A598-06C6-4576-8A16-B820D8D90750}" dt="2021-04-07T17:24:22.844" v="389"/>
      <pc:docMkLst>
        <pc:docMk/>
      </pc:docMkLst>
      <pc:sldChg chg="modSp">
        <pc:chgData name="Hilti Michael (hiltimic)" userId="S::hiltimic@students.zhaw.ch::d6594995-7f9c-4c25-b212-0a8f57c906ef" providerId="AD" clId="Web-{FD94A598-06C6-4576-8A16-B820D8D90750}" dt="2021-04-07T17:24:17.829" v="388" actId="20577"/>
        <pc:sldMkLst>
          <pc:docMk/>
          <pc:sldMk cId="133929127" sldId="274"/>
        </pc:sldMkLst>
        <pc:spChg chg="mod">
          <ac:chgData name="Hilti Michael (hiltimic)" userId="S::hiltimic@students.zhaw.ch::d6594995-7f9c-4c25-b212-0a8f57c906ef" providerId="AD" clId="Web-{FD94A598-06C6-4576-8A16-B820D8D90750}" dt="2021-04-07T17:24:17.829" v="388" actId="20577"/>
          <ac:spMkLst>
            <pc:docMk/>
            <pc:sldMk cId="133929127" sldId="274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FD94A598-06C6-4576-8A16-B820D8D90750}" dt="2021-04-07T17:23:49.938" v="298" actId="20577"/>
          <ac:spMkLst>
            <pc:docMk/>
            <pc:sldMk cId="133929127" sldId="274"/>
            <ac:spMk id="177" creationId="{00000000-0000-0000-0000-000000000000}"/>
          </ac:spMkLst>
        </pc:spChg>
      </pc:sldChg>
      <pc:sldChg chg="del">
        <pc:chgData name="Hilti Michael (hiltimic)" userId="S::hiltimic@students.zhaw.ch::d6594995-7f9c-4c25-b212-0a8f57c906ef" providerId="AD" clId="Web-{FD94A598-06C6-4576-8A16-B820D8D90750}" dt="2021-04-07T16:16:19.178" v="22"/>
        <pc:sldMkLst>
          <pc:docMk/>
          <pc:sldMk cId="347661542" sldId="275"/>
        </pc:sldMkLst>
      </pc:sldChg>
      <pc:sldChg chg="del">
        <pc:chgData name="Hilti Michael (hiltimic)" userId="S::hiltimic@students.zhaw.ch::d6594995-7f9c-4c25-b212-0a8f57c906ef" providerId="AD" clId="Web-{FD94A598-06C6-4576-8A16-B820D8D90750}" dt="2021-04-07T16:16:23.959" v="23"/>
        <pc:sldMkLst>
          <pc:docMk/>
          <pc:sldMk cId="3815984920" sldId="276"/>
        </pc:sldMkLst>
      </pc:sldChg>
      <pc:sldChg chg="modSp">
        <pc:chgData name="Hilti Michael (hiltimic)" userId="S::hiltimic@students.zhaw.ch::d6594995-7f9c-4c25-b212-0a8f57c906ef" providerId="AD" clId="Web-{FD94A598-06C6-4576-8A16-B820D8D90750}" dt="2021-04-07T17:22:10.921" v="93" actId="20577"/>
        <pc:sldMkLst>
          <pc:docMk/>
          <pc:sldMk cId="844676291" sldId="277"/>
        </pc:sldMkLst>
        <pc:spChg chg="mod">
          <ac:chgData name="Hilti Michael (hiltimic)" userId="S::hiltimic@students.zhaw.ch::d6594995-7f9c-4c25-b212-0a8f57c906ef" providerId="AD" clId="Web-{FD94A598-06C6-4576-8A16-B820D8D90750}" dt="2021-04-07T17:22:10.921" v="93" actId="20577"/>
          <ac:spMkLst>
            <pc:docMk/>
            <pc:sldMk cId="844676291" sldId="277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FD94A598-06C6-4576-8A16-B820D8D90750}" dt="2021-04-07T17:21:53.702" v="73" actId="20577"/>
          <ac:spMkLst>
            <pc:docMk/>
            <pc:sldMk cId="844676291" sldId="277"/>
            <ac:spMk id="177" creationId="{00000000-0000-0000-0000-000000000000}"/>
          </ac:spMkLst>
        </pc:spChg>
      </pc:sldChg>
      <pc:sldChg chg="del">
        <pc:chgData name="Hilti Michael (hiltimic)" userId="S::hiltimic@students.zhaw.ch::d6594995-7f9c-4c25-b212-0a8f57c906ef" providerId="AD" clId="Web-{FD94A598-06C6-4576-8A16-B820D8D90750}" dt="2021-04-07T17:24:22.844" v="389"/>
        <pc:sldMkLst>
          <pc:docMk/>
          <pc:sldMk cId="3570540085" sldId="279"/>
        </pc:sldMkLst>
      </pc:sldChg>
    </pc:docChg>
  </pc:docChgLst>
  <pc:docChgLst>
    <pc:chgData name="Hilti Michael (hiltimic)" userId="S::hiltimic@students.zhaw.ch::d6594995-7f9c-4c25-b212-0a8f57c906ef" providerId="AD" clId="Web-{89A64DC5-4917-4220-8757-1B6307EC5C83}"/>
    <pc:docChg chg="modSld">
      <pc:chgData name="Hilti Michael (hiltimic)" userId="S::hiltimic@students.zhaw.ch::d6594995-7f9c-4c25-b212-0a8f57c906ef" providerId="AD" clId="Web-{89A64DC5-4917-4220-8757-1B6307EC5C83}" dt="2020-11-12T11:56:55.773" v="1" actId="20577"/>
      <pc:docMkLst>
        <pc:docMk/>
      </pc:docMkLst>
      <pc:sldChg chg="modSp">
        <pc:chgData name="Hilti Michael (hiltimic)" userId="S::hiltimic@students.zhaw.ch::d6594995-7f9c-4c25-b212-0a8f57c906ef" providerId="AD" clId="Web-{89A64DC5-4917-4220-8757-1B6307EC5C83}" dt="2020-11-12T11:56:55.773" v="1" actId="20577"/>
        <pc:sldMkLst>
          <pc:docMk/>
          <pc:sldMk cId="2072022965" sldId="266"/>
        </pc:sldMkLst>
        <pc:spChg chg="mod">
          <ac:chgData name="Hilti Michael (hiltimic)" userId="S::hiltimic@students.zhaw.ch::d6594995-7f9c-4c25-b212-0a8f57c906ef" providerId="AD" clId="Web-{89A64DC5-4917-4220-8757-1B6307EC5C83}" dt="2020-11-12T11:56:55.773" v="1" actId="20577"/>
          <ac:spMkLst>
            <pc:docMk/>
            <pc:sldMk cId="2072022965" sldId="266"/>
            <ac:spMk id="3" creationId="{70FB9B6C-A36A-4BEF-BEF3-DF472329CCC9}"/>
          </ac:spMkLst>
        </pc:spChg>
      </pc:sldChg>
    </pc:docChg>
  </pc:docChgLst>
  <pc:docChgLst>
    <pc:chgData name="Hilti Michael (hiltimic)" userId="S::hiltimic@students.zhaw.ch::d6594995-7f9c-4c25-b212-0a8f57c906ef" providerId="AD" clId="Web-{38DED3AB-637E-4EF6-84CA-5C2161E2066D}"/>
    <pc:docChg chg="addSld modSld">
      <pc:chgData name="Hilti Michael (hiltimic)" userId="S::hiltimic@students.zhaw.ch::d6594995-7f9c-4c25-b212-0a8f57c906ef" providerId="AD" clId="Web-{38DED3AB-637E-4EF6-84CA-5C2161E2066D}" dt="2020-11-09T13:42:41.759" v="713" actId="20577"/>
      <pc:docMkLst>
        <pc:docMk/>
      </pc:docMkLst>
      <pc:sldChg chg="new">
        <pc:chgData name="Hilti Michael (hiltimic)" userId="S::hiltimic@students.zhaw.ch::d6594995-7f9c-4c25-b212-0a8f57c906ef" providerId="AD" clId="Web-{38DED3AB-637E-4EF6-84CA-5C2161E2066D}" dt="2020-11-09T13:10:30.867" v="0"/>
        <pc:sldMkLst>
          <pc:docMk/>
          <pc:sldMk cId="893385157" sldId="265"/>
        </pc:sldMkLst>
      </pc:sldChg>
      <pc:sldChg chg="modSp new">
        <pc:chgData name="Hilti Michael (hiltimic)" userId="S::hiltimic@students.zhaw.ch::d6594995-7f9c-4c25-b212-0a8f57c906ef" providerId="AD" clId="Web-{38DED3AB-637E-4EF6-84CA-5C2161E2066D}" dt="2020-11-09T13:22:29.244" v="343" actId="20577"/>
        <pc:sldMkLst>
          <pc:docMk/>
          <pc:sldMk cId="2072022965" sldId="266"/>
        </pc:sldMkLst>
        <pc:spChg chg="mod">
          <ac:chgData name="Hilti Michael (hiltimic)" userId="S::hiltimic@students.zhaw.ch::d6594995-7f9c-4c25-b212-0a8f57c906ef" providerId="AD" clId="Web-{38DED3AB-637E-4EF6-84CA-5C2161E2066D}" dt="2020-11-09T13:12:18.963" v="3" actId="20577"/>
          <ac:spMkLst>
            <pc:docMk/>
            <pc:sldMk cId="2072022965" sldId="266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38DED3AB-637E-4EF6-84CA-5C2161E2066D}" dt="2020-11-09T13:22:29.244" v="343" actId="20577"/>
          <ac:spMkLst>
            <pc:docMk/>
            <pc:sldMk cId="2072022965" sldId="266"/>
            <ac:spMk id="3" creationId="{70FB9B6C-A36A-4BEF-BEF3-DF472329CCC9}"/>
          </ac:spMkLst>
        </pc:spChg>
      </pc:sldChg>
      <pc:sldChg chg="modSp add replId">
        <pc:chgData name="Hilti Michael (hiltimic)" userId="S::hiltimic@students.zhaw.ch::d6594995-7f9c-4c25-b212-0a8f57c906ef" providerId="AD" clId="Web-{38DED3AB-637E-4EF6-84CA-5C2161E2066D}" dt="2020-11-09T13:21:24.024" v="337" actId="20577"/>
        <pc:sldMkLst>
          <pc:docMk/>
          <pc:sldMk cId="2135382155" sldId="267"/>
        </pc:sldMkLst>
        <pc:spChg chg="mod">
          <ac:chgData name="Hilti Michael (hiltimic)" userId="S::hiltimic@students.zhaw.ch::d6594995-7f9c-4c25-b212-0a8f57c906ef" providerId="AD" clId="Web-{38DED3AB-637E-4EF6-84CA-5C2161E2066D}" dt="2020-11-09T13:20:50.054" v="248" actId="20577"/>
          <ac:spMkLst>
            <pc:docMk/>
            <pc:sldMk cId="2135382155" sldId="267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38DED3AB-637E-4EF6-84CA-5C2161E2066D}" dt="2020-11-09T13:21:24.024" v="337" actId="20577"/>
          <ac:spMkLst>
            <pc:docMk/>
            <pc:sldMk cId="2135382155" sldId="267"/>
            <ac:spMk id="3" creationId="{70FB9B6C-A36A-4BEF-BEF3-DF472329CCC9}"/>
          </ac:spMkLst>
        </pc:spChg>
      </pc:sldChg>
      <pc:sldChg chg="modSp new">
        <pc:chgData name="Hilti Michael (hiltimic)" userId="S::hiltimic@students.zhaw.ch::d6594995-7f9c-4c25-b212-0a8f57c906ef" providerId="AD" clId="Web-{38DED3AB-637E-4EF6-84CA-5C2161E2066D}" dt="2020-11-09T13:42:41.759" v="713" actId="20577"/>
        <pc:sldMkLst>
          <pc:docMk/>
          <pc:sldMk cId="715750195" sldId="268"/>
        </pc:sldMkLst>
        <pc:spChg chg="mod">
          <ac:chgData name="Hilti Michael (hiltimic)" userId="S::hiltimic@students.zhaw.ch::d6594995-7f9c-4c25-b212-0a8f57c906ef" providerId="AD" clId="Web-{38DED3AB-637E-4EF6-84CA-5C2161E2066D}" dt="2020-11-09T13:34:30.356" v="555" actId="20577"/>
          <ac:spMkLst>
            <pc:docMk/>
            <pc:sldMk cId="715750195" sldId="268"/>
            <ac:spMk id="2" creationId="{80BE0D8B-85D6-4572-B799-AAE7F9091834}"/>
          </ac:spMkLst>
        </pc:spChg>
        <pc:spChg chg="mod">
          <ac:chgData name="Hilti Michael (hiltimic)" userId="S::hiltimic@students.zhaw.ch::d6594995-7f9c-4c25-b212-0a8f57c906ef" providerId="AD" clId="Web-{38DED3AB-637E-4EF6-84CA-5C2161E2066D}" dt="2020-11-09T13:42:41.759" v="713" actId="20577"/>
          <ac:spMkLst>
            <pc:docMk/>
            <pc:sldMk cId="715750195" sldId="268"/>
            <ac:spMk id="3" creationId="{55ECF1C6-EBDF-48F4-B5BA-E625B89A3C9D}"/>
          </ac:spMkLst>
        </pc:spChg>
      </pc:sldChg>
    </pc:docChg>
  </pc:docChgLst>
  <pc:docChgLst>
    <pc:chgData name="Zahnd Doris (zahnddor)" userId="S::zahnddor@students.zhaw.ch::26f17b2e-064a-48c7-9cf9-781cfb0b5cd5" providerId="AD" clId="Web-{11B0B483-A5C5-4F4B-BCB7-549D18CA11B8}"/>
    <pc:docChg chg="modSld">
      <pc:chgData name="Zahnd Doris (zahnddor)" userId="S::zahnddor@students.zhaw.ch::26f17b2e-064a-48c7-9cf9-781cfb0b5cd5" providerId="AD" clId="Web-{11B0B483-A5C5-4F4B-BCB7-549D18CA11B8}" dt="2021-04-12T16:59:32.343" v="39" actId="20577"/>
      <pc:docMkLst>
        <pc:docMk/>
      </pc:docMkLst>
      <pc:sldChg chg="addSp modSp">
        <pc:chgData name="Zahnd Doris (zahnddor)" userId="S::zahnddor@students.zhaw.ch::26f17b2e-064a-48c7-9cf9-781cfb0b5cd5" providerId="AD" clId="Web-{11B0B483-A5C5-4F4B-BCB7-549D18CA11B8}" dt="2021-04-12T16:59:32.343" v="39" actId="20577"/>
        <pc:sldMkLst>
          <pc:docMk/>
          <pc:sldMk cId="1326030340" sldId="289"/>
        </pc:sldMkLst>
        <pc:spChg chg="add mod">
          <ac:chgData name="Zahnd Doris (zahnddor)" userId="S::zahnddor@students.zhaw.ch::26f17b2e-064a-48c7-9cf9-781cfb0b5cd5" providerId="AD" clId="Web-{11B0B483-A5C5-4F4B-BCB7-549D18CA11B8}" dt="2021-04-12T16:59:32.343" v="39" actId="20577"/>
          <ac:spMkLst>
            <pc:docMk/>
            <pc:sldMk cId="1326030340" sldId="289"/>
            <ac:spMk id="2" creationId="{9BF36017-836A-418B-AD0B-5FEE9B388C70}"/>
          </ac:spMkLst>
        </pc:spChg>
      </pc:sldChg>
    </pc:docChg>
  </pc:docChgLst>
  <pc:docChgLst>
    <pc:chgData name="Benke Stephan (benkeste)" userId="S::benkeste@students.zhaw.ch::670b6c6c-7873-4378-b8b8-48cd75eeeaaa" providerId="AD" clId="Web-{4D4F2D85-F476-41B3-BF76-468A8517869E}"/>
    <pc:docChg chg="addSld modSld sldOrd">
      <pc:chgData name="Benke Stephan (benkeste)" userId="S::benkeste@students.zhaw.ch::670b6c6c-7873-4378-b8b8-48cd75eeeaaa" providerId="AD" clId="Web-{4D4F2D85-F476-41B3-BF76-468A8517869E}" dt="2021-04-07T17:59:17.895" v="421" actId="14100"/>
      <pc:docMkLst>
        <pc:docMk/>
      </pc:docMkLst>
      <pc:sldChg chg="addSp modSp">
        <pc:chgData name="Benke Stephan (benkeste)" userId="S::benkeste@students.zhaw.ch::670b6c6c-7873-4378-b8b8-48cd75eeeaaa" providerId="AD" clId="Web-{4D4F2D85-F476-41B3-BF76-468A8517869E}" dt="2021-04-07T17:21:16.639" v="23" actId="1076"/>
        <pc:sldMkLst>
          <pc:docMk/>
          <pc:sldMk cId="806050229" sldId="278"/>
        </pc:sldMkLst>
        <pc:spChg chg="add mod">
          <ac:chgData name="Benke Stephan (benkeste)" userId="S::benkeste@students.zhaw.ch::670b6c6c-7873-4378-b8b8-48cd75eeeaaa" providerId="AD" clId="Web-{4D4F2D85-F476-41B3-BF76-468A8517869E}" dt="2021-04-07T17:21:16.639" v="23" actId="1076"/>
          <ac:spMkLst>
            <pc:docMk/>
            <pc:sldMk cId="806050229" sldId="278"/>
            <ac:spMk id="3" creationId="{36BF950C-47FF-40E5-880E-50ADD238A386}"/>
          </ac:spMkLst>
        </pc:spChg>
        <pc:picChg chg="add mod">
          <ac:chgData name="Benke Stephan (benkeste)" userId="S::benkeste@students.zhaw.ch::670b6c6c-7873-4378-b8b8-48cd75eeeaaa" providerId="AD" clId="Web-{4D4F2D85-F476-41B3-BF76-468A8517869E}" dt="2021-04-07T17:19:44.497" v="1" actId="1076"/>
          <ac:picMkLst>
            <pc:docMk/>
            <pc:sldMk cId="806050229" sldId="278"/>
            <ac:picMk id="2" creationId="{D79430D9-A88B-4364-AB27-694DF86E17B0}"/>
          </ac:picMkLst>
        </pc:picChg>
      </pc:sldChg>
      <pc:sldChg chg="addSp delSp modSp add ord replId">
        <pc:chgData name="Benke Stephan (benkeste)" userId="S::benkeste@students.zhaw.ch::670b6c6c-7873-4378-b8b8-48cd75eeeaaa" providerId="AD" clId="Web-{4D4F2D85-F476-41B3-BF76-468A8517869E}" dt="2021-04-07T17:31:29.622" v="202" actId="20577"/>
        <pc:sldMkLst>
          <pc:docMk/>
          <pc:sldMk cId="249872166" sldId="280"/>
        </pc:sldMkLst>
        <pc:spChg chg="mod">
          <ac:chgData name="Benke Stephan (benkeste)" userId="S::benkeste@students.zhaw.ch::670b6c6c-7873-4378-b8b8-48cd75eeeaaa" providerId="AD" clId="Web-{4D4F2D85-F476-41B3-BF76-468A8517869E}" dt="2021-04-07T17:28:11.211" v="126" actId="1076"/>
          <ac:spMkLst>
            <pc:docMk/>
            <pc:sldMk cId="249872166" sldId="280"/>
            <ac:spMk id="3" creationId="{36BF950C-47FF-40E5-880E-50ADD238A386}"/>
          </ac:spMkLst>
        </pc:spChg>
        <pc:spChg chg="add del mod">
          <ac:chgData name="Benke Stephan (benkeste)" userId="S::benkeste@students.zhaw.ch::670b6c6c-7873-4378-b8b8-48cd75eeeaaa" providerId="AD" clId="Web-{4D4F2D85-F476-41B3-BF76-468A8517869E}" dt="2021-04-07T17:24:14.456" v="35"/>
          <ac:spMkLst>
            <pc:docMk/>
            <pc:sldMk cId="249872166" sldId="280"/>
            <ac:spMk id="7" creationId="{30A0969B-E5E2-479C-AFA0-00B59B0CADF3}"/>
          </ac:spMkLst>
        </pc:spChg>
        <pc:spChg chg="add mod">
          <ac:chgData name="Benke Stephan (benkeste)" userId="S::benkeste@students.zhaw.ch::670b6c6c-7873-4378-b8b8-48cd75eeeaaa" providerId="AD" clId="Web-{4D4F2D85-F476-41B3-BF76-468A8517869E}" dt="2021-04-07T17:28:05.555" v="125" actId="1076"/>
          <ac:spMkLst>
            <pc:docMk/>
            <pc:sldMk cId="249872166" sldId="280"/>
            <ac:spMk id="14" creationId="{53EF1F30-094F-40CD-A630-610365647C9B}"/>
          </ac:spMkLst>
        </pc:spChg>
        <pc:spChg chg="add mod">
          <ac:chgData name="Benke Stephan (benkeste)" userId="S::benkeste@students.zhaw.ch::670b6c6c-7873-4378-b8b8-48cd75eeeaaa" providerId="AD" clId="Web-{4D4F2D85-F476-41B3-BF76-468A8517869E}" dt="2021-04-07T17:31:29.622" v="202" actId="20577"/>
          <ac:spMkLst>
            <pc:docMk/>
            <pc:sldMk cId="249872166" sldId="280"/>
            <ac:spMk id="16" creationId="{B67BACC3-DA4D-4898-8B20-59936B652D31}"/>
          </ac:spMkLst>
        </pc:spChg>
        <pc:spChg chg="add mod">
          <ac:chgData name="Benke Stephan (benkeste)" userId="S::benkeste@students.zhaw.ch::670b6c6c-7873-4378-b8b8-48cd75eeeaaa" providerId="AD" clId="Web-{4D4F2D85-F476-41B3-BF76-468A8517869E}" dt="2021-04-07T17:30:53.949" v="190" actId="20577"/>
          <ac:spMkLst>
            <pc:docMk/>
            <pc:sldMk cId="249872166" sldId="280"/>
            <ac:spMk id="17" creationId="{633321C7-DEC4-4A01-8F2B-F084517C44AC}"/>
          </ac:spMkLst>
        </pc:spChg>
        <pc:spChg chg="del mod">
          <ac:chgData name="Benke Stephan (benkeste)" userId="S::benkeste@students.zhaw.ch::670b6c6c-7873-4378-b8b8-48cd75eeeaaa" providerId="AD" clId="Web-{4D4F2D85-F476-41B3-BF76-468A8517869E}" dt="2021-04-07T17:24:11.237" v="34"/>
          <ac:spMkLst>
            <pc:docMk/>
            <pc:sldMk cId="249872166" sldId="280"/>
            <ac:spMk id="176" creationId="{00000000-0000-0000-0000-000000000000}"/>
          </ac:spMkLst>
        </pc:spChg>
        <pc:spChg chg="mod">
          <ac:chgData name="Benke Stephan (benkeste)" userId="S::benkeste@students.zhaw.ch::670b6c6c-7873-4378-b8b8-48cd75eeeaaa" providerId="AD" clId="Web-{4D4F2D85-F476-41B3-BF76-468A8517869E}" dt="2021-04-07T17:24:32.815" v="58" actId="20577"/>
          <ac:spMkLst>
            <pc:docMk/>
            <pc:sldMk cId="249872166" sldId="280"/>
            <ac:spMk id="177" creationId="{00000000-0000-0000-0000-000000000000}"/>
          </ac:spMkLst>
        </pc:spChg>
        <pc:picChg chg="del">
          <ac:chgData name="Benke Stephan (benkeste)" userId="S::benkeste@students.zhaw.ch::670b6c6c-7873-4378-b8b8-48cd75eeeaaa" providerId="AD" clId="Web-{4D4F2D85-F476-41B3-BF76-468A8517869E}" dt="2021-04-07T17:22:32.797" v="26"/>
          <ac:picMkLst>
            <pc:docMk/>
            <pc:sldMk cId="249872166" sldId="280"/>
            <ac:picMk id="2" creationId="{D79430D9-A88B-4364-AB27-694DF86E17B0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27:57.398" v="123" actId="1076"/>
          <ac:picMkLst>
            <pc:docMk/>
            <pc:sldMk cId="249872166" sldId="280"/>
            <ac:picMk id="4" creationId="{B35FC2B5-B1C7-4220-A8AE-F8ED325E8ECC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28:01.305" v="124" actId="1076"/>
          <ac:picMkLst>
            <pc:docMk/>
            <pc:sldMk cId="249872166" sldId="280"/>
            <ac:picMk id="5" creationId="{199A3B77-658D-45C0-AA84-85E7D0300ED6}"/>
          </ac:picMkLst>
        </pc:picChg>
        <pc:cxnChg chg="add mod">
          <ac:chgData name="Benke Stephan (benkeste)" userId="S::benkeste@students.zhaw.ch::670b6c6c-7873-4378-b8b8-48cd75eeeaaa" providerId="AD" clId="Web-{4D4F2D85-F476-41B3-BF76-468A8517869E}" dt="2021-04-07T17:29:03.165" v="136"/>
          <ac:cxnSpMkLst>
            <pc:docMk/>
            <pc:sldMk cId="249872166" sldId="280"/>
            <ac:cxnSpMk id="8" creationId="{61A7E754-3E0A-4D35-90CD-7EBB56E42370}"/>
          </ac:cxnSpMkLst>
        </pc:cxnChg>
      </pc:sldChg>
      <pc:sldChg chg="addSp delSp modSp add replId">
        <pc:chgData name="Benke Stephan (benkeste)" userId="S::benkeste@students.zhaw.ch::670b6c6c-7873-4378-b8b8-48cd75eeeaaa" providerId="AD" clId="Web-{4D4F2D85-F476-41B3-BF76-468A8517869E}" dt="2021-04-07T17:42:50.309" v="338" actId="20577"/>
        <pc:sldMkLst>
          <pc:docMk/>
          <pc:sldMk cId="624622991" sldId="281"/>
        </pc:sldMkLst>
        <pc:spChg chg="mod">
          <ac:chgData name="Benke Stephan (benkeste)" userId="S::benkeste@students.zhaw.ch::670b6c6c-7873-4378-b8b8-48cd75eeeaaa" providerId="AD" clId="Web-{4D4F2D85-F476-41B3-BF76-468A8517869E}" dt="2021-04-07T17:40:23.165" v="298" actId="20577"/>
          <ac:spMkLst>
            <pc:docMk/>
            <pc:sldMk cId="624622991" sldId="281"/>
            <ac:spMk id="3" creationId="{36BF950C-47FF-40E5-880E-50ADD238A386}"/>
          </ac:spMkLst>
        </pc:spChg>
        <pc:spChg chg="mod">
          <ac:chgData name="Benke Stephan (benkeste)" userId="S::benkeste@students.zhaw.ch::670b6c6c-7873-4378-b8b8-48cd75eeeaaa" providerId="AD" clId="Web-{4D4F2D85-F476-41B3-BF76-468A8517869E}" dt="2021-04-07T17:42:50.309" v="338" actId="20577"/>
          <ac:spMkLst>
            <pc:docMk/>
            <pc:sldMk cId="624622991" sldId="281"/>
            <ac:spMk id="14" creationId="{53EF1F30-094F-40CD-A630-610365647C9B}"/>
          </ac:spMkLst>
        </pc:spChg>
        <pc:spChg chg="del">
          <ac:chgData name="Benke Stephan (benkeste)" userId="S::benkeste@students.zhaw.ch::670b6c6c-7873-4378-b8b8-48cd75eeeaaa" providerId="AD" clId="Web-{4D4F2D85-F476-41B3-BF76-468A8517869E}" dt="2021-04-07T17:33:30.515" v="249"/>
          <ac:spMkLst>
            <pc:docMk/>
            <pc:sldMk cId="624622991" sldId="281"/>
            <ac:spMk id="16" creationId="{B67BACC3-DA4D-4898-8B20-59936B652D31}"/>
          </ac:spMkLst>
        </pc:spChg>
        <pc:spChg chg="del">
          <ac:chgData name="Benke Stephan (benkeste)" userId="S::benkeste@students.zhaw.ch::670b6c6c-7873-4378-b8b8-48cd75eeeaaa" providerId="AD" clId="Web-{4D4F2D85-F476-41B3-BF76-468A8517869E}" dt="2021-04-07T17:33:31.968" v="250"/>
          <ac:spMkLst>
            <pc:docMk/>
            <pc:sldMk cId="624622991" sldId="281"/>
            <ac:spMk id="17" creationId="{633321C7-DEC4-4A01-8F2B-F084517C44AC}"/>
          </ac:spMkLst>
        </pc:spChg>
        <pc:spChg chg="mod">
          <ac:chgData name="Benke Stephan (benkeste)" userId="S::benkeste@students.zhaw.ch::670b6c6c-7873-4378-b8b8-48cd75eeeaaa" providerId="AD" clId="Web-{4D4F2D85-F476-41B3-BF76-468A8517869E}" dt="2021-04-07T17:35:55.487" v="257" actId="20577"/>
          <ac:spMkLst>
            <pc:docMk/>
            <pc:sldMk cId="624622991" sldId="281"/>
            <ac:spMk id="177" creationId="{00000000-0000-0000-0000-000000000000}"/>
          </ac:spMkLst>
        </pc:spChg>
        <pc:picChg chg="add mod">
          <ac:chgData name="Benke Stephan (benkeste)" userId="S::benkeste@students.zhaw.ch::670b6c6c-7873-4378-b8b8-48cd75eeeaaa" providerId="AD" clId="Web-{4D4F2D85-F476-41B3-BF76-468A8517869E}" dt="2021-04-07T17:33:56.266" v="252" actId="1076"/>
          <ac:picMkLst>
            <pc:docMk/>
            <pc:sldMk cId="624622991" sldId="281"/>
            <ac:picMk id="2" creationId="{B2805D7B-CE70-479E-AB34-4112244E00B0}"/>
          </ac:picMkLst>
        </pc:picChg>
        <pc:picChg chg="del">
          <ac:chgData name="Benke Stephan (benkeste)" userId="S::benkeste@students.zhaw.ch::670b6c6c-7873-4378-b8b8-48cd75eeeaaa" providerId="AD" clId="Web-{4D4F2D85-F476-41B3-BF76-468A8517869E}" dt="2021-04-07T17:33:25.234" v="246"/>
          <ac:picMkLst>
            <pc:docMk/>
            <pc:sldMk cId="624622991" sldId="281"/>
            <ac:picMk id="4" creationId="{B35FC2B5-B1C7-4220-A8AE-F8ED325E8ECC}"/>
          </ac:picMkLst>
        </pc:picChg>
        <pc:picChg chg="del">
          <ac:chgData name="Benke Stephan (benkeste)" userId="S::benkeste@students.zhaw.ch::670b6c6c-7873-4378-b8b8-48cd75eeeaaa" providerId="AD" clId="Web-{4D4F2D85-F476-41B3-BF76-468A8517869E}" dt="2021-04-07T17:33:26.155" v="247"/>
          <ac:picMkLst>
            <pc:docMk/>
            <pc:sldMk cId="624622991" sldId="281"/>
            <ac:picMk id="5" creationId="{199A3B77-658D-45C0-AA84-85E7D0300ED6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36:11.597" v="261" actId="1076"/>
          <ac:picMkLst>
            <pc:docMk/>
            <pc:sldMk cId="624622991" sldId="281"/>
            <ac:picMk id="6" creationId="{013EFEAE-F4F9-4E4D-B466-F09D5670BC8F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37:53.115" v="269" actId="1076"/>
          <ac:picMkLst>
            <pc:docMk/>
            <pc:sldMk cId="624622991" sldId="281"/>
            <ac:picMk id="12" creationId="{ACF71A8E-6EFB-47B4-B56C-0868BAEEF45A}"/>
          </ac:picMkLst>
        </pc:picChg>
        <pc:picChg chg="add del mod">
          <ac:chgData name="Benke Stephan (benkeste)" userId="S::benkeste@students.zhaw.ch::670b6c6c-7873-4378-b8b8-48cd75eeeaaa" providerId="AD" clId="Web-{4D4F2D85-F476-41B3-BF76-468A8517869E}" dt="2021-04-07T17:41:37.885" v="308"/>
          <ac:picMkLst>
            <pc:docMk/>
            <pc:sldMk cId="624622991" sldId="281"/>
            <ac:picMk id="13" creationId="{0FB4FDDD-E23C-44A3-88AF-83A5902DF2E7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41:47.495" v="312" actId="1076"/>
          <ac:picMkLst>
            <pc:docMk/>
            <pc:sldMk cId="624622991" sldId="281"/>
            <ac:picMk id="15" creationId="{DFC0E344-2209-47C0-AA2E-B7A1F79B9635}"/>
          </ac:picMkLst>
        </pc:picChg>
        <pc:cxnChg chg="add mod">
          <ac:chgData name="Benke Stephan (benkeste)" userId="S::benkeste@students.zhaw.ch::670b6c6c-7873-4378-b8b8-48cd75eeeaaa" providerId="AD" clId="Web-{4D4F2D85-F476-41B3-BF76-468A8517869E}" dt="2021-04-07T17:36:31.206" v="265" actId="14100"/>
          <ac:cxnSpMkLst>
            <pc:docMk/>
            <pc:sldMk cId="624622991" sldId="281"/>
            <ac:cxnSpMk id="7" creationId="{022291A7-4F6A-48C8-AEE0-73EB00BC6EEC}"/>
          </ac:cxnSpMkLst>
        </pc:cxnChg>
        <pc:cxnChg chg="del">
          <ac:chgData name="Benke Stephan (benkeste)" userId="S::benkeste@students.zhaw.ch::670b6c6c-7873-4378-b8b8-48cd75eeeaaa" providerId="AD" clId="Web-{4D4F2D85-F476-41B3-BF76-468A8517869E}" dt="2021-04-07T17:33:28.890" v="248"/>
          <ac:cxnSpMkLst>
            <pc:docMk/>
            <pc:sldMk cId="624622991" sldId="281"/>
            <ac:cxnSpMk id="8" creationId="{61A7E754-3E0A-4D35-90CD-7EBB56E42370}"/>
          </ac:cxnSpMkLst>
        </pc:cxnChg>
        <pc:cxnChg chg="add mod">
          <ac:chgData name="Benke Stephan (benkeste)" userId="S::benkeste@students.zhaw.ch::670b6c6c-7873-4378-b8b8-48cd75eeeaaa" providerId="AD" clId="Web-{4D4F2D85-F476-41B3-BF76-468A8517869E}" dt="2021-04-07T17:38:05.505" v="273" actId="14100"/>
          <ac:cxnSpMkLst>
            <pc:docMk/>
            <pc:sldMk cId="624622991" sldId="281"/>
            <ac:cxnSpMk id="18" creationId="{FAAAA7F2-A239-4F58-8A7E-F7BBDC399507}"/>
          </ac:cxnSpMkLst>
        </pc:cxnChg>
        <pc:cxnChg chg="add mod">
          <ac:chgData name="Benke Stephan (benkeste)" userId="S::benkeste@students.zhaw.ch::670b6c6c-7873-4378-b8b8-48cd75eeeaaa" providerId="AD" clId="Web-{4D4F2D85-F476-41B3-BF76-468A8517869E}" dt="2021-04-07T17:39:29.179" v="280" actId="14100"/>
          <ac:cxnSpMkLst>
            <pc:docMk/>
            <pc:sldMk cId="624622991" sldId="281"/>
            <ac:cxnSpMk id="20" creationId="{7D9CC050-2426-4833-97E3-35B3616F382D}"/>
          </ac:cxnSpMkLst>
        </pc:cxnChg>
      </pc:sldChg>
      <pc:sldChg chg="addSp delSp modSp add replId">
        <pc:chgData name="Benke Stephan (benkeste)" userId="S::benkeste@students.zhaw.ch::670b6c6c-7873-4378-b8b8-48cd75eeeaaa" providerId="AD" clId="Web-{4D4F2D85-F476-41B3-BF76-468A8517869E}" dt="2021-04-07T17:59:17.895" v="421" actId="14100"/>
        <pc:sldMkLst>
          <pc:docMk/>
          <pc:sldMk cId="2384371886" sldId="282"/>
        </pc:sldMkLst>
        <pc:spChg chg="del mod">
          <ac:chgData name="Benke Stephan (benkeste)" userId="S::benkeste@students.zhaw.ch::670b6c6c-7873-4378-b8b8-48cd75eeeaaa" providerId="AD" clId="Web-{4D4F2D85-F476-41B3-BF76-468A8517869E}" dt="2021-04-07T17:56:33.047" v="398"/>
          <ac:spMkLst>
            <pc:docMk/>
            <pc:sldMk cId="2384371886" sldId="282"/>
            <ac:spMk id="3" creationId="{36BF950C-47FF-40E5-880E-50ADD238A386}"/>
          </ac:spMkLst>
        </pc:spChg>
        <pc:spChg chg="del">
          <ac:chgData name="Benke Stephan (benkeste)" userId="S::benkeste@students.zhaw.ch::670b6c6c-7873-4378-b8b8-48cd75eeeaaa" providerId="AD" clId="Web-{4D4F2D85-F476-41B3-BF76-468A8517869E}" dt="2021-04-07T17:43:00.309" v="343"/>
          <ac:spMkLst>
            <pc:docMk/>
            <pc:sldMk cId="2384371886" sldId="282"/>
            <ac:spMk id="14" creationId="{53EF1F30-094F-40CD-A630-610365647C9B}"/>
          </ac:spMkLst>
        </pc:spChg>
        <pc:spChg chg="mod">
          <ac:chgData name="Benke Stephan (benkeste)" userId="S::benkeste@students.zhaw.ch::670b6c6c-7873-4378-b8b8-48cd75eeeaaa" providerId="AD" clId="Web-{4D4F2D85-F476-41B3-BF76-468A8517869E}" dt="2021-04-07T17:45:04.171" v="359" actId="20577"/>
          <ac:spMkLst>
            <pc:docMk/>
            <pc:sldMk cId="2384371886" sldId="282"/>
            <ac:spMk id="177" creationId="{00000000-0000-0000-0000-000000000000}"/>
          </ac:spMkLst>
        </pc:spChg>
        <pc:picChg chg="mod">
          <ac:chgData name="Benke Stephan (benkeste)" userId="S::benkeste@students.zhaw.ch::670b6c6c-7873-4378-b8b8-48cd75eeeaaa" providerId="AD" clId="Web-{4D4F2D85-F476-41B3-BF76-468A8517869E}" dt="2021-04-07T17:43:10.090" v="347" actId="1076"/>
          <ac:picMkLst>
            <pc:docMk/>
            <pc:sldMk cId="2384371886" sldId="282"/>
            <ac:picMk id="2" creationId="{B2805D7B-CE70-479E-AB34-4112244E00B0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55:47.093" v="389" actId="1076"/>
          <ac:picMkLst>
            <pc:docMk/>
            <pc:sldMk cId="2384371886" sldId="282"/>
            <ac:picMk id="4" creationId="{BFF92031-CB9B-49F7-9668-009A601E5C9F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45:06.125" v="360" actId="1076"/>
          <ac:picMkLst>
            <pc:docMk/>
            <pc:sldMk cId="2384371886" sldId="282"/>
            <ac:picMk id="5" creationId="{62AE2B6B-5AEB-44BD-8832-FC88870FEBB8}"/>
          </ac:picMkLst>
        </pc:picChg>
        <pc:picChg chg="del">
          <ac:chgData name="Benke Stephan (benkeste)" userId="S::benkeste@students.zhaw.ch::670b6c6c-7873-4378-b8b8-48cd75eeeaaa" providerId="AD" clId="Web-{4D4F2D85-F476-41B3-BF76-468A8517869E}" dt="2021-04-07T17:42:58.043" v="342"/>
          <ac:picMkLst>
            <pc:docMk/>
            <pc:sldMk cId="2384371886" sldId="282"/>
            <ac:picMk id="6" creationId="{013EFEAE-F4F9-4E4D-B466-F09D5670BC8F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46:34.533" v="367" actId="1076"/>
          <ac:picMkLst>
            <pc:docMk/>
            <pc:sldMk cId="2384371886" sldId="282"/>
            <ac:picMk id="8" creationId="{97F4E11A-CA7B-4A4F-B224-70974B1FF592}"/>
          </ac:picMkLst>
        </pc:picChg>
        <pc:picChg chg="del">
          <ac:chgData name="Benke Stephan (benkeste)" userId="S::benkeste@students.zhaw.ch::670b6c6c-7873-4378-b8b8-48cd75eeeaaa" providerId="AD" clId="Web-{4D4F2D85-F476-41B3-BF76-468A8517869E}" dt="2021-04-07T17:42:58.043" v="341"/>
          <ac:picMkLst>
            <pc:docMk/>
            <pc:sldMk cId="2384371886" sldId="282"/>
            <ac:picMk id="12" creationId="{ACF71A8E-6EFB-47B4-B56C-0868BAEEF45A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55:54.921" v="392" actId="1076"/>
          <ac:picMkLst>
            <pc:docMk/>
            <pc:sldMk cId="2384371886" sldId="282"/>
            <ac:picMk id="13" creationId="{65A27011-FEFD-4092-8512-9387E37FA5F0}"/>
          </ac:picMkLst>
        </pc:picChg>
        <pc:picChg chg="del">
          <ac:chgData name="Benke Stephan (benkeste)" userId="S::benkeste@students.zhaw.ch::670b6c6c-7873-4378-b8b8-48cd75eeeaaa" providerId="AD" clId="Web-{4D4F2D85-F476-41B3-BF76-468A8517869E}" dt="2021-04-07T17:42:58.043" v="340"/>
          <ac:picMkLst>
            <pc:docMk/>
            <pc:sldMk cId="2384371886" sldId="282"/>
            <ac:picMk id="15" creationId="{DFC0E344-2209-47C0-AA2E-B7A1F79B9635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57:49.189" v="411" actId="1076"/>
          <ac:picMkLst>
            <pc:docMk/>
            <pc:sldMk cId="2384371886" sldId="282"/>
            <ac:picMk id="16" creationId="{E8E12462-8403-427A-8CA0-92AA722AD651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56:05.093" v="394" actId="1076"/>
          <ac:picMkLst>
            <pc:docMk/>
            <pc:sldMk cId="2384371886" sldId="282"/>
            <ac:picMk id="17" creationId="{B29C13D6-AEE6-42A2-B588-3A1F6961ABD0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57:34.611" v="408" actId="1076"/>
          <ac:picMkLst>
            <pc:docMk/>
            <pc:sldMk cId="2384371886" sldId="282"/>
            <ac:picMk id="22" creationId="{0EA588FF-24C1-4F30-B6C8-0C2066268045}"/>
          </ac:picMkLst>
        </pc:picChg>
        <pc:picChg chg="add mod">
          <ac:chgData name="Benke Stephan (benkeste)" userId="S::benkeste@students.zhaw.ch::670b6c6c-7873-4378-b8b8-48cd75eeeaaa" providerId="AD" clId="Web-{4D4F2D85-F476-41B3-BF76-468A8517869E}" dt="2021-04-07T17:59:06.222" v="417" actId="1076"/>
          <ac:picMkLst>
            <pc:docMk/>
            <pc:sldMk cId="2384371886" sldId="282"/>
            <ac:picMk id="23" creationId="{D6D4A4A8-CD32-4BD1-9ADD-EBDA1ACBB960}"/>
          </ac:picMkLst>
        </pc:picChg>
        <pc:cxnChg chg="mod">
          <ac:chgData name="Benke Stephan (benkeste)" userId="S::benkeste@students.zhaw.ch::670b6c6c-7873-4378-b8b8-48cd75eeeaaa" providerId="AD" clId="Web-{4D4F2D85-F476-41B3-BF76-468A8517869E}" dt="2021-04-07T17:57:55.190" v="413" actId="14100"/>
          <ac:cxnSpMkLst>
            <pc:docMk/>
            <pc:sldMk cId="2384371886" sldId="282"/>
            <ac:cxnSpMk id="7" creationId="{022291A7-4F6A-48C8-AEE0-73EB00BC6EEC}"/>
          </ac:cxnSpMkLst>
        </pc:cxnChg>
        <pc:cxnChg chg="mod">
          <ac:chgData name="Benke Stephan (benkeste)" userId="S::benkeste@students.zhaw.ch::670b6c6c-7873-4378-b8b8-48cd75eeeaaa" providerId="AD" clId="Web-{4D4F2D85-F476-41B3-BF76-468A8517869E}" dt="2021-04-07T17:45:13.484" v="362" actId="14100"/>
          <ac:cxnSpMkLst>
            <pc:docMk/>
            <pc:sldMk cId="2384371886" sldId="282"/>
            <ac:cxnSpMk id="18" creationId="{FAAAA7F2-A239-4F58-8A7E-F7BBDC399507}"/>
          </ac:cxnSpMkLst>
        </pc:cxnChg>
        <pc:cxnChg chg="add mod">
          <ac:chgData name="Benke Stephan (benkeste)" userId="S::benkeste@students.zhaw.ch::670b6c6c-7873-4378-b8b8-48cd75eeeaaa" providerId="AD" clId="Web-{4D4F2D85-F476-41B3-BF76-468A8517869E}" dt="2021-04-07T17:47:13.003" v="371" actId="14100"/>
          <ac:cxnSpMkLst>
            <pc:docMk/>
            <pc:sldMk cId="2384371886" sldId="282"/>
            <ac:cxnSpMk id="19" creationId="{B33A6D18-D6C5-4A39-91A5-2F352AFEDFF7}"/>
          </ac:cxnSpMkLst>
        </pc:cxnChg>
        <pc:cxnChg chg="mod">
          <ac:chgData name="Benke Stephan (benkeste)" userId="S::benkeste@students.zhaw.ch::670b6c6c-7873-4378-b8b8-48cd75eeeaaa" providerId="AD" clId="Web-{4D4F2D85-F476-41B3-BF76-468A8517869E}" dt="2021-04-07T17:55:52.499" v="391" actId="14100"/>
          <ac:cxnSpMkLst>
            <pc:docMk/>
            <pc:sldMk cId="2384371886" sldId="282"/>
            <ac:cxnSpMk id="20" creationId="{7D9CC050-2426-4833-97E3-35B3616F382D}"/>
          </ac:cxnSpMkLst>
        </pc:cxnChg>
        <pc:cxnChg chg="add mod">
          <ac:chgData name="Benke Stephan (benkeste)" userId="S::benkeste@students.zhaw.ch::670b6c6c-7873-4378-b8b8-48cd75eeeaaa" providerId="AD" clId="Web-{4D4F2D85-F476-41B3-BF76-468A8517869E}" dt="2021-04-07T17:55:58.671" v="393" actId="14100"/>
          <ac:cxnSpMkLst>
            <pc:docMk/>
            <pc:sldMk cId="2384371886" sldId="282"/>
            <ac:cxnSpMk id="21" creationId="{FAA78A37-5FD1-4869-B84E-55BD6076BD39}"/>
          </ac:cxnSpMkLst>
        </pc:cxnChg>
        <pc:cxnChg chg="add mod">
          <ac:chgData name="Benke Stephan (benkeste)" userId="S::benkeste@students.zhaw.ch::670b6c6c-7873-4378-b8b8-48cd75eeeaaa" providerId="AD" clId="Web-{4D4F2D85-F476-41B3-BF76-468A8517869E}" dt="2021-04-07T17:56:14.719" v="397" actId="14100"/>
          <ac:cxnSpMkLst>
            <pc:docMk/>
            <pc:sldMk cId="2384371886" sldId="282"/>
            <ac:cxnSpMk id="24" creationId="{6A1DA165-E07B-47B3-9480-D47C85262137}"/>
          </ac:cxnSpMkLst>
        </pc:cxnChg>
        <pc:cxnChg chg="add mod">
          <ac:chgData name="Benke Stephan (benkeste)" userId="S::benkeste@students.zhaw.ch::670b6c6c-7873-4378-b8b8-48cd75eeeaaa" providerId="AD" clId="Web-{4D4F2D85-F476-41B3-BF76-468A8517869E}" dt="2021-04-07T17:57:44.674" v="410" actId="14100"/>
          <ac:cxnSpMkLst>
            <pc:docMk/>
            <pc:sldMk cId="2384371886" sldId="282"/>
            <ac:cxnSpMk id="26" creationId="{02947D2E-8F31-47BC-8B1A-64F8C210610B}"/>
          </ac:cxnSpMkLst>
        </pc:cxnChg>
        <pc:cxnChg chg="add mod">
          <ac:chgData name="Benke Stephan (benkeste)" userId="S::benkeste@students.zhaw.ch::670b6c6c-7873-4378-b8b8-48cd75eeeaaa" providerId="AD" clId="Web-{4D4F2D85-F476-41B3-BF76-468A8517869E}" dt="2021-04-07T17:59:17.895" v="421" actId="14100"/>
          <ac:cxnSpMkLst>
            <pc:docMk/>
            <pc:sldMk cId="2384371886" sldId="282"/>
            <ac:cxnSpMk id="28" creationId="{01B52ACA-E8BF-46AB-B904-4377D7F25A1F}"/>
          </ac:cxnSpMkLst>
        </pc:cxnChg>
      </pc:sldChg>
    </pc:docChg>
  </pc:docChgLst>
  <pc:docChgLst>
    <pc:chgData name="Zahnd Doris (zahnddor)" userId="S::zahnddor@students.zhaw.ch::26f17b2e-064a-48c7-9cf9-781cfb0b5cd5" providerId="AD" clId="Web-{DF4C333B-76CF-4D47-94A5-6B5B2BDDC5C4}"/>
    <pc:docChg chg="modSld">
      <pc:chgData name="Zahnd Doris (zahnddor)" userId="S::zahnddor@students.zhaw.ch::26f17b2e-064a-48c7-9cf9-781cfb0b5cd5" providerId="AD" clId="Web-{DF4C333B-76CF-4D47-94A5-6B5B2BDDC5C4}" dt="2021-06-01T14:11:49.172" v="20" actId="20577"/>
      <pc:docMkLst>
        <pc:docMk/>
      </pc:docMkLst>
      <pc:sldChg chg="modSp">
        <pc:chgData name="Zahnd Doris (zahnddor)" userId="S::zahnddor@students.zhaw.ch::26f17b2e-064a-48c7-9cf9-781cfb0b5cd5" providerId="AD" clId="Web-{DF4C333B-76CF-4D47-94A5-6B5B2BDDC5C4}" dt="2021-06-01T14:10:45.560" v="11" actId="20577"/>
        <pc:sldMkLst>
          <pc:docMk/>
          <pc:sldMk cId="4057943916" sldId="291"/>
        </pc:sldMkLst>
        <pc:spChg chg="mod">
          <ac:chgData name="Zahnd Doris (zahnddor)" userId="S::zahnddor@students.zhaw.ch::26f17b2e-064a-48c7-9cf9-781cfb0b5cd5" providerId="AD" clId="Web-{DF4C333B-76CF-4D47-94A5-6B5B2BDDC5C4}" dt="2021-06-01T14:10:45.560" v="11" actId="20577"/>
          <ac:spMkLst>
            <pc:docMk/>
            <pc:sldMk cId="4057943916" sldId="291"/>
            <ac:spMk id="3" creationId="{B3F199B4-C2A4-8E4B-B72B-3A244231F8A6}"/>
          </ac:spMkLst>
        </pc:spChg>
      </pc:sldChg>
      <pc:sldChg chg="modSp">
        <pc:chgData name="Zahnd Doris (zahnddor)" userId="S::zahnddor@students.zhaw.ch::26f17b2e-064a-48c7-9cf9-781cfb0b5cd5" providerId="AD" clId="Web-{DF4C333B-76CF-4D47-94A5-6B5B2BDDC5C4}" dt="2021-06-01T14:11:49.172" v="20" actId="20577"/>
        <pc:sldMkLst>
          <pc:docMk/>
          <pc:sldMk cId="3227895375" sldId="313"/>
        </pc:sldMkLst>
        <pc:spChg chg="mod">
          <ac:chgData name="Zahnd Doris (zahnddor)" userId="S::zahnddor@students.zhaw.ch::26f17b2e-064a-48c7-9cf9-781cfb0b5cd5" providerId="AD" clId="Web-{DF4C333B-76CF-4D47-94A5-6B5B2BDDC5C4}" dt="2021-06-01T14:11:49.172" v="20" actId="20577"/>
          <ac:spMkLst>
            <pc:docMk/>
            <pc:sldMk cId="3227895375" sldId="313"/>
            <ac:spMk id="3" creationId="{AF89F276-AB95-43A2-8C3D-53FBB59B5E8F}"/>
          </ac:spMkLst>
        </pc:spChg>
      </pc:sldChg>
    </pc:docChg>
  </pc:docChgLst>
  <pc:docChgLst>
    <pc:chgData name="Benke Stephan (benkeste)" userId="S::benkeste@students.zhaw.ch::670b6c6c-7873-4378-b8b8-48cd75eeeaaa" providerId="AD" clId="Web-{C17F1452-3BD6-4717-8FFB-3AF77FDFE8A8}"/>
    <pc:docChg chg="modSld">
      <pc:chgData name="Benke Stephan (benkeste)" userId="S::benkeste@students.zhaw.ch::670b6c6c-7873-4378-b8b8-48cd75eeeaaa" providerId="AD" clId="Web-{C17F1452-3BD6-4717-8FFB-3AF77FDFE8A8}" dt="2020-12-07T07:19:27.479" v="185" actId="1076"/>
      <pc:docMkLst>
        <pc:docMk/>
      </pc:docMkLst>
      <pc:sldChg chg="modSp">
        <pc:chgData name="Benke Stephan (benkeste)" userId="S::benkeste@students.zhaw.ch::670b6c6c-7873-4378-b8b8-48cd75eeeaaa" providerId="AD" clId="Web-{C17F1452-3BD6-4717-8FFB-3AF77FDFE8A8}" dt="2020-12-07T07:19:27.479" v="185" actId="1076"/>
        <pc:sldMkLst>
          <pc:docMk/>
          <pc:sldMk cId="0" sldId="264"/>
        </pc:sldMkLst>
        <pc:spChg chg="mod">
          <ac:chgData name="Benke Stephan (benkeste)" userId="S::benkeste@students.zhaw.ch::670b6c6c-7873-4378-b8b8-48cd75eeeaaa" providerId="AD" clId="Web-{C17F1452-3BD6-4717-8FFB-3AF77FDFE8A8}" dt="2020-12-07T07:19:17.885" v="184" actId="20577"/>
          <ac:spMkLst>
            <pc:docMk/>
            <pc:sldMk cId="0" sldId="264"/>
            <ac:spMk id="176" creationId="{00000000-0000-0000-0000-000000000000}"/>
          </ac:spMkLst>
        </pc:spChg>
        <pc:picChg chg="mod">
          <ac:chgData name="Benke Stephan (benkeste)" userId="S::benkeste@students.zhaw.ch::670b6c6c-7873-4378-b8b8-48cd75eeeaaa" providerId="AD" clId="Web-{C17F1452-3BD6-4717-8FFB-3AF77FDFE8A8}" dt="2020-12-07T07:19:27.479" v="185" actId="1076"/>
          <ac:picMkLst>
            <pc:docMk/>
            <pc:sldMk cId="0" sldId="264"/>
            <ac:picMk id="3" creationId="{E8421ABB-0301-43A3-8AD2-E36EAA1F7B7B}"/>
          </ac:picMkLst>
        </pc:picChg>
      </pc:sldChg>
    </pc:docChg>
  </pc:docChgLst>
  <pc:docChgLst>
    <pc:chgData name="Hilti Michael (hiltimic)" userId="S::hiltimic@students.zhaw.ch::d6594995-7f9c-4c25-b212-0a8f57c906ef" providerId="AD" clId="Web-{AAFABF51-6751-407B-8C1F-8CCDA54E1B34}"/>
    <pc:docChg chg="addSld delSld modSld sldOrd">
      <pc:chgData name="Hilti Michael (hiltimic)" userId="S::hiltimic@students.zhaw.ch::d6594995-7f9c-4c25-b212-0a8f57c906ef" providerId="AD" clId="Web-{AAFABF51-6751-407B-8C1F-8CCDA54E1B34}" dt="2021-05-25T14:59:10.748" v="97" actId="20577"/>
      <pc:docMkLst>
        <pc:docMk/>
      </pc:docMkLst>
      <pc:sldChg chg="modSp">
        <pc:chgData name="Hilti Michael (hiltimic)" userId="S::hiltimic@students.zhaw.ch::d6594995-7f9c-4c25-b212-0a8f57c906ef" providerId="AD" clId="Web-{AAFABF51-6751-407B-8C1F-8CCDA54E1B34}" dt="2021-05-25T14:43:02.926" v="2" actId="20577"/>
        <pc:sldMkLst>
          <pc:docMk/>
          <pc:sldMk cId="1066028053" sldId="292"/>
        </pc:sldMkLst>
        <pc:spChg chg="mod">
          <ac:chgData name="Hilti Michael (hiltimic)" userId="S::hiltimic@students.zhaw.ch::d6594995-7f9c-4c25-b212-0a8f57c906ef" providerId="AD" clId="Web-{AAFABF51-6751-407B-8C1F-8CCDA54E1B34}" dt="2021-05-25T14:43:02.926" v="2" actId="20577"/>
          <ac:spMkLst>
            <pc:docMk/>
            <pc:sldMk cId="1066028053" sldId="292"/>
            <ac:spMk id="3" creationId="{FE0F00D6-87FD-472B-82FA-A2F5B7A090E1}"/>
          </ac:spMkLst>
        </pc:spChg>
      </pc:sldChg>
      <pc:sldChg chg="modSp add ord replId">
        <pc:chgData name="Hilti Michael (hiltimic)" userId="S::hiltimic@students.zhaw.ch::d6594995-7f9c-4c25-b212-0a8f57c906ef" providerId="AD" clId="Web-{AAFABF51-6751-407B-8C1F-8CCDA54E1B34}" dt="2021-05-25T14:58:53.435" v="91"/>
        <pc:sldMkLst>
          <pc:docMk/>
          <pc:sldMk cId="1358767003" sldId="294"/>
        </pc:sldMkLst>
        <pc:spChg chg="mod">
          <ac:chgData name="Hilti Michael (hiltimic)" userId="S::hiltimic@students.zhaw.ch::d6594995-7f9c-4c25-b212-0a8f57c906ef" providerId="AD" clId="Web-{AAFABF51-6751-407B-8C1F-8CCDA54E1B34}" dt="2021-05-25T14:44:58.304" v="28" actId="20577"/>
          <ac:spMkLst>
            <pc:docMk/>
            <pc:sldMk cId="1358767003" sldId="294"/>
            <ac:spMk id="2" creationId="{5B95329E-5105-4FBE-B353-74253B8BFD31}"/>
          </ac:spMkLst>
        </pc:spChg>
        <pc:spChg chg="mod">
          <ac:chgData name="Hilti Michael (hiltimic)" userId="S::hiltimic@students.zhaw.ch::d6594995-7f9c-4c25-b212-0a8f57c906ef" providerId="AD" clId="Web-{AAFABF51-6751-407B-8C1F-8CCDA54E1B34}" dt="2021-05-25T14:53:53.458" v="80" actId="20577"/>
          <ac:spMkLst>
            <pc:docMk/>
            <pc:sldMk cId="1358767003" sldId="294"/>
            <ac:spMk id="3" creationId="{2E955280-034D-497C-B6F2-5DFC2FBA68EC}"/>
          </ac:spMkLst>
        </pc:spChg>
      </pc:sldChg>
      <pc:sldChg chg="add del replId">
        <pc:chgData name="Hilti Michael (hiltimic)" userId="S::hiltimic@students.zhaw.ch::d6594995-7f9c-4c25-b212-0a8f57c906ef" providerId="AD" clId="Web-{AAFABF51-6751-407B-8C1F-8CCDA54E1B34}" dt="2021-05-25T14:58:41.263" v="88"/>
        <pc:sldMkLst>
          <pc:docMk/>
          <pc:sldMk cId="2214598650" sldId="295"/>
        </pc:sldMkLst>
      </pc:sldChg>
      <pc:sldChg chg="add del replId">
        <pc:chgData name="Hilti Michael (hiltimic)" userId="S::hiltimic@students.zhaw.ch::d6594995-7f9c-4c25-b212-0a8f57c906ef" providerId="AD" clId="Web-{AAFABF51-6751-407B-8C1F-8CCDA54E1B34}" dt="2021-05-25T14:58:39.685" v="87"/>
        <pc:sldMkLst>
          <pc:docMk/>
          <pc:sldMk cId="541299933" sldId="296"/>
        </pc:sldMkLst>
      </pc:sldChg>
      <pc:sldChg chg="modSp add replId">
        <pc:chgData name="Hilti Michael (hiltimic)" userId="S::hiltimic@students.zhaw.ch::d6594995-7f9c-4c25-b212-0a8f57c906ef" providerId="AD" clId="Web-{AAFABF51-6751-407B-8C1F-8CCDA54E1B34}" dt="2021-05-25T14:59:10.748" v="97" actId="20577"/>
        <pc:sldMkLst>
          <pc:docMk/>
          <pc:sldMk cId="3959593617" sldId="297"/>
        </pc:sldMkLst>
        <pc:spChg chg="mod">
          <ac:chgData name="Hilti Michael (hiltimic)" userId="S::hiltimic@students.zhaw.ch::d6594995-7f9c-4c25-b212-0a8f57c906ef" providerId="AD" clId="Web-{AAFABF51-6751-407B-8C1F-8CCDA54E1B34}" dt="2021-05-25T14:59:10.748" v="97" actId="20577"/>
          <ac:spMkLst>
            <pc:docMk/>
            <pc:sldMk cId="3959593617" sldId="297"/>
            <ac:spMk id="2" creationId="{5B95329E-5105-4FBE-B353-74253B8BFD31}"/>
          </ac:spMkLst>
        </pc:spChg>
        <pc:spChg chg="mod">
          <ac:chgData name="Hilti Michael (hiltimic)" userId="S::hiltimic@students.zhaw.ch::d6594995-7f9c-4c25-b212-0a8f57c906ef" providerId="AD" clId="Web-{AAFABF51-6751-407B-8C1F-8CCDA54E1B34}" dt="2021-05-25T14:58:57.544" v="94" actId="20577"/>
          <ac:spMkLst>
            <pc:docMk/>
            <pc:sldMk cId="3959593617" sldId="297"/>
            <ac:spMk id="3" creationId="{2E955280-034D-497C-B6F2-5DFC2FBA68EC}"/>
          </ac:spMkLst>
        </pc:spChg>
      </pc:sldChg>
      <pc:sldChg chg="modSp add replId">
        <pc:chgData name="Hilti Michael (hiltimic)" userId="S::hiltimic@students.zhaw.ch::d6594995-7f9c-4c25-b212-0a8f57c906ef" providerId="AD" clId="Web-{AAFABF51-6751-407B-8C1F-8CCDA54E1B34}" dt="2021-05-25T14:59:01.404" v="95" actId="20577"/>
        <pc:sldMkLst>
          <pc:docMk/>
          <pc:sldMk cId="3968757945" sldId="298"/>
        </pc:sldMkLst>
        <pc:spChg chg="mod">
          <ac:chgData name="Hilti Michael (hiltimic)" userId="S::hiltimic@students.zhaw.ch::d6594995-7f9c-4c25-b212-0a8f57c906ef" providerId="AD" clId="Web-{AAFABF51-6751-407B-8C1F-8CCDA54E1B34}" dt="2021-05-25T14:58:46.091" v="90" actId="20577"/>
          <ac:spMkLst>
            <pc:docMk/>
            <pc:sldMk cId="3968757945" sldId="298"/>
            <ac:spMk id="2" creationId="{5B95329E-5105-4FBE-B353-74253B8BFD31}"/>
          </ac:spMkLst>
        </pc:spChg>
        <pc:spChg chg="mod">
          <ac:chgData name="Hilti Michael (hiltimic)" userId="S::hiltimic@students.zhaw.ch::d6594995-7f9c-4c25-b212-0a8f57c906ef" providerId="AD" clId="Web-{AAFABF51-6751-407B-8C1F-8CCDA54E1B34}" dt="2021-05-25T14:59:01.404" v="95" actId="20577"/>
          <ac:spMkLst>
            <pc:docMk/>
            <pc:sldMk cId="3968757945" sldId="298"/>
            <ac:spMk id="3" creationId="{2E955280-034D-497C-B6F2-5DFC2FBA68EC}"/>
          </ac:spMkLst>
        </pc:spChg>
      </pc:sldChg>
      <pc:sldChg chg="add replId">
        <pc:chgData name="Hilti Michael (hiltimic)" userId="S::hiltimic@students.zhaw.ch::d6594995-7f9c-4c25-b212-0a8f57c906ef" providerId="AD" clId="Web-{AAFABF51-6751-407B-8C1F-8CCDA54E1B34}" dt="2021-05-25T14:59:07.545" v="96"/>
        <pc:sldMkLst>
          <pc:docMk/>
          <pc:sldMk cId="1711264184" sldId="299"/>
        </pc:sldMkLst>
      </pc:sldChg>
    </pc:docChg>
  </pc:docChgLst>
  <pc:docChgLst>
    <pc:chgData name="Hilti Michael (hiltimic)" userId="S::hiltimic@students.zhaw.ch::d6594995-7f9c-4c25-b212-0a8f57c906ef" providerId="AD" clId="Web-{4CCC5EE0-3E62-468C-95B7-EB6BE47B613A}"/>
    <pc:docChg chg="addSld modSld">
      <pc:chgData name="Hilti Michael (hiltimic)" userId="S::hiltimic@students.zhaw.ch::d6594995-7f9c-4c25-b212-0a8f57c906ef" providerId="AD" clId="Web-{4CCC5EE0-3E62-468C-95B7-EB6BE47B613A}" dt="2021-04-13T09:28:47.180" v="208" actId="20577"/>
      <pc:docMkLst>
        <pc:docMk/>
      </pc:docMkLst>
      <pc:sldChg chg="addSp delSp modSp add replId">
        <pc:chgData name="Hilti Michael (hiltimic)" userId="S::hiltimic@students.zhaw.ch::d6594995-7f9c-4c25-b212-0a8f57c906ef" providerId="AD" clId="Web-{4CCC5EE0-3E62-468C-95B7-EB6BE47B613A}" dt="2021-04-13T09:28:47.180" v="208" actId="20577"/>
        <pc:sldMkLst>
          <pc:docMk/>
          <pc:sldMk cId="4242340226" sldId="290"/>
        </pc:sldMkLst>
        <pc:spChg chg="mod">
          <ac:chgData name="Hilti Michael (hiltimic)" userId="S::hiltimic@students.zhaw.ch::d6594995-7f9c-4c25-b212-0a8f57c906ef" providerId="AD" clId="Web-{4CCC5EE0-3E62-468C-95B7-EB6BE47B613A}" dt="2021-04-13T09:28:47.180" v="208" actId="20577"/>
          <ac:spMkLst>
            <pc:docMk/>
            <pc:sldMk cId="4242340226" sldId="290"/>
            <ac:spMk id="176" creationId="{00000000-0000-0000-0000-000000000000}"/>
          </ac:spMkLst>
        </pc:spChg>
        <pc:spChg chg="mod">
          <ac:chgData name="Hilti Michael (hiltimic)" userId="S::hiltimic@students.zhaw.ch::d6594995-7f9c-4c25-b212-0a8f57c906ef" providerId="AD" clId="Web-{4CCC5EE0-3E62-468C-95B7-EB6BE47B613A}" dt="2021-04-13T09:18:00.084" v="26" actId="20577"/>
          <ac:spMkLst>
            <pc:docMk/>
            <pc:sldMk cId="4242340226" sldId="290"/>
            <ac:spMk id="177" creationId="{00000000-0000-0000-0000-000000000000}"/>
          </ac:spMkLst>
        </pc:spChg>
        <pc:graphicFrameChg chg="add del mod">
          <ac:chgData name="Hilti Michael (hiltimic)" userId="S::hiltimic@students.zhaw.ch::d6594995-7f9c-4c25-b212-0a8f57c906ef" providerId="AD" clId="Web-{4CCC5EE0-3E62-468C-95B7-EB6BE47B613A}" dt="2021-04-13T09:24:27.251" v="141"/>
          <ac:graphicFrameMkLst>
            <pc:docMk/>
            <pc:sldMk cId="4242340226" sldId="290"/>
            <ac:graphicFrameMk id="3" creationId="{35B492F8-44F0-4F22-865E-AA4AC26E81F4}"/>
          </ac:graphicFrameMkLst>
        </pc:graphicFrameChg>
      </pc:sldChg>
    </pc:docChg>
  </pc:docChgLst>
  <pc:docChgLst>
    <pc:chgData name="Hilti Michael (hiltimic)" userId="S::hiltimic@students.zhaw.ch::d6594995-7f9c-4c25-b212-0a8f57c906ef" providerId="AD" clId="Web-{30A43443-6F79-4C39-9C5A-908D25723E14}"/>
    <pc:docChg chg="modSld">
      <pc:chgData name="Hilti Michael (hiltimic)" userId="S::hiltimic@students.zhaw.ch::d6594995-7f9c-4c25-b212-0a8f57c906ef" providerId="AD" clId="Web-{30A43443-6F79-4C39-9C5A-908D25723E14}" dt="2021-04-13T11:21:19.868" v="19" actId="20577"/>
      <pc:docMkLst>
        <pc:docMk/>
      </pc:docMkLst>
      <pc:sldChg chg="modSp">
        <pc:chgData name="Hilti Michael (hiltimic)" userId="S::hiltimic@students.zhaw.ch::d6594995-7f9c-4c25-b212-0a8f57c906ef" providerId="AD" clId="Web-{30A43443-6F79-4C39-9C5A-908D25723E14}" dt="2021-04-13T11:20:58.774" v="5" actId="20577"/>
        <pc:sldMkLst>
          <pc:docMk/>
          <pc:sldMk cId="403397028" sldId="283"/>
        </pc:sldMkLst>
        <pc:spChg chg="mod">
          <ac:chgData name="Hilti Michael (hiltimic)" userId="S::hiltimic@students.zhaw.ch::d6594995-7f9c-4c25-b212-0a8f57c906ef" providerId="AD" clId="Web-{30A43443-6F79-4C39-9C5A-908D25723E14}" dt="2021-04-13T11:20:58.774" v="5" actId="20577"/>
          <ac:spMkLst>
            <pc:docMk/>
            <pc:sldMk cId="403397028" sldId="283"/>
            <ac:spMk id="2" creationId="{0AC80FDF-F0C1-4A80-B815-0B68009CFB9F}"/>
          </ac:spMkLst>
        </pc:spChg>
      </pc:sldChg>
      <pc:sldChg chg="modSp">
        <pc:chgData name="Hilti Michael (hiltimic)" userId="S::hiltimic@students.zhaw.ch::d6594995-7f9c-4c25-b212-0a8f57c906ef" providerId="AD" clId="Web-{30A43443-6F79-4C39-9C5A-908D25723E14}" dt="2021-04-13T11:21:01.368" v="10" actId="20577"/>
        <pc:sldMkLst>
          <pc:docMk/>
          <pc:sldMk cId="2894070422" sldId="284"/>
        </pc:sldMkLst>
        <pc:spChg chg="mod">
          <ac:chgData name="Hilti Michael (hiltimic)" userId="S::hiltimic@students.zhaw.ch::d6594995-7f9c-4c25-b212-0a8f57c906ef" providerId="AD" clId="Web-{30A43443-6F79-4C39-9C5A-908D25723E14}" dt="2021-04-13T11:21:01.368" v="10" actId="20577"/>
          <ac:spMkLst>
            <pc:docMk/>
            <pc:sldMk cId="2894070422" sldId="284"/>
            <ac:spMk id="2" creationId="{0AC80FDF-F0C1-4A80-B815-0B68009CFB9F}"/>
          </ac:spMkLst>
        </pc:spChg>
      </pc:sldChg>
      <pc:sldChg chg="modSp">
        <pc:chgData name="Hilti Michael (hiltimic)" userId="S::hiltimic@students.zhaw.ch::d6594995-7f9c-4c25-b212-0a8f57c906ef" providerId="AD" clId="Web-{30A43443-6F79-4C39-9C5A-908D25723E14}" dt="2021-04-13T11:21:05.212" v="12" actId="20577"/>
        <pc:sldMkLst>
          <pc:docMk/>
          <pc:sldMk cId="1073473357" sldId="285"/>
        </pc:sldMkLst>
        <pc:spChg chg="mod">
          <ac:chgData name="Hilti Michael (hiltimic)" userId="S::hiltimic@students.zhaw.ch::d6594995-7f9c-4c25-b212-0a8f57c906ef" providerId="AD" clId="Web-{30A43443-6F79-4C39-9C5A-908D25723E14}" dt="2021-04-13T11:21:05.212" v="12" actId="20577"/>
          <ac:spMkLst>
            <pc:docMk/>
            <pc:sldMk cId="1073473357" sldId="285"/>
            <ac:spMk id="2" creationId="{0AC80FDF-F0C1-4A80-B815-0B68009CFB9F}"/>
          </ac:spMkLst>
        </pc:spChg>
      </pc:sldChg>
      <pc:sldChg chg="modSp">
        <pc:chgData name="Hilti Michael (hiltimic)" userId="S::hiltimic@students.zhaw.ch::d6594995-7f9c-4c25-b212-0a8f57c906ef" providerId="AD" clId="Web-{30A43443-6F79-4C39-9C5A-908D25723E14}" dt="2021-04-13T11:21:09.837" v="14" actId="20577"/>
        <pc:sldMkLst>
          <pc:docMk/>
          <pc:sldMk cId="4138193462" sldId="286"/>
        </pc:sldMkLst>
        <pc:spChg chg="mod">
          <ac:chgData name="Hilti Michael (hiltimic)" userId="S::hiltimic@students.zhaw.ch::d6594995-7f9c-4c25-b212-0a8f57c906ef" providerId="AD" clId="Web-{30A43443-6F79-4C39-9C5A-908D25723E14}" dt="2021-04-13T11:21:09.837" v="14" actId="20577"/>
          <ac:spMkLst>
            <pc:docMk/>
            <pc:sldMk cId="4138193462" sldId="286"/>
            <ac:spMk id="2" creationId="{0AC80FDF-F0C1-4A80-B815-0B68009CFB9F}"/>
          </ac:spMkLst>
        </pc:spChg>
      </pc:sldChg>
      <pc:sldChg chg="modSp">
        <pc:chgData name="Hilti Michael (hiltimic)" userId="S::hiltimic@students.zhaw.ch::d6594995-7f9c-4c25-b212-0a8f57c906ef" providerId="AD" clId="Web-{30A43443-6F79-4C39-9C5A-908D25723E14}" dt="2021-04-13T11:21:17.165" v="16" actId="20577"/>
        <pc:sldMkLst>
          <pc:docMk/>
          <pc:sldMk cId="3803294056" sldId="287"/>
        </pc:sldMkLst>
        <pc:spChg chg="mod">
          <ac:chgData name="Hilti Michael (hiltimic)" userId="S::hiltimic@students.zhaw.ch::d6594995-7f9c-4c25-b212-0a8f57c906ef" providerId="AD" clId="Web-{30A43443-6F79-4C39-9C5A-908D25723E14}" dt="2021-04-13T11:21:17.165" v="16" actId="20577"/>
          <ac:spMkLst>
            <pc:docMk/>
            <pc:sldMk cId="3803294056" sldId="287"/>
            <ac:spMk id="2" creationId="{0AC80FDF-F0C1-4A80-B815-0B68009CFB9F}"/>
          </ac:spMkLst>
        </pc:spChg>
      </pc:sldChg>
      <pc:sldChg chg="modSp">
        <pc:chgData name="Hilti Michael (hiltimic)" userId="S::hiltimic@students.zhaw.ch::d6594995-7f9c-4c25-b212-0a8f57c906ef" providerId="AD" clId="Web-{30A43443-6F79-4C39-9C5A-908D25723E14}" dt="2021-04-13T11:21:19.868" v="19" actId="20577"/>
        <pc:sldMkLst>
          <pc:docMk/>
          <pc:sldMk cId="535658742" sldId="288"/>
        </pc:sldMkLst>
        <pc:spChg chg="mod">
          <ac:chgData name="Hilti Michael (hiltimic)" userId="S::hiltimic@students.zhaw.ch::d6594995-7f9c-4c25-b212-0a8f57c906ef" providerId="AD" clId="Web-{30A43443-6F79-4C39-9C5A-908D25723E14}" dt="2021-04-13T11:21:19.868" v="19" actId="20577"/>
          <ac:spMkLst>
            <pc:docMk/>
            <pc:sldMk cId="535658742" sldId="288"/>
            <ac:spMk id="2" creationId="{0AC80FDF-F0C1-4A80-B815-0B68009CFB9F}"/>
          </ac:spMkLst>
        </pc:spChg>
      </pc:sldChg>
    </pc:docChg>
  </pc:docChgLst>
  <pc:docChgLst>
    <pc:chgData name="Hilti Michael (hiltimic)" userId="S::hiltimic@students.zhaw.ch::d6594995-7f9c-4c25-b212-0a8f57c906ef" providerId="AD" clId="Web-{463CDED0-2F69-4D59-B7E8-C574337CFF96}"/>
    <pc:docChg chg="modSld">
      <pc:chgData name="Hilti Michael (hiltimic)" userId="S::hiltimic@students.zhaw.ch::d6594995-7f9c-4c25-b212-0a8f57c906ef" providerId="AD" clId="Web-{463CDED0-2F69-4D59-B7E8-C574337CFF96}" dt="2020-11-15T17:56:22.061" v="26" actId="20577"/>
      <pc:docMkLst>
        <pc:docMk/>
      </pc:docMkLst>
      <pc:sldChg chg="modSp">
        <pc:chgData name="Hilti Michael (hiltimic)" userId="S::hiltimic@students.zhaw.ch::d6594995-7f9c-4c25-b212-0a8f57c906ef" providerId="AD" clId="Web-{463CDED0-2F69-4D59-B7E8-C574337CFF96}" dt="2020-11-15T17:56:22.061" v="26" actId="20577"/>
        <pc:sldMkLst>
          <pc:docMk/>
          <pc:sldMk cId="2103599772" sldId="273"/>
        </pc:sldMkLst>
        <pc:spChg chg="mod">
          <ac:chgData name="Hilti Michael (hiltimic)" userId="S::hiltimic@students.zhaw.ch::d6594995-7f9c-4c25-b212-0a8f57c906ef" providerId="AD" clId="Web-{463CDED0-2F69-4D59-B7E8-C574337CFF96}" dt="2020-11-15T17:55:28.201" v="0" actId="20577"/>
          <ac:spMkLst>
            <pc:docMk/>
            <pc:sldMk cId="2103599772" sldId="273"/>
            <ac:spMk id="2" creationId="{3D28309E-D06B-4C9C-9630-6622755AFECD}"/>
          </ac:spMkLst>
        </pc:spChg>
        <pc:spChg chg="mod">
          <ac:chgData name="Hilti Michael (hiltimic)" userId="S::hiltimic@students.zhaw.ch::d6594995-7f9c-4c25-b212-0a8f57c906ef" providerId="AD" clId="Web-{463CDED0-2F69-4D59-B7E8-C574337CFF96}" dt="2020-11-15T17:56:22.061" v="26" actId="20577"/>
          <ac:spMkLst>
            <pc:docMk/>
            <pc:sldMk cId="2103599772" sldId="273"/>
            <ac:spMk id="3" creationId="{70FB9B6C-A36A-4BEF-BEF3-DF472329CCC9}"/>
          </ac:spMkLst>
        </pc:spChg>
      </pc:sldChg>
    </pc:docChg>
  </pc:docChgLst>
  <pc:docChgLst>
    <pc:chgData name="Hilti Michael (hiltimic)" userId="S::hiltimic@students.zhaw.ch::d6594995-7f9c-4c25-b212-0a8f57c906ef" providerId="AD" clId="Web-{E0F63F99-1813-4821-BCE8-69358F722F20}"/>
    <pc:docChg chg="modSld">
      <pc:chgData name="Hilti Michael (hiltimic)" userId="S::hiltimic@students.zhaw.ch::d6594995-7f9c-4c25-b212-0a8f57c906ef" providerId="AD" clId="Web-{E0F63F99-1813-4821-BCE8-69358F722F20}" dt="2021-05-18T15:49:31.322" v="51" actId="20577"/>
      <pc:docMkLst>
        <pc:docMk/>
      </pc:docMkLst>
      <pc:sldChg chg="modSp">
        <pc:chgData name="Hilti Michael (hiltimic)" userId="S::hiltimic@students.zhaw.ch::d6594995-7f9c-4c25-b212-0a8f57c906ef" providerId="AD" clId="Web-{E0F63F99-1813-4821-BCE8-69358F722F20}" dt="2021-05-18T15:49:31.322" v="51" actId="20577"/>
        <pc:sldMkLst>
          <pc:docMk/>
          <pc:sldMk cId="4057943916" sldId="291"/>
        </pc:sldMkLst>
        <pc:spChg chg="mod">
          <ac:chgData name="Hilti Michael (hiltimic)" userId="S::hiltimic@students.zhaw.ch::d6594995-7f9c-4c25-b212-0a8f57c906ef" providerId="AD" clId="Web-{E0F63F99-1813-4821-BCE8-69358F722F20}" dt="2021-05-18T15:49:31.322" v="51" actId="20577"/>
          <ac:spMkLst>
            <pc:docMk/>
            <pc:sldMk cId="4057943916" sldId="291"/>
            <ac:spMk id="3" creationId="{B3F199B4-C2A4-8E4B-B72B-3A244231F8A6}"/>
          </ac:spMkLst>
        </pc:spChg>
      </pc:sldChg>
    </pc:docChg>
  </pc:docChgLst>
  <pc:docChgLst>
    <pc:chgData name="Hilti Michael (hiltimic)" userId="S::hiltimic@students.zhaw.ch::d6594995-7f9c-4c25-b212-0a8f57c906ef" providerId="AD" clId="Web-{0C9AE8A1-A238-440F-B556-1C40590C7BA7}"/>
    <pc:docChg chg="modSld">
      <pc:chgData name="Hilti Michael (hiltimic)" userId="S::hiltimic@students.zhaw.ch::d6594995-7f9c-4c25-b212-0a8f57c906ef" providerId="AD" clId="Web-{0C9AE8A1-A238-440F-B556-1C40590C7BA7}" dt="2021-06-20T09:26:51.183" v="32" actId="20577"/>
      <pc:docMkLst>
        <pc:docMk/>
      </pc:docMkLst>
      <pc:sldChg chg="modSp">
        <pc:chgData name="Hilti Michael (hiltimic)" userId="S::hiltimic@students.zhaw.ch::d6594995-7f9c-4c25-b212-0a8f57c906ef" providerId="AD" clId="Web-{0C9AE8A1-A238-440F-B556-1C40590C7BA7}" dt="2021-06-20T09:26:51.183" v="32" actId="20577"/>
        <pc:sldMkLst>
          <pc:docMk/>
          <pc:sldMk cId="4057943916" sldId="291"/>
        </pc:sldMkLst>
        <pc:spChg chg="mod">
          <ac:chgData name="Hilti Michael (hiltimic)" userId="S::hiltimic@students.zhaw.ch::d6594995-7f9c-4c25-b212-0a8f57c906ef" providerId="AD" clId="Web-{0C9AE8A1-A238-440F-B556-1C40590C7BA7}" dt="2021-06-20T09:26:51.183" v="32" actId="20577"/>
          <ac:spMkLst>
            <pc:docMk/>
            <pc:sldMk cId="4057943916" sldId="291"/>
            <ac:spMk id="3" creationId="{B3F199B4-C2A4-8E4B-B72B-3A244231F8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7950" y="141685"/>
            <a:ext cx="7056338" cy="70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7950" y="1221581"/>
            <a:ext cx="8928100" cy="34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8615" algn="l">
              <a:spcBef>
                <a:spcPts val="360"/>
              </a:spcBef>
              <a:spcAft>
                <a:spcPts val="0"/>
              </a:spcAft>
              <a:buSzPts val="189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CH"/>
              <a:t>Abschlussbericht Gruppe XX (Benke-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) │21.06.2021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532438" y="4840001"/>
            <a:ext cx="504057" cy="2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00EB5E49-013C-F847-BFD7-6A9FD9A063D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107504" y="4840001"/>
            <a:ext cx="2160240" cy="21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7950" y="141685"/>
            <a:ext cx="7203650" cy="70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7950" y="1221581"/>
            <a:ext cx="8928100" cy="34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2266AB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8619" algn="l" rtl="0">
              <a:spcBef>
                <a:spcPts val="480"/>
              </a:spcBef>
              <a:spcAft>
                <a:spcPts val="0"/>
              </a:spcAft>
              <a:buClr>
                <a:srgbClr val="2266AB"/>
              </a:buClr>
              <a:buSzPts val="252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2266A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266AB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2266A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1600" y="86400"/>
            <a:ext cx="1293956" cy="70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13"/>
          <p:cNvCxnSpPr/>
          <p:nvPr/>
        </p:nvCxnSpPr>
        <p:spPr>
          <a:xfrm>
            <a:off x="72008" y="897564"/>
            <a:ext cx="90000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107504" y="4840001"/>
            <a:ext cx="2160240" cy="21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604448" y="4840001"/>
            <a:ext cx="467560" cy="21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/>
              <a:t>Abschlussbericht Gruppe XX (Benke-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) │21.06.2021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ealb.com/forums/forumdisplay.php?6-Jazz" TargetMode="External"/><Relationship Id="rId2" Type="http://schemas.openxmlformats.org/officeDocument/2006/relationships/hyperlink" Target="https://github.com/gruppeneun/chord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xxwu/Jazz-Chord-Generator&#82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text/word2vec&#8203;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ircle_of_fifth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7D3C6-062A-8F42-9506-50A90726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What</a:t>
            </a:r>
            <a:r>
              <a:rPr lang="de-CH"/>
              <a:t> </a:t>
            </a:r>
            <a:r>
              <a:rPr lang="de-CH" err="1"/>
              <a:t>should</a:t>
            </a:r>
            <a:r>
              <a:rPr lang="de-CH"/>
              <a:t> I </a:t>
            </a:r>
            <a:r>
              <a:rPr lang="de-CH" err="1"/>
              <a:t>learn</a:t>
            </a:r>
            <a:r>
              <a:rPr lang="de-CH"/>
              <a:t> </a:t>
            </a:r>
            <a:r>
              <a:rPr lang="de-CH" err="1"/>
              <a:t>next</a:t>
            </a:r>
            <a:r>
              <a:rPr lang="de-CH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199B4-C2A4-8E4B-B72B-3A244231F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/>
              <a:t>Business Case: Jazz </a:t>
            </a:r>
            <a:r>
              <a:rPr lang="de-CH" sz="1200" err="1"/>
              <a:t>music</a:t>
            </a:r>
            <a:r>
              <a:rPr lang="de-CH" sz="1200"/>
              <a:t> </a:t>
            </a:r>
            <a:r>
              <a:rPr lang="de-CH" sz="1200" err="1"/>
              <a:t>is</a:t>
            </a:r>
            <a:r>
              <a:rPr lang="de-CH" sz="1200"/>
              <a:t> </a:t>
            </a:r>
            <a:r>
              <a:rPr lang="de-CH" sz="1200" err="1"/>
              <a:t>based</a:t>
            </a:r>
            <a:r>
              <a:rPr lang="de-CH" sz="1200"/>
              <a:t> on </a:t>
            </a:r>
            <a:r>
              <a:rPr lang="de-CH" sz="1200" err="1"/>
              <a:t>sequencical</a:t>
            </a:r>
            <a:r>
              <a:rPr lang="de-CH" sz="1200"/>
              <a:t> </a:t>
            </a:r>
            <a:r>
              <a:rPr lang="de-CH" sz="1200" err="1"/>
              <a:t>order</a:t>
            </a:r>
            <a:r>
              <a:rPr lang="de-CH" sz="1200"/>
              <a:t> </a:t>
            </a:r>
            <a:r>
              <a:rPr lang="de-CH" sz="1200" err="1"/>
              <a:t>of</a:t>
            </a:r>
            <a:r>
              <a:rPr lang="de-CH" sz="1200"/>
              <a:t> </a:t>
            </a:r>
            <a:r>
              <a:rPr lang="de-CH" sz="1200" err="1"/>
              <a:t>chords</a:t>
            </a:r>
            <a:r>
              <a:rPr lang="de-CH" sz="1200"/>
              <a:t>. Learning a </a:t>
            </a:r>
            <a:r>
              <a:rPr lang="de-CH" sz="1200" err="1"/>
              <a:t>new</a:t>
            </a:r>
            <a:r>
              <a:rPr lang="de-CH" sz="1200"/>
              <a:t> </a:t>
            </a:r>
            <a:r>
              <a:rPr lang="de-CH" sz="1200" err="1"/>
              <a:t>piece</a:t>
            </a:r>
            <a:r>
              <a:rPr lang="de-CH" sz="1200"/>
              <a:t> </a:t>
            </a:r>
            <a:r>
              <a:rPr lang="de-CH" sz="1200" err="1"/>
              <a:t>is</a:t>
            </a:r>
            <a:r>
              <a:rPr lang="de-CH" sz="1200"/>
              <a:t> </a:t>
            </a:r>
            <a:r>
              <a:rPr lang="de-CH" sz="1200" err="1"/>
              <a:t>easier</a:t>
            </a:r>
            <a:r>
              <a:rPr lang="de-CH" sz="1200"/>
              <a:t> </a:t>
            </a:r>
            <a:r>
              <a:rPr lang="de-CH" sz="1200" err="1"/>
              <a:t>if</a:t>
            </a:r>
            <a:r>
              <a:rPr lang="de-CH" sz="1200"/>
              <a:t> </a:t>
            </a:r>
            <a:r>
              <a:rPr lang="de-CH" sz="1200" err="1"/>
              <a:t>the</a:t>
            </a:r>
            <a:r>
              <a:rPr lang="de-CH" sz="1200"/>
              <a:t> </a:t>
            </a:r>
            <a:r>
              <a:rPr lang="de-CH" sz="1200" err="1"/>
              <a:t>sequence</a:t>
            </a:r>
            <a:r>
              <a:rPr lang="de-CH" sz="1200"/>
              <a:t> </a:t>
            </a:r>
            <a:r>
              <a:rPr lang="de-CH" sz="1200" err="1"/>
              <a:t>of</a:t>
            </a:r>
            <a:r>
              <a:rPr lang="de-CH" sz="1200"/>
              <a:t> </a:t>
            </a:r>
            <a:r>
              <a:rPr lang="de-CH" sz="1200" err="1"/>
              <a:t>chords</a:t>
            </a:r>
            <a:r>
              <a:rPr lang="de-CH" sz="1200"/>
              <a:t> </a:t>
            </a:r>
            <a:r>
              <a:rPr lang="de-CH" sz="1200" err="1"/>
              <a:t>is</a:t>
            </a:r>
            <a:r>
              <a:rPr lang="de-CH" sz="1200"/>
              <a:t> </a:t>
            </a:r>
            <a:r>
              <a:rPr lang="de-CH" sz="1200" err="1"/>
              <a:t>as</a:t>
            </a:r>
            <a:r>
              <a:rPr lang="de-CH" sz="1200"/>
              <a:t> </a:t>
            </a:r>
            <a:r>
              <a:rPr lang="de-CH" sz="1200" err="1"/>
              <a:t>similar</a:t>
            </a:r>
            <a:r>
              <a:rPr lang="de-CH" sz="1200"/>
              <a:t> </a:t>
            </a:r>
            <a:r>
              <a:rPr lang="de-CH" sz="1200" err="1"/>
              <a:t>as</a:t>
            </a:r>
            <a:r>
              <a:rPr lang="de-CH" sz="1200"/>
              <a:t> possible </a:t>
            </a:r>
            <a:r>
              <a:rPr lang="de-CH" sz="1200" err="1"/>
              <a:t>to</a:t>
            </a:r>
            <a:r>
              <a:rPr lang="de-CH" sz="1200"/>
              <a:t> </a:t>
            </a:r>
            <a:r>
              <a:rPr lang="de-CH" sz="1200" err="1"/>
              <a:t>the</a:t>
            </a:r>
            <a:r>
              <a:rPr lang="de-CH" sz="1200"/>
              <a:t> </a:t>
            </a:r>
            <a:r>
              <a:rPr lang="de-CH" sz="1200" err="1"/>
              <a:t>one</a:t>
            </a:r>
            <a:r>
              <a:rPr lang="de-CH" sz="1200"/>
              <a:t> </a:t>
            </a:r>
            <a:r>
              <a:rPr lang="de-CH" sz="1200" err="1"/>
              <a:t>learned</a:t>
            </a:r>
            <a:r>
              <a:rPr lang="de-CH" sz="1200"/>
              <a:t> </a:t>
            </a:r>
            <a:r>
              <a:rPr lang="de-CH" sz="1200" err="1"/>
              <a:t>first</a:t>
            </a:r>
            <a:r>
              <a:rPr lang="de-CH" sz="1200"/>
              <a:t>. The </a:t>
            </a:r>
            <a:r>
              <a:rPr lang="de-CH" sz="1200" err="1"/>
              <a:t>goal</a:t>
            </a:r>
            <a:r>
              <a:rPr lang="de-CH" sz="1200"/>
              <a:t> </a:t>
            </a:r>
            <a:r>
              <a:rPr lang="de-CH" sz="1200" err="1"/>
              <a:t>is</a:t>
            </a:r>
            <a:r>
              <a:rPr lang="de-CH" sz="1200"/>
              <a:t> </a:t>
            </a:r>
            <a:r>
              <a:rPr lang="de-CH" sz="1200" err="1"/>
              <a:t>to</a:t>
            </a:r>
            <a:r>
              <a:rPr lang="de-CH" sz="1200"/>
              <a:t> </a:t>
            </a:r>
            <a:r>
              <a:rPr lang="de-CH" sz="1200" err="1"/>
              <a:t>use</a:t>
            </a:r>
            <a:r>
              <a:rPr lang="de-CH" sz="1200"/>
              <a:t> </a:t>
            </a:r>
            <a:r>
              <a:rPr lang="de-CH" sz="1200" err="1"/>
              <a:t>text</a:t>
            </a:r>
            <a:r>
              <a:rPr lang="de-CH" sz="1200"/>
              <a:t> </a:t>
            </a:r>
            <a:r>
              <a:rPr lang="de-CH" sz="1200" err="1"/>
              <a:t>analytics</a:t>
            </a:r>
            <a:r>
              <a:rPr lang="de-CH" sz="1200"/>
              <a:t> in </a:t>
            </a:r>
            <a:r>
              <a:rPr lang="de-CH" sz="1200" err="1"/>
              <a:t>order</a:t>
            </a:r>
            <a:r>
              <a:rPr lang="de-CH" sz="1200"/>
              <a:t> </a:t>
            </a:r>
            <a:r>
              <a:rPr lang="de-CH" sz="1200" err="1"/>
              <a:t>to</a:t>
            </a:r>
            <a:r>
              <a:rPr lang="de-CH" sz="1200"/>
              <a:t> find </a:t>
            </a:r>
            <a:r>
              <a:rPr lang="de-CH" sz="1200" err="1"/>
              <a:t>the</a:t>
            </a:r>
            <a:r>
              <a:rPr lang="de-CH" sz="1200"/>
              <a:t> </a:t>
            </a:r>
            <a:r>
              <a:rPr lang="de-CH" sz="1200" err="1"/>
              <a:t>most</a:t>
            </a:r>
            <a:r>
              <a:rPr lang="de-CH" sz="1200"/>
              <a:t> </a:t>
            </a:r>
            <a:r>
              <a:rPr lang="de-CH" sz="1200" err="1"/>
              <a:t>similar</a:t>
            </a:r>
            <a:r>
              <a:rPr lang="de-CH" sz="1200"/>
              <a:t> </a:t>
            </a:r>
            <a:r>
              <a:rPr lang="de-CH" sz="1200" err="1"/>
              <a:t>piece</a:t>
            </a:r>
            <a:r>
              <a:rPr lang="de-CH" sz="1200"/>
              <a:t> </a:t>
            </a:r>
            <a:r>
              <a:rPr lang="de-CH" sz="1200" err="1"/>
              <a:t>of</a:t>
            </a:r>
            <a:r>
              <a:rPr lang="de-CH" sz="1200"/>
              <a:t> Jazz </a:t>
            </a:r>
            <a:r>
              <a:rPr lang="de-CH" sz="1200" err="1"/>
              <a:t>music</a:t>
            </a:r>
            <a:r>
              <a:rPr lang="de-CH" sz="1200"/>
              <a:t> in a </a:t>
            </a:r>
            <a:r>
              <a:rPr lang="de-CH" sz="1200" err="1"/>
              <a:t>repertoire</a:t>
            </a:r>
            <a:r>
              <a:rPr lang="de-CH" sz="1200"/>
              <a:t>. </a:t>
            </a:r>
            <a:r>
              <a:rPr lang="de-CH" sz="1200" err="1"/>
              <a:t>Proofing</a:t>
            </a:r>
            <a:r>
              <a:rPr lang="de-CH" sz="1200"/>
              <a:t> will </a:t>
            </a:r>
            <a:r>
              <a:rPr lang="de-CH" sz="1200" err="1"/>
              <a:t>be</a:t>
            </a:r>
            <a:r>
              <a:rPr lang="de-CH" sz="1200"/>
              <a:t> </a:t>
            </a:r>
            <a:r>
              <a:rPr lang="de-CH" sz="1200" err="1"/>
              <a:t>done</a:t>
            </a:r>
            <a:r>
              <a:rPr lang="de-CH" sz="1200"/>
              <a:t> </a:t>
            </a:r>
            <a:r>
              <a:rPr lang="de-CH" sz="1200" err="1"/>
              <a:t>by</a:t>
            </a:r>
            <a:r>
              <a:rPr lang="de-CH" sz="1200"/>
              <a:t> an </a:t>
            </a:r>
            <a:r>
              <a:rPr lang="de-CH" sz="1200" err="1"/>
              <a:t>experienced</a:t>
            </a:r>
            <a:r>
              <a:rPr lang="de-CH" sz="1200"/>
              <a:t> jazz </a:t>
            </a:r>
            <a:r>
              <a:rPr lang="de-CH" sz="1200" err="1"/>
              <a:t>pianist</a:t>
            </a:r>
            <a:r>
              <a:rPr lang="de-CH" sz="1200"/>
              <a:t>. </a:t>
            </a:r>
          </a:p>
          <a:p>
            <a:r>
              <a:rPr lang="de-CH" sz="1200" err="1"/>
              <a:t>Methodological</a:t>
            </a:r>
            <a:r>
              <a:rPr lang="de-CH" sz="1200"/>
              <a:t> </a:t>
            </a:r>
            <a:r>
              <a:rPr lang="de-CH" sz="1200" err="1"/>
              <a:t>steps</a:t>
            </a:r>
            <a:r>
              <a:rPr lang="de-CH" sz="1200"/>
              <a:t>:</a:t>
            </a:r>
          </a:p>
          <a:p>
            <a:pPr lvl="1"/>
            <a:r>
              <a:rPr lang="de-CH" sz="1200" err="1"/>
              <a:t>Parsing</a:t>
            </a:r>
            <a:r>
              <a:rPr lang="de-CH" sz="1200"/>
              <a:t> XML </a:t>
            </a:r>
            <a:r>
              <a:rPr lang="de-CH" sz="1200" err="1"/>
              <a:t>input</a:t>
            </a:r>
            <a:r>
              <a:rPr lang="de-CH" sz="1200"/>
              <a:t> </a:t>
            </a:r>
            <a:r>
              <a:rPr lang="de-CH" sz="1200" err="1"/>
              <a:t>files</a:t>
            </a:r>
            <a:r>
              <a:rPr lang="de-CH" sz="1200"/>
              <a:t> </a:t>
            </a:r>
            <a:r>
              <a:rPr lang="de-CH" sz="1200" err="1"/>
              <a:t>from</a:t>
            </a:r>
            <a:r>
              <a:rPr lang="de-CH" sz="1200"/>
              <a:t> </a:t>
            </a:r>
            <a:r>
              <a:rPr lang="de-CH" sz="1200" err="1"/>
              <a:t>iReal</a:t>
            </a:r>
            <a:r>
              <a:rPr lang="de-CH" sz="1200"/>
              <a:t> Pro, </a:t>
            </a:r>
            <a:r>
              <a:rPr lang="de-CH" sz="1200" err="1"/>
              <a:t>encode</a:t>
            </a:r>
            <a:r>
              <a:rPr lang="de-CH" sz="1200"/>
              <a:t> </a:t>
            </a:r>
            <a:r>
              <a:rPr lang="de-CH" sz="1200" err="1"/>
              <a:t>them</a:t>
            </a:r>
            <a:r>
              <a:rPr lang="de-CH" sz="1200"/>
              <a:t> </a:t>
            </a:r>
            <a:r>
              <a:rPr lang="de-CH" sz="1200" err="1"/>
              <a:t>to</a:t>
            </a:r>
            <a:r>
              <a:rPr lang="de-CH" sz="1200"/>
              <a:t> </a:t>
            </a:r>
            <a:r>
              <a:rPr lang="de-CH" sz="1200" err="1"/>
              <a:t>json</a:t>
            </a:r>
            <a:r>
              <a:rPr lang="de-CH" sz="1200"/>
              <a:t> </a:t>
            </a:r>
            <a:r>
              <a:rPr lang="de-CH" sz="1200" err="1"/>
              <a:t>with</a:t>
            </a:r>
            <a:r>
              <a:rPr lang="de-CH" sz="1200"/>
              <a:t> root, bass and </a:t>
            </a:r>
            <a:r>
              <a:rPr lang="de-CH" sz="1200" err="1"/>
              <a:t>degree</a:t>
            </a:r>
            <a:r>
              <a:rPr lang="de-CH" sz="1200"/>
              <a:t> </a:t>
            </a:r>
            <a:r>
              <a:rPr lang="de-CH" sz="1200" err="1"/>
              <a:t>for</a:t>
            </a:r>
            <a:r>
              <a:rPr lang="de-CH" sz="1200"/>
              <a:t> </a:t>
            </a:r>
            <a:r>
              <a:rPr lang="de-CH" sz="1200" err="1"/>
              <a:t>each</a:t>
            </a:r>
            <a:r>
              <a:rPr lang="de-CH" sz="1200"/>
              <a:t> </a:t>
            </a:r>
            <a:r>
              <a:rPr lang="de-CH" sz="1200" err="1"/>
              <a:t>chord</a:t>
            </a:r>
            <a:r>
              <a:rPr lang="de-CH" sz="1200"/>
              <a:t>.</a:t>
            </a:r>
          </a:p>
          <a:p>
            <a:pPr lvl="1"/>
            <a:r>
              <a:rPr lang="de-CH" sz="1200" err="1"/>
              <a:t>Encode</a:t>
            </a:r>
            <a:r>
              <a:rPr lang="de-CH" sz="1200"/>
              <a:t> </a:t>
            </a:r>
            <a:r>
              <a:rPr lang="de-CH" sz="1200" err="1"/>
              <a:t>common</a:t>
            </a:r>
            <a:r>
              <a:rPr lang="de-CH" sz="1200"/>
              <a:t> </a:t>
            </a:r>
            <a:r>
              <a:rPr lang="de-CH" sz="1200" err="1"/>
              <a:t>chord</a:t>
            </a:r>
            <a:r>
              <a:rPr lang="de-CH" sz="1200"/>
              <a:t> </a:t>
            </a:r>
            <a:r>
              <a:rPr lang="de-CH" sz="1200" err="1"/>
              <a:t>progression</a:t>
            </a:r>
            <a:r>
              <a:rPr lang="de-CH" sz="1200"/>
              <a:t> </a:t>
            </a:r>
            <a:r>
              <a:rPr lang="de-CH" sz="1200" err="1"/>
              <a:t>for</a:t>
            </a:r>
            <a:r>
              <a:rPr lang="de-CH" sz="1200"/>
              <a:t> </a:t>
            </a:r>
            <a:r>
              <a:rPr lang="de-CH" sz="1200" err="1"/>
              <a:t>later</a:t>
            </a:r>
            <a:r>
              <a:rPr lang="de-CH" sz="1200"/>
              <a:t> n-gram </a:t>
            </a:r>
            <a:r>
              <a:rPr lang="de-CH" sz="1200" err="1"/>
              <a:t>mapping</a:t>
            </a:r>
            <a:endParaRPr lang="de-CH" sz="1200"/>
          </a:p>
          <a:p>
            <a:pPr lvl="1"/>
            <a:r>
              <a:rPr lang="de-CH" sz="1200"/>
              <a:t>Generate </a:t>
            </a:r>
            <a:r>
              <a:rPr lang="de-CH" sz="1200" err="1"/>
              <a:t>chords</a:t>
            </a:r>
            <a:r>
              <a:rPr lang="de-CH" sz="1200"/>
              <a:t>, </a:t>
            </a:r>
            <a:r>
              <a:rPr lang="de-CH" sz="1200" err="1"/>
              <a:t>three</a:t>
            </a:r>
            <a:r>
              <a:rPr lang="de-CH" sz="1200"/>
              <a:t> </a:t>
            </a:r>
            <a:r>
              <a:rPr lang="de-CH" sz="1200" err="1"/>
              <a:t>variants</a:t>
            </a:r>
            <a:endParaRPr lang="de-CH" sz="1200"/>
          </a:p>
          <a:p>
            <a:pPr lvl="2"/>
            <a:r>
              <a:rPr lang="de-CH" sz="1000" err="1"/>
              <a:t>Encode</a:t>
            </a:r>
            <a:r>
              <a:rPr lang="de-CH" sz="1000"/>
              <a:t> relative </a:t>
            </a:r>
            <a:r>
              <a:rPr lang="de-CH" sz="1000" err="1"/>
              <a:t>values</a:t>
            </a:r>
            <a:r>
              <a:rPr lang="de-CH" sz="1000"/>
              <a:t> </a:t>
            </a:r>
            <a:r>
              <a:rPr lang="de-CH" sz="1000" err="1"/>
              <a:t>into</a:t>
            </a:r>
            <a:r>
              <a:rPr lang="de-CH" sz="1000"/>
              <a:t> </a:t>
            </a:r>
            <a:r>
              <a:rPr lang="de-CH" sz="1000" err="1"/>
              <a:t>chord</a:t>
            </a:r>
            <a:r>
              <a:rPr lang="de-CH" sz="1000"/>
              <a:t> </a:t>
            </a:r>
            <a:r>
              <a:rPr lang="de-CH" sz="1000" err="1"/>
              <a:t>names</a:t>
            </a:r>
            <a:r>
              <a:rPr lang="de-CH" sz="1000"/>
              <a:t>, </a:t>
            </a:r>
            <a:r>
              <a:rPr lang="de-CH" sz="1000" err="1"/>
              <a:t>each</a:t>
            </a:r>
            <a:r>
              <a:rPr lang="de-CH" sz="1000"/>
              <a:t> tune </a:t>
            </a:r>
            <a:r>
              <a:rPr lang="de-CH" sz="1000" err="1"/>
              <a:t>is</a:t>
            </a:r>
            <a:r>
              <a:rPr lang="de-CH" sz="1000"/>
              <a:t> </a:t>
            </a:r>
            <a:r>
              <a:rPr lang="de-CH" sz="1000" err="1"/>
              <a:t>encoded</a:t>
            </a:r>
            <a:r>
              <a:rPr lang="de-CH" sz="1000"/>
              <a:t> </a:t>
            </a:r>
            <a:r>
              <a:rPr lang="de-CH" sz="1000" err="1"/>
              <a:t>into</a:t>
            </a:r>
            <a:r>
              <a:rPr lang="de-CH" sz="1000"/>
              <a:t> all 12 </a:t>
            </a:r>
            <a:r>
              <a:rPr lang="de-CH" sz="1000" err="1"/>
              <a:t>keys</a:t>
            </a:r>
            <a:r>
              <a:rPr lang="de-CH" sz="1000"/>
              <a:t>, </a:t>
            </a:r>
            <a:r>
              <a:rPr lang="de-CH" sz="1000" err="1"/>
              <a:t>resulting</a:t>
            </a:r>
            <a:r>
              <a:rPr lang="de-CH" sz="1000"/>
              <a:t> in 16'008 </a:t>
            </a:r>
            <a:r>
              <a:rPr lang="de-CH" sz="1000" err="1"/>
              <a:t>rows</a:t>
            </a:r>
            <a:r>
              <a:rPr lang="de-CH" sz="1000"/>
              <a:t>. </a:t>
            </a:r>
          </a:p>
          <a:p>
            <a:pPr lvl="2"/>
            <a:r>
              <a:rPr lang="de-CH" sz="1000" err="1"/>
              <a:t>Encode</a:t>
            </a:r>
            <a:r>
              <a:rPr lang="de-CH" sz="1000"/>
              <a:t> </a:t>
            </a:r>
            <a:r>
              <a:rPr lang="de-CH" sz="1000" err="1"/>
              <a:t>each</a:t>
            </a:r>
            <a:r>
              <a:rPr lang="de-CH" sz="1000"/>
              <a:t> tune in </a:t>
            </a:r>
            <a:r>
              <a:rPr lang="de-CH" sz="1000" err="1"/>
              <a:t>it</a:t>
            </a:r>
            <a:r>
              <a:rPr lang="de-CH" sz="1000"/>
              <a:t> s </a:t>
            </a:r>
            <a:r>
              <a:rPr lang="de-CH" sz="1000" err="1"/>
              <a:t>default</a:t>
            </a:r>
            <a:r>
              <a:rPr lang="de-CH" sz="1000"/>
              <a:t> </a:t>
            </a:r>
            <a:r>
              <a:rPr lang="de-CH" sz="1000" err="1"/>
              <a:t>key</a:t>
            </a:r>
            <a:r>
              <a:rPr lang="de-CH" sz="1000"/>
              <a:t>, </a:t>
            </a:r>
            <a:r>
              <a:rPr lang="de-CH" sz="1000" err="1"/>
              <a:t>resulting</a:t>
            </a:r>
            <a:r>
              <a:rPr lang="de-CH" sz="1000"/>
              <a:t> in 1334 </a:t>
            </a:r>
            <a:r>
              <a:rPr lang="de-CH" sz="1000" err="1"/>
              <a:t>rows</a:t>
            </a:r>
            <a:endParaRPr lang="de-CH" sz="1000"/>
          </a:p>
          <a:p>
            <a:pPr lvl="2"/>
            <a:r>
              <a:rPr lang="de-CH" sz="1000" err="1"/>
              <a:t>Encode</a:t>
            </a:r>
            <a:r>
              <a:rPr lang="de-CH" sz="1000"/>
              <a:t> </a:t>
            </a:r>
            <a:r>
              <a:rPr lang="de-CH" sz="1000" err="1"/>
              <a:t>major</a:t>
            </a:r>
            <a:r>
              <a:rPr lang="de-CH" sz="1000"/>
              <a:t> </a:t>
            </a:r>
            <a:r>
              <a:rPr lang="de-CH" sz="1000" err="1"/>
              <a:t>tunes</a:t>
            </a:r>
            <a:r>
              <a:rPr lang="de-CH" sz="1000"/>
              <a:t> in C </a:t>
            </a:r>
            <a:r>
              <a:rPr lang="de-CH" sz="1000" err="1"/>
              <a:t>major</a:t>
            </a:r>
            <a:r>
              <a:rPr lang="de-CH" sz="1000"/>
              <a:t>, minor </a:t>
            </a:r>
            <a:r>
              <a:rPr lang="de-CH" sz="1000" err="1"/>
              <a:t>tunes</a:t>
            </a:r>
            <a:r>
              <a:rPr lang="de-CH" sz="1000"/>
              <a:t> in A minor, </a:t>
            </a:r>
            <a:r>
              <a:rPr lang="de-CH" sz="1000" err="1"/>
              <a:t>resulting</a:t>
            </a:r>
            <a:r>
              <a:rPr lang="de-CH" sz="1000"/>
              <a:t> in 1334 </a:t>
            </a:r>
            <a:r>
              <a:rPr lang="de-CH" sz="1000" err="1"/>
              <a:t>rows</a:t>
            </a:r>
            <a:r>
              <a:rPr lang="de-CH" sz="1000"/>
              <a:t>.</a:t>
            </a:r>
          </a:p>
          <a:p>
            <a:pPr lvl="1"/>
            <a:r>
              <a:rPr lang="de-CH" sz="1200"/>
              <a:t>TF-IDF </a:t>
            </a:r>
            <a:r>
              <a:rPr lang="de-CH" sz="1200" err="1"/>
              <a:t>with</a:t>
            </a:r>
            <a:r>
              <a:rPr lang="de-CH" sz="1200"/>
              <a:t> </a:t>
            </a:r>
            <a:r>
              <a:rPr lang="de-CH" sz="1200" err="1"/>
              <a:t>single</a:t>
            </a:r>
            <a:r>
              <a:rPr lang="de-CH" sz="1200"/>
              <a:t> </a:t>
            </a:r>
            <a:r>
              <a:rPr lang="de-CH" sz="1200" err="1"/>
              <a:t>chords</a:t>
            </a:r>
            <a:endParaRPr lang="de-CH" sz="1200"/>
          </a:p>
          <a:p>
            <a:pPr lvl="1"/>
            <a:r>
              <a:rPr lang="de-CH" sz="1200"/>
              <a:t>TF-IDF </a:t>
            </a:r>
            <a:r>
              <a:rPr lang="de-CH" sz="1200" err="1"/>
              <a:t>with</a:t>
            </a:r>
            <a:r>
              <a:rPr lang="de-CH" sz="1200"/>
              <a:t> N-Grams </a:t>
            </a:r>
            <a:r>
              <a:rPr lang="de-CH" sz="1200" err="1"/>
              <a:t>as</a:t>
            </a:r>
            <a:r>
              <a:rPr lang="de-CH" sz="1200"/>
              <a:t> </a:t>
            </a:r>
            <a:r>
              <a:rPr lang="de-CH" sz="1200" err="1"/>
              <a:t>inputs</a:t>
            </a:r>
            <a:endParaRPr lang="de-CH" sz="1200"/>
          </a:p>
          <a:p>
            <a:r>
              <a:rPr lang="de-CH" sz="1200" dirty="0"/>
              <a:t>explorative </a:t>
            </a:r>
            <a:r>
              <a:rPr lang="de-CH" sz="1200" dirty="0" err="1"/>
              <a:t>procedure</a:t>
            </a:r>
            <a:r>
              <a:rPr lang="de-CH" sz="1200" dirty="0"/>
              <a:t>: check </a:t>
            </a:r>
            <a:r>
              <a:rPr lang="de-CH" sz="1200" dirty="0" err="1"/>
              <a:t>three</a:t>
            </a:r>
            <a:r>
              <a:rPr lang="de-CH" sz="1200" dirty="0"/>
              <a:t> </a:t>
            </a:r>
            <a:r>
              <a:rPr lang="de-CH" sz="1200" dirty="0" err="1"/>
              <a:t>methods</a:t>
            </a:r>
            <a:r>
              <a:rPr lang="de-CH" sz="1200" dirty="0"/>
              <a:t> and </a:t>
            </a:r>
            <a:r>
              <a:rPr lang="de-CH" sz="1200" dirty="0" err="1"/>
              <a:t>see</a:t>
            </a:r>
            <a:r>
              <a:rPr lang="de-CH" sz="1200" dirty="0"/>
              <a:t> </a:t>
            </a:r>
            <a:r>
              <a:rPr lang="de-CH" sz="1200" dirty="0" err="1"/>
              <a:t>what</a:t>
            </a:r>
            <a:r>
              <a:rPr lang="de-CH" sz="1200" dirty="0"/>
              <a:t> </a:t>
            </a:r>
            <a:r>
              <a:rPr lang="de-CH" sz="1200" dirty="0" err="1"/>
              <a:t>brings</a:t>
            </a:r>
            <a:r>
              <a:rPr lang="de-CH" sz="1200" dirty="0"/>
              <a:t> </a:t>
            </a:r>
            <a:r>
              <a:rPr lang="de-CH" sz="1200" dirty="0" err="1"/>
              <a:t>best</a:t>
            </a:r>
            <a:r>
              <a:rPr lang="de-CH" sz="1200" dirty="0"/>
              <a:t> </a:t>
            </a:r>
            <a:r>
              <a:rPr lang="de-CH" sz="1200" dirty="0" err="1"/>
              <a:t>results</a:t>
            </a:r>
            <a:r>
              <a:rPr lang="de-CH" sz="1200" dirty="0"/>
              <a:t>.</a:t>
            </a:r>
          </a:p>
          <a:p>
            <a:r>
              <a:rPr lang="de-CH" sz="1200" dirty="0" err="1"/>
              <a:t>Our</a:t>
            </a:r>
            <a:r>
              <a:rPr lang="de-CH" sz="1200" dirty="0"/>
              <a:t> code </a:t>
            </a:r>
            <a:r>
              <a:rPr lang="de-CH" sz="1200" dirty="0" err="1"/>
              <a:t>can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found</a:t>
            </a:r>
            <a:r>
              <a:rPr lang="de-CH" sz="1200" dirty="0"/>
              <a:t> on </a:t>
            </a:r>
            <a:r>
              <a:rPr lang="de-CH" sz="1200" dirty="0" err="1"/>
              <a:t>our</a:t>
            </a:r>
            <a:r>
              <a:rPr lang="de-CH" sz="1200" dirty="0"/>
              <a:t> </a:t>
            </a:r>
            <a:r>
              <a:rPr lang="de-CH" sz="1200"/>
              <a:t>github: </a:t>
            </a:r>
            <a:r>
              <a:rPr lang="de-CH" sz="1200">
                <a:hlinkClick r:id="rId2"/>
              </a:rPr>
              <a:t>https://github.com/gruppeneun/chords</a:t>
            </a:r>
            <a:endParaRPr lang="de-CH" sz="1200" dirty="0"/>
          </a:p>
          <a:p>
            <a:r>
              <a:rPr lang="de-CH" sz="1200"/>
              <a:t>Data Set: 1334 </a:t>
            </a:r>
            <a:r>
              <a:rPr lang="de-CH" sz="1200" err="1"/>
              <a:t>pieces</a:t>
            </a:r>
            <a:r>
              <a:rPr lang="de-CH" sz="1200"/>
              <a:t> </a:t>
            </a:r>
            <a:r>
              <a:rPr lang="de-CH" sz="1200" err="1"/>
              <a:t>of</a:t>
            </a:r>
            <a:r>
              <a:rPr lang="de-CH" sz="1200"/>
              <a:t> Jazz </a:t>
            </a:r>
            <a:r>
              <a:rPr lang="de-CH" sz="1200" err="1"/>
              <a:t>music</a:t>
            </a:r>
            <a:r>
              <a:rPr lang="de-CH" sz="1200"/>
              <a:t> </a:t>
            </a:r>
            <a:r>
              <a:rPr lang="de-CH" sz="1200" err="1"/>
              <a:t>from</a:t>
            </a:r>
            <a:r>
              <a:rPr lang="de-CH" sz="1200"/>
              <a:t> </a:t>
            </a:r>
            <a:r>
              <a:rPr lang="de-CH" sz="1200" err="1"/>
              <a:t>the</a:t>
            </a:r>
            <a:r>
              <a:rPr lang="de-CH" sz="1200"/>
              <a:t> </a:t>
            </a:r>
            <a:r>
              <a:rPr lang="de-CH" sz="1200">
                <a:hlinkClick r:id="rId3"/>
              </a:rPr>
              <a:t>iReal Pro forum</a:t>
            </a:r>
            <a:endParaRPr lang="de-CH" sz="1200"/>
          </a:p>
          <a:p>
            <a:endParaRPr lang="de-CH" sz="1200"/>
          </a:p>
          <a:p>
            <a:endParaRPr lang="de-CH" sz="12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C72F8D-6B8C-014F-8401-BF51999373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C4EF2D-8081-B24F-AC1E-08E8B6237F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416CA22-331A-2048-A37B-2F54D92189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Machine Intelligence - Textanalytics</a:t>
            </a:r>
          </a:p>
        </p:txBody>
      </p:sp>
    </p:spTree>
    <p:extLst>
      <p:ext uri="{BB962C8B-B14F-4D97-AF65-F5344CB8AC3E}">
        <p14:creationId xmlns:p14="http://schemas.microsoft.com/office/powerpoint/2010/main" val="405794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CD0B-F139-4BD2-9631-26BC7485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 a Similar Tune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70B60-C993-43C9-A703-DB41D2684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Embedding Matrix on 3-chord </a:t>
            </a:r>
            <a:r>
              <a:rPr lang="en-US" dirty="0" err="1"/>
              <a:t>ngrams</a:t>
            </a:r>
            <a:r>
              <a:rPr lang="en-US" dirty="0"/>
              <a:t>, full chords</a:t>
            </a:r>
          </a:p>
          <a:p>
            <a:endParaRPr lang="en-US" dirty="0"/>
          </a:p>
          <a:p>
            <a:r>
              <a:rPr lang="en-US" dirty="0"/>
              <a:t>Visualize Embedding Weights:</a:t>
            </a:r>
          </a:p>
          <a:p>
            <a:pPr lvl="1"/>
            <a:r>
              <a:rPr lang="en-US" dirty="0"/>
              <a:t>300 weights (columns)</a:t>
            </a:r>
          </a:p>
          <a:p>
            <a:pPr lvl="1"/>
            <a:r>
              <a:rPr lang="en-US" dirty="0"/>
              <a:t>Each row is 1 tune</a:t>
            </a:r>
          </a:p>
          <a:p>
            <a:pPr lvl="1"/>
            <a:endParaRPr lang="en-US" dirty="0"/>
          </a:p>
          <a:p>
            <a:pPr>
              <a:buSzPts val="1890"/>
            </a:pPr>
            <a:r>
              <a:rPr lang="en-US" dirty="0"/>
              <a:t>2044 tunes used as input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A6847-4BCA-4CE1-8907-D6B4F3B2CC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5D2C0F-0184-4D68-92C8-EA31A6C569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00B83DE-9063-FE47-A991-941168E8B63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pic>
        <p:nvPicPr>
          <p:cNvPr id="4" name="Picture 6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298E8F53-9D73-45BF-BEC7-1ADD94A6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75" y="2067083"/>
            <a:ext cx="4734231" cy="26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4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E1DF-D555-4BAB-A21A-A46EFCF6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T-SNE Visualization of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83A4-98B3-4E4A-93DC-665089DA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4358058" cy="3402806"/>
          </a:xfrm>
        </p:spPr>
        <p:txBody>
          <a:bodyPr/>
          <a:lstStyle/>
          <a:p>
            <a:r>
              <a:rPr lang="en-US" dirty="0"/>
              <a:t>2044 tunes</a:t>
            </a:r>
          </a:p>
          <a:p>
            <a:r>
              <a:rPr lang="en-US" dirty="0"/>
              <a:t>Clustering with HDBSCAN</a:t>
            </a:r>
          </a:p>
          <a:p>
            <a:pPr lvl="1"/>
            <a:r>
              <a:rPr lang="en-US" dirty="0"/>
              <a:t>Blue: tunes with major7 chords (jazz tunes)</a:t>
            </a:r>
          </a:p>
          <a:p>
            <a:pPr lvl="1">
              <a:buSzPts val="2000"/>
            </a:pPr>
            <a:r>
              <a:rPr lang="en-US" dirty="0"/>
              <a:t>Red: tunes with root triads or root6 chords (traditional tunes)</a:t>
            </a:r>
          </a:p>
          <a:p>
            <a:pPr lvl="1">
              <a:buSzPts val="2000"/>
            </a:pPr>
            <a:r>
              <a:rPr lang="en-US" dirty="0"/>
              <a:t>Green: Blues patterns</a:t>
            </a:r>
            <a:br>
              <a:rPr lang="en-US" dirty="0"/>
            </a:br>
            <a:endParaRPr lang="en-US" dirty="0"/>
          </a:p>
          <a:p>
            <a:pPr marL="101600" indent="0">
              <a:buNone/>
            </a:pPr>
            <a:r>
              <a:rPr lang="en-US" b="1" dirty="0"/>
              <a:t>Manual inspection and validation of the result!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FC094-CF24-4A3E-AA0E-1A502EBC3A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CH"/>
              <a:t>Abschlussbericht Gruppe XX (Benke-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) │21.06.2021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36CE-4B3D-4A47-9242-5593AECE9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77EA1F-F576-4957-9FA1-39D12B2EB2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F7B36C3-8B1E-4C65-A8A5-E062B32D1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7" t="8189" r="1314" b="10709"/>
          <a:stretch/>
        </p:blipFill>
        <p:spPr>
          <a:xfrm>
            <a:off x="4466302" y="1096910"/>
            <a:ext cx="4630084" cy="34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E1DF-D555-4BAB-A21A-A46EFCF6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T-SNE Visualization of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83A4-98B3-4E4A-93DC-665089DA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3835720" cy="3402806"/>
          </a:xfrm>
        </p:spPr>
        <p:txBody>
          <a:bodyPr/>
          <a:lstStyle/>
          <a:p>
            <a:r>
              <a:rPr lang="en-US" dirty="0"/>
              <a:t>2044 tunes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Tunes in C major: blue</a:t>
            </a:r>
          </a:p>
          <a:p>
            <a:pPr marL="101600" indent="0">
              <a:buNone/>
            </a:pPr>
            <a:r>
              <a:rPr lang="en-US" dirty="0"/>
              <a:t>Tunes in A minor: 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FC094-CF24-4A3E-AA0E-1A502EBC3A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CH"/>
              <a:t>Abschlussbericht Gruppe XX (Benke-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) │21.06.2021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36CE-4B3D-4A47-9242-5593AECE9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77EA1F-F576-4957-9FA1-39D12B2EB2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C10E7C7-7BBC-4528-BC9E-EC25FAEF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24" y="1050928"/>
            <a:ext cx="4666635" cy="34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8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E1DF-D555-4BAB-A21A-A46EFCF6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T-SNE Visualization of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83A4-98B3-4E4A-93DC-665089DA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4259736" cy="3402806"/>
          </a:xfrm>
        </p:spPr>
        <p:txBody>
          <a:bodyPr/>
          <a:lstStyle/>
          <a:p>
            <a:r>
              <a:rPr lang="en-US" dirty="0"/>
              <a:t>2044 tunes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Explore different Composers</a:t>
            </a:r>
          </a:p>
          <a:p>
            <a:pPr marL="101600" indent="0">
              <a:buNone/>
            </a:pPr>
            <a:r>
              <a:rPr lang="en-US" dirty="0"/>
              <a:t>No clear patterns visible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Example here: </a:t>
            </a:r>
            <a:br>
              <a:rPr lang="en-US" dirty="0"/>
            </a:br>
            <a:r>
              <a:rPr lang="en-US" dirty="0"/>
              <a:t>Compositions by Cole Porter in 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FC094-CF24-4A3E-AA0E-1A502EBC3A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CH"/>
              <a:t>Abschlussbericht Gruppe XX (Benke-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) │21.06.2021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36CE-4B3D-4A47-9242-5593AECE9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77EA1F-F576-4957-9FA1-39D12B2EB2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88DD43F-51EC-4F9C-ACE6-4839F26A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48" y="1042215"/>
            <a:ext cx="3320845" cy="37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D3D5-3DC8-4C83-AE3D-FF6742A8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similar to "Fools Rush In"?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93F1D-70D6-4C38-840D-2E5BDB1F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070856"/>
            <a:ext cx="2132903" cy="344339"/>
          </a:xfrm>
        </p:spPr>
        <p:txBody>
          <a:bodyPr/>
          <a:lstStyle/>
          <a:p>
            <a:pPr marL="101600" indent="0">
              <a:buNone/>
            </a:pPr>
            <a:r>
              <a:rPr lang="en-US" sz="1400"/>
              <a:t>Word Embeddings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48A70-C211-47F0-B0AF-AF884966B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4F5ABF-759F-4F45-AB7B-1CC99D27601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A5A701E-0998-4236-8F46-B1C0A0A2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0" y="1468943"/>
            <a:ext cx="2670820" cy="41148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0F09AA-D312-4449-8754-1DA7E6B4DBE4}"/>
              </a:ext>
            </a:extLst>
          </p:cNvPr>
          <p:cNvSpPr txBox="1">
            <a:spLocks/>
          </p:cNvSpPr>
          <p:nvPr/>
        </p:nvSpPr>
        <p:spPr>
          <a:xfrm>
            <a:off x="3902878" y="1066251"/>
            <a:ext cx="2132903" cy="34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66A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86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66AB"/>
              </a:buClr>
              <a:buSzPts val="189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66A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66AB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66AB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indent="0">
              <a:buNone/>
            </a:pPr>
            <a:r>
              <a:rPr lang="en-US" sz="1400"/>
              <a:t>TF-IDF</a:t>
            </a:r>
          </a:p>
        </p:txBody>
      </p:sp>
      <p:pic>
        <p:nvPicPr>
          <p:cNvPr id="11" name="Picture 9" descr="Table&#10;&#10;Description automatically generated">
            <a:extLst>
              <a:ext uri="{FF2B5EF4-FFF2-40B4-BE49-F238E27FC236}">
                <a16:creationId xmlns:a16="http://schemas.microsoft.com/office/drawing/2014/main" id="{D013CD8F-3D30-4A7A-973B-63ABD7A7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63" y="1413283"/>
            <a:ext cx="3515667" cy="36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7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415-8CDE-4734-AAAF-5AC21011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Cosinus</a:t>
            </a:r>
            <a:r>
              <a:rPr lang="en-US"/>
              <a:t> Similarity to recommend Tunes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F276-AB95-43A2-8C3D-53FBB59B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5302321" cy="798363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Pair-wise </a:t>
            </a:r>
            <a:r>
              <a:rPr lang="en-US" dirty="0" err="1"/>
              <a:t>cosinus</a:t>
            </a:r>
            <a:r>
              <a:rPr lang="en-US" dirty="0"/>
              <a:t> similarity for each tune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BC308-B67B-4827-A87A-06E8A5755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43155E-7886-4BB6-8233-38EC5E34B8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B02E1-B925-4D22-AD54-6B2E81507976}"/>
              </a:ext>
            </a:extLst>
          </p:cNvPr>
          <p:cNvSpPr txBox="1"/>
          <p:nvPr/>
        </p:nvSpPr>
        <p:spPr>
          <a:xfrm>
            <a:off x="81781" y="3174885"/>
            <a:ext cx="9858408" cy="1523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Courier New"/>
              </a:rPr>
              <a:t>Fools Rush In  vs  Blue Moon</a:t>
            </a:r>
            <a:endParaRPr lang="en-US" b="1">
              <a:latin typeface="Courier New"/>
            </a:endParaRPr>
          </a:p>
          <a:p>
            <a:r>
              <a:rPr lang="en-US" sz="700">
                <a:latin typeface="Courier New"/>
              </a:rPr>
              <a:t>Dm7 G7 CM7 Am7 Dm7 G7 CM7 Am7 Dm7 G7 C6  Am7 D7  G7 Dm7 G7 CM7 Am7 Dm7 G7 --- -- Em7b5 A7 Dm7 Fm6 CM7 Am7 Dm7 G7 C6 Am7 Dm7 G7</a:t>
            </a:r>
          </a:p>
          <a:p>
            <a:r>
              <a:rPr lang="en-US" sz="700">
                <a:latin typeface="Courier New"/>
              </a:rPr>
              <a:t>       |   |   |   |  |   |   |   |  X   </a:t>
            </a:r>
            <a:r>
              <a:rPr lang="en-US" sz="700" err="1">
                <a:latin typeface="Courier New"/>
              </a:rPr>
              <a:t>X</a:t>
            </a:r>
            <a:r>
              <a:rPr lang="en-US" sz="700">
                <a:latin typeface="Courier New"/>
              </a:rPr>
              <a:t>   </a:t>
            </a:r>
            <a:r>
              <a:rPr lang="en-US" sz="700" err="1">
                <a:latin typeface="Courier New"/>
              </a:rPr>
              <a:t>X</a:t>
            </a:r>
            <a:r>
              <a:rPr lang="en-US" sz="700">
                <a:latin typeface="Courier New"/>
              </a:rPr>
              <a:t>   |         |   |   |   |         |     |  |                   |  |  |   |   | </a:t>
            </a:r>
          </a:p>
          <a:p>
            <a:r>
              <a:rPr lang="en-US" sz="700">
                <a:latin typeface="Courier New"/>
              </a:rPr>
              <a:t>       CM7 Am7 Dm7 G7 CM7 Am7 Dm7 G7 Bb7 A7  G#7 G7 --- -- CM7 Am7 Dm7 G7 CM7 F7 Em7b5 A7 Dm7 --- --- --- --- G7 C6 Am7 Dm7 G7 C6 F#7 Fm7 Bb7 EbM7 G D7 Dm7 G7 ...</a:t>
            </a:r>
          </a:p>
          <a:p>
            <a:endParaRPr lang="en-US" sz="1100" b="1">
              <a:latin typeface="Courier New"/>
            </a:endParaRPr>
          </a:p>
          <a:p>
            <a:r>
              <a:rPr lang="en-US" sz="1100" b="1">
                <a:latin typeface="Courier New"/>
              </a:rPr>
              <a:t>Fools Rush In  vs  The Touch Of Your Lips</a:t>
            </a:r>
          </a:p>
          <a:p>
            <a:r>
              <a:rPr lang="en-US" sz="600">
                <a:latin typeface="Courier New"/>
              </a:rPr>
              <a:t>                         Dm7 G7 CM7 Am7 Dm7 G7 CM7 Am7 ------ -- --- --- -- --- -- --- -- Dm7 G7 C6 Am7 D7 G7 Dm7 G7 CM7 Am7 Dm7 G7 Em7b5 A7 Dm7 Fm6 CM7 Am7 Dm7 G7 C6 Am7 Dm7 G7</a:t>
            </a:r>
          </a:p>
          <a:p>
            <a:r>
              <a:rPr lang="en-US" sz="600">
                <a:latin typeface="Courier New"/>
              </a:rPr>
              <a:t>                                    |   |   |  |   |                                      |   |  |  |         |   |  |   |   |   |  X     |  |                   |  |  |   |   | </a:t>
            </a:r>
          </a:p>
          <a:p>
            <a:r>
              <a:rPr lang="en-US" sz="600">
                <a:latin typeface="Courier New"/>
              </a:rPr>
              <a:t>C6 Am7 Dm7 G7 CM7   ...   C6 Fm6 C6 Am7 Dm7 G7 CM7 Am7 F#m7b5 B7 Em7 Am7 D7 GM7 E7 Am7 D7 Dm7 G7 C6 Am7 -- -- Dm7 G7 CM7 Am7 Dm7 G7 Em7   A7 Dm7 --- --- --- --- G7 C6 Am7 Dm7 G7</a:t>
            </a:r>
          </a:p>
          <a:p>
            <a:endParaRPr lang="en-US" sz="700">
              <a:latin typeface="Courier New"/>
            </a:endParaRPr>
          </a:p>
          <a:p>
            <a:endParaRPr lang="en-US">
              <a:latin typeface="Courier New"/>
            </a:endParaRP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94CF576-F128-E746-BB56-3112C352DB4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pic>
        <p:nvPicPr>
          <p:cNvPr id="4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371EE34-F5D4-4633-8ED2-F7B4C877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76" y="985674"/>
            <a:ext cx="3517489" cy="22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Tune Alignment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6126629" cy="3402806"/>
          </a:xfrm>
        </p:spPr>
        <p:txBody>
          <a:bodyPr/>
          <a:lstStyle/>
          <a:p>
            <a:pPr marL="101600" indent="0">
              <a:buNone/>
            </a:pPr>
            <a:r>
              <a:rPr lang="en-US" sz="1200"/>
              <a:t>Aligning chord sequences</a:t>
            </a:r>
          </a:p>
          <a:p>
            <a:r>
              <a:rPr lang="en-US" sz="1200"/>
              <a:t>Takes chord progression into account.</a:t>
            </a:r>
          </a:p>
          <a:p>
            <a:r>
              <a:rPr lang="en-US" sz="1200"/>
              <a:t>Easier to learn if already familiar with transitions.</a:t>
            </a:r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r>
              <a:rPr lang="en-US" sz="1200"/>
              <a:t>Borrowed algorithm from bioinformatics (Smith-Waterman (e.g. in FASTA, BLAST)) used to align nucleotide and protein sequences.</a:t>
            </a:r>
            <a:endParaRPr lang="en-US"/>
          </a:p>
          <a:p>
            <a:pPr marL="101600" indent="0">
              <a:buNone/>
            </a:pPr>
            <a:r>
              <a:rPr lang="en-US" sz="1200"/>
              <a:t>Essentially </a:t>
            </a:r>
            <a:r>
              <a:rPr lang="en-US" sz="1200" err="1"/>
              <a:t>Levenshtein</a:t>
            </a:r>
            <a:r>
              <a:rPr lang="en-US" sz="1200"/>
              <a:t> Distance with additional scoring options (substitution matrix, gap penalties).</a:t>
            </a:r>
          </a:p>
          <a:p>
            <a:pPr marL="101600" indent="0">
              <a:buNone/>
            </a:pPr>
            <a:r>
              <a:rPr lang="en-US" sz="1200"/>
              <a:t>Used here with fixed substitution score of 3 and linear gap penalty of –2.</a:t>
            </a:r>
          </a:p>
          <a:p>
            <a:pPr marL="101600" indent="0">
              <a:buNone/>
            </a:pPr>
            <a:r>
              <a:rPr lang="en-US" sz="1200"/>
              <a:t>Example:</a:t>
            </a:r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FECE18-7073-487F-ADCE-A26F2E916A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CH"/>
              <a:t>Abschlussbericht Gruppe XX (Benke-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) │21.06.2021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7" name="Picture 7" descr="Chart, calendar, box and whisker chart&#10;&#10;Description automatically generated">
            <a:extLst>
              <a:ext uri="{FF2B5EF4-FFF2-40B4-BE49-F238E27FC236}">
                <a16:creationId xmlns:a16="http://schemas.microsoft.com/office/drawing/2014/main" id="{42C6CA96-9B93-4BDA-91E7-0C5D4032E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5" r="-55" b="-288"/>
          <a:stretch/>
        </p:blipFill>
        <p:spPr>
          <a:xfrm>
            <a:off x="5231068" y="1222800"/>
            <a:ext cx="3802414" cy="974993"/>
          </a:xfrm>
          <a:prstGeom prst="rect">
            <a:avLst/>
          </a:prstGeom>
        </p:spPr>
      </p:pic>
      <p:pic>
        <p:nvPicPr>
          <p:cNvPr id="8" name="Picture 8" descr="A picture containing computer, indoor, electronics, keyboard&#10;&#10;Description automatically generated">
            <a:extLst>
              <a:ext uri="{FF2B5EF4-FFF2-40B4-BE49-F238E27FC236}">
                <a16:creationId xmlns:a16="http://schemas.microsoft.com/office/drawing/2014/main" id="{221BC78F-81D8-48B7-AC84-0AC9E94E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64" y="2268145"/>
            <a:ext cx="1852333" cy="259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8C84D-AA05-4E08-BD83-6D84F3EF3758}"/>
              </a:ext>
            </a:extLst>
          </p:cNvPr>
          <p:cNvSpPr txBox="1"/>
          <p:nvPr/>
        </p:nvSpPr>
        <p:spPr>
          <a:xfrm>
            <a:off x="6492129" y="4833657"/>
            <a:ext cx="276281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https://en.wikipedia.org/wiki/Smith–Waterman_algorithm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4E07E-3549-4B4F-A23C-63D9FD27778D}"/>
              </a:ext>
            </a:extLst>
          </p:cNvPr>
          <p:cNvSpPr txBox="1"/>
          <p:nvPr/>
        </p:nvSpPr>
        <p:spPr>
          <a:xfrm>
            <a:off x="219636" y="3743886"/>
            <a:ext cx="4791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nsolas"/>
                <a:cs typeface="Courier New"/>
              </a:rPr>
              <a:t>Just Friends - Good Bait
Dm7 G7 C6  Am7 -- Dm7 G7 CM7 C7 FM7 --- Bb7
|   |  X   |      |   |      |  |       |  
Dm7 G7 CM7 Am7 D7 Dm7 G7 --- C7 FM7 </a:t>
            </a:r>
            <a:r>
              <a:rPr lang="en-US" sz="1200" err="1">
                <a:latin typeface="Consolas"/>
                <a:cs typeface="Courier New"/>
              </a:rPr>
              <a:t>Fm7</a:t>
            </a:r>
            <a:r>
              <a:rPr lang="en-US" sz="1200">
                <a:latin typeface="Consolas"/>
                <a:cs typeface="Courier New"/>
              </a:rPr>
              <a:t> Bb7</a:t>
            </a:r>
            <a:endParaRPr lang="en-US" sz="12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1126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Tune Similarity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6126629" cy="3402806"/>
          </a:xfrm>
        </p:spPr>
        <p:txBody>
          <a:bodyPr/>
          <a:lstStyle/>
          <a:p>
            <a:pPr marL="101600" indent="0">
              <a:buNone/>
            </a:pPr>
            <a:r>
              <a:rPr lang="en-US" sz="1200"/>
              <a:t>Took sum of scores in alignment traces as total score.</a:t>
            </a:r>
            <a:endParaRPr lang="en-US"/>
          </a:p>
          <a:p>
            <a:pPr marL="101600" indent="0">
              <a:buNone/>
            </a:pPr>
            <a:r>
              <a:rPr lang="en-US" sz="1200"/>
              <a:t>Similarity score defined as trace score divided by score for perfect alignment:</a:t>
            </a:r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r>
              <a:rPr lang="en-US" sz="1200"/>
              <a:t>Similarity score used to create </a:t>
            </a:r>
            <a:r>
              <a:rPr lang="en-US" sz="1200" err="1"/>
              <a:t>kNN</a:t>
            </a:r>
            <a:r>
              <a:rPr lang="en-US" sz="1200"/>
              <a:t> graph:</a:t>
            </a:r>
          </a:p>
          <a:p>
            <a:pPr marL="273050" indent="-171450"/>
            <a:r>
              <a:rPr lang="en-US" sz="1200"/>
              <a:t>Take N nearest neighbors for each tune.</a:t>
            </a:r>
          </a:p>
          <a:p>
            <a:pPr marL="273050" indent="-171450"/>
            <a:r>
              <a:rPr lang="en-US" sz="1200"/>
              <a:t>For two tunes: Fraction of common neighbors is weight of connection.</a:t>
            </a:r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r>
              <a:rPr lang="en-US" sz="1200"/>
              <a:t>Adapted from </a:t>
            </a:r>
            <a:r>
              <a:rPr lang="en-US" sz="1200" err="1"/>
              <a:t>Phenograph</a:t>
            </a:r>
            <a:r>
              <a:rPr lang="en-US" sz="1200"/>
              <a:t> (Levine et al., 2015, Cell)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12" name="Picture 8" descr="A picture containing computer, indoor, electronics, keyboard&#10;&#10;Description automatically generated">
            <a:extLst>
              <a:ext uri="{FF2B5EF4-FFF2-40B4-BE49-F238E27FC236}">
                <a16:creationId xmlns:a16="http://schemas.microsoft.com/office/drawing/2014/main" id="{D963F45B-2302-4B5F-96F2-C6F8D0FA7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81" r="-102" b="-26"/>
          <a:stretch/>
        </p:blipFill>
        <p:spPr>
          <a:xfrm>
            <a:off x="6304429" y="1094329"/>
            <a:ext cx="2746003" cy="816083"/>
          </a:xfrm>
          <a:prstGeom prst="rect">
            <a:avLst/>
          </a:prstGeo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0D48758F-7265-404F-8731-ACB2596D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7" y="1711674"/>
            <a:ext cx="1563781" cy="641586"/>
          </a:xfrm>
          <a:prstGeom prst="rect">
            <a:avLst/>
          </a:prstGeom>
        </p:spPr>
      </p:pic>
      <p:pic>
        <p:nvPicPr>
          <p:cNvPr id="16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6F679E54-213D-4E10-B7B4-3607F6EB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44" y="2010743"/>
            <a:ext cx="2743200" cy="2730059"/>
          </a:xfrm>
          <a:prstGeom prst="rect">
            <a:avLst/>
          </a:prstGeom>
        </p:spPr>
      </p:pic>
      <p:pic>
        <p:nvPicPr>
          <p:cNvPr id="17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A0DF99C-1CA7-4684-8401-DAF10E0CE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62" y="3421267"/>
            <a:ext cx="1538568" cy="441288"/>
          </a:xfrm>
          <a:prstGeom prst="rect">
            <a:avLst/>
          </a:prstGeom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298D8D1E-9016-BA42-9979-B3D6DD94D84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</p:spTree>
    <p:extLst>
      <p:ext uri="{BB962C8B-B14F-4D97-AF65-F5344CB8AC3E}">
        <p14:creationId xmlns:p14="http://schemas.microsoft.com/office/powerpoint/2010/main" val="369039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Tune Graph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6126629" cy="3402806"/>
          </a:xfrm>
        </p:spPr>
        <p:txBody>
          <a:bodyPr/>
          <a:lstStyle/>
          <a:p>
            <a:pPr marL="101600" indent="0">
              <a:buNone/>
            </a:pPr>
            <a:r>
              <a:rPr lang="en-US" sz="1200"/>
              <a:t>Community detection using the </a:t>
            </a:r>
            <a:r>
              <a:rPr lang="en-US" sz="1200" err="1"/>
              <a:t>Louvaine</a:t>
            </a:r>
            <a:r>
              <a:rPr lang="en-US" sz="1200"/>
              <a:t> method yields some useful clusters but is not suited to find the next best song to practice.</a:t>
            </a:r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r>
              <a:rPr lang="en-US" sz="1200"/>
              <a:t>Better: Look at direct neighbors in the graph (cliques) and shortest path:</a:t>
            </a:r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1D5D816B-BCA0-4B27-8530-DC6DF4C3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62" y="1057397"/>
            <a:ext cx="2743200" cy="1796059"/>
          </a:xfrm>
          <a:prstGeom prst="rect">
            <a:avLst/>
          </a:prstGeom>
        </p:spPr>
      </p:pic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ED9F0A7-1FC2-3240-B92A-F1B91617E23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D3E3C-8CAF-4D44-8D74-A04BE9E123A9}"/>
              </a:ext>
            </a:extLst>
          </p:cNvPr>
          <p:cNvSpPr txBox="1"/>
          <p:nvPr/>
        </p:nvSpPr>
        <p:spPr>
          <a:xfrm>
            <a:off x="208772" y="2162370"/>
            <a:ext cx="540242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nsolas"/>
              </a:rPr>
              <a:t>All Of You - Get Happy
Em7 A7 Dm7 G7 --- CM7 B7  Bb7 --- A7 Dm7 G7
|   |  |   |      X   </a:t>
            </a:r>
            <a:r>
              <a:rPr lang="en-US" sz="1200" err="1">
                <a:latin typeface="Consolas"/>
              </a:rPr>
              <a:t>X</a:t>
            </a:r>
            <a:r>
              <a:rPr lang="en-US" sz="1200">
                <a:latin typeface="Consolas"/>
              </a:rPr>
              <a:t>   |       |  |   | 
Em7 A7 Dm7 G7 Gm7 C7  Fm7 Bb7 Em7 A7 Dm7 G7
All Of You - Days Of Wine And Roses
Dm7 G7 CM7 B7 Bb7 --- A7 Dm7
|   |  |      |       |  |  
Dm7 G7 CM7 -- Bb7 Em7 A7 Dm7
Get Happy - Days Of Wine And Roses
Em7 Am7 Dm7 G7 C6 --- Dm7 G7
|   X   |   |  |      |   | 
Em7 A7  Dm7 G7 C6 Am7 Dm7 G7</a:t>
            </a:r>
          </a:p>
        </p:txBody>
      </p:sp>
    </p:spTree>
    <p:extLst>
      <p:ext uri="{BB962C8B-B14F-4D97-AF65-F5344CB8AC3E}">
        <p14:creationId xmlns:p14="http://schemas.microsoft.com/office/powerpoint/2010/main" val="244646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learned</a:t>
            </a:r>
            <a:r>
              <a:rPr lang="de-DE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en-US" dirty="0" err="1"/>
          </a:p>
          <a:p>
            <a:pPr lvl="1">
              <a:buSzPts val="2000"/>
            </a:pPr>
            <a:r>
              <a:rPr lang="de-DE" dirty="0"/>
              <a:t>Expert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; expensive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at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 a </a:t>
            </a:r>
            <a:r>
              <a:rPr lang="de-DE" dirty="0" err="1"/>
              <a:t>small</a:t>
            </a:r>
            <a:r>
              <a:rPr lang="de-DE" dirty="0"/>
              <a:t> sample, but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.</a:t>
            </a:r>
            <a:endParaRPr lang="de-DE"/>
          </a:p>
          <a:p>
            <a:pPr lvl="1"/>
            <a:r>
              <a:rPr lang="de-DE" dirty="0"/>
              <a:t>Are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? Maybe...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 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 More </a:t>
            </a:r>
            <a:r>
              <a:rPr lang="de-DE" dirty="0" err="1"/>
              <a:t>exploration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</a:t>
            </a:r>
          </a:p>
          <a:p>
            <a:r>
              <a:rPr lang="de-DE" dirty="0"/>
              <a:t>"Best </a:t>
            </a:r>
            <a:r>
              <a:rPr lang="de-DE" dirty="0" err="1"/>
              <a:t>method</a:t>
            </a:r>
            <a:r>
              <a:rPr lang="de-DE" dirty="0"/>
              <a:t>" </a:t>
            </a:r>
            <a:r>
              <a:rPr lang="de-DE" dirty="0" err="1"/>
              <a:t>depends</a:t>
            </a:r>
            <a:r>
              <a:rPr lang="de-DE" dirty="0"/>
              <a:t> on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how</a:t>
            </a:r>
            <a:r>
              <a:rPr lang="de-DE" dirty="0"/>
              <a:t> </a:t>
            </a:r>
            <a:r>
              <a:rPr lang="de-DE" dirty="0" err="1"/>
              <a:t>you</a:t>
            </a:r>
            <a:r>
              <a:rPr lang="de-DE" dirty="0"/>
              <a:t> </a:t>
            </a:r>
            <a:r>
              <a:rPr lang="de-DE" dirty="0" err="1"/>
              <a:t>define</a:t>
            </a:r>
            <a:r>
              <a:rPr lang="de-DE" dirty="0"/>
              <a:t> "</a:t>
            </a:r>
            <a:r>
              <a:rPr lang="de-DE" dirty="0" err="1"/>
              <a:t>similar</a:t>
            </a:r>
            <a:r>
              <a:rPr lang="de-DE" dirty="0"/>
              <a:t> </a:t>
            </a:r>
            <a:r>
              <a:rPr lang="de-DE" dirty="0" err="1"/>
              <a:t>tunes</a:t>
            </a:r>
            <a:r>
              <a:rPr lang="de-DE" dirty="0"/>
              <a:t>": </a:t>
            </a:r>
            <a:r>
              <a:rPr lang="de-DE" dirty="0" err="1"/>
              <a:t>subjective</a:t>
            </a:r>
            <a:r>
              <a:rPr lang="de-DE" dirty="0"/>
              <a:t>.</a:t>
            </a:r>
          </a:p>
          <a:p>
            <a:r>
              <a:rPr lang="de-DE" dirty="0" err="1"/>
              <a:t>Comparison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tunes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chords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tunes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 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chords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skew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19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500452E0-157F-5248-B74A-95C7FE20A77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</p:spTree>
    <p:extLst>
      <p:ext uri="{BB962C8B-B14F-4D97-AF65-F5344CB8AC3E}">
        <p14:creationId xmlns:p14="http://schemas.microsoft.com/office/powerpoint/2010/main" val="135876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88AB-A292-41CE-B1C5-E9E4D849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B742-602C-4071-89C6-5CEAD43B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9032" y="1221581"/>
            <a:ext cx="4287018" cy="2021158"/>
          </a:xfrm>
        </p:spPr>
        <p:txBody>
          <a:bodyPr/>
          <a:lstStyle/>
          <a:p>
            <a:pPr marL="101600" indent="0">
              <a:buNone/>
            </a:pPr>
            <a:r>
              <a:rPr lang="en-US"/>
              <a:t>Analogy to NLP:</a:t>
            </a:r>
          </a:p>
          <a:p>
            <a:r>
              <a:rPr lang="en-US"/>
              <a:t>Chord  —  Word</a:t>
            </a:r>
          </a:p>
          <a:p>
            <a:r>
              <a:rPr lang="en-US"/>
              <a:t>Tune  —  Document</a:t>
            </a:r>
          </a:p>
          <a:p>
            <a:r>
              <a:rPr lang="en-US"/>
              <a:t>Simplify Chords — Stemming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34584-A422-4606-9812-5D00FF7B1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B9C5AF-828B-41D3-96C0-7A48F38E4B9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3E690EA-5D89-4BC4-BCD6-E02DAD90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3" y="1033332"/>
            <a:ext cx="4558183" cy="4025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E8419-0793-4DE9-983D-AA6CFB356EF0}"/>
              </a:ext>
            </a:extLst>
          </p:cNvPr>
          <p:cNvSpPr txBox="1"/>
          <p:nvPr/>
        </p:nvSpPr>
        <p:spPr>
          <a:xfrm>
            <a:off x="4751614" y="4453304"/>
            <a:ext cx="402436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Source Code for </a:t>
            </a:r>
            <a:r>
              <a:rPr lang="en-US" sz="1050" err="1"/>
              <a:t>MusicXML</a:t>
            </a:r>
            <a:r>
              <a:rPr lang="en-US" sz="1050"/>
              <a:t> -&gt; JSON: ​</a:t>
            </a:r>
            <a:br>
              <a:rPr lang="en-US" sz="1050"/>
            </a:br>
            <a:r>
              <a:rPr lang="en-US" sz="1050"/>
              <a:t>adapted from </a:t>
            </a:r>
            <a:r>
              <a:rPr lang="en-US" sz="1050">
                <a:hlinkClick r:id="rId3"/>
              </a:rPr>
              <a:t>https://github.com/felixxwu/Jazz-Chord-Generator</a:t>
            </a:r>
            <a:endParaRPr lang="en-US" sz="105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6A597816-091D-A347-B94F-54108E991A8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</p:spTree>
    <p:extLst>
      <p:ext uri="{BB962C8B-B14F-4D97-AF65-F5344CB8AC3E}">
        <p14:creationId xmlns:p14="http://schemas.microsoft.com/office/powerpoint/2010/main" val="20058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09C5-A3C4-4542-BCE9-9E0155C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077B0-F60B-4E29-8A4B-D57B3BAEF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CC7ED8-8525-40B4-99C8-69DF6D4CDB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6743291-2D71-4FC4-A2B4-F06CF1ED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17" y="1048641"/>
            <a:ext cx="4664947" cy="3580036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8FE954C-CECA-794C-931E-3A6D02F8EAD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CDEB501-F7D2-4F89-A003-B94FB7DFBB69}"/>
              </a:ext>
            </a:extLst>
          </p:cNvPr>
          <p:cNvSpPr txBox="1"/>
          <p:nvPr/>
        </p:nvSpPr>
        <p:spPr>
          <a:xfrm>
            <a:off x="5465990" y="1438275"/>
            <a:ext cx="1062718" cy="21544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/>
              <a:t>Smith-Waterman</a:t>
            </a:r>
          </a:p>
        </p:txBody>
      </p:sp>
    </p:spTree>
    <p:extLst>
      <p:ext uri="{BB962C8B-B14F-4D97-AF65-F5344CB8AC3E}">
        <p14:creationId xmlns:p14="http://schemas.microsoft.com/office/powerpoint/2010/main" val="249954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Bag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Chords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49" y="1221581"/>
            <a:ext cx="3178715" cy="3402806"/>
          </a:xfrm>
        </p:spPr>
        <p:txBody>
          <a:bodyPr/>
          <a:lstStyle/>
          <a:p>
            <a:r>
              <a:rPr lang="de-DE"/>
              <a:t>Bag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Chords</a:t>
            </a:r>
            <a:r>
              <a:rPr lang="de-DE"/>
              <a:t> Model: </a:t>
            </a:r>
            <a:r>
              <a:rPr lang="de-DE" err="1"/>
              <a:t>see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chords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prevalent</a:t>
            </a:r>
            <a:r>
              <a:rPr lang="de-DE"/>
              <a:t> in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song</a:t>
            </a:r>
            <a:r>
              <a:rPr lang="de-DE"/>
              <a:t> (</a:t>
            </a:r>
            <a:r>
              <a:rPr lang="de-DE" err="1"/>
              <a:t>right</a:t>
            </a:r>
            <a:r>
              <a:rPr lang="de-DE"/>
              <a:t>)</a:t>
            </a:r>
          </a:p>
          <a:p>
            <a:r>
              <a:rPr lang="de-DE"/>
              <a:t>And </a:t>
            </a:r>
            <a:r>
              <a:rPr lang="de-DE" err="1"/>
              <a:t>calculate</a:t>
            </a:r>
            <a:r>
              <a:rPr lang="de-DE"/>
              <a:t> TF-IDF on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chords</a:t>
            </a:r>
            <a:r>
              <a:rPr lang="de-DE"/>
              <a:t> (</a:t>
            </a:r>
            <a:r>
              <a:rPr lang="de-DE" err="1"/>
              <a:t>left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6FC4B1A3-1681-4D4E-AF66-D8841D6F76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7FA15A-8EE1-D14A-A8DD-F352002C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66" y="1059769"/>
            <a:ext cx="2184400" cy="236855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F9EB59D-2ABA-E04A-9B0C-7B14A994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463" y="1059769"/>
            <a:ext cx="3071603" cy="29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Bag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Chords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3808442" cy="3402806"/>
          </a:xfrm>
        </p:spPr>
        <p:txBody>
          <a:bodyPr/>
          <a:lstStyle/>
          <a:p>
            <a:r>
              <a:rPr lang="de-DE"/>
              <a:t>Input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chords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bag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model</a:t>
            </a:r>
          </a:p>
          <a:p>
            <a:r>
              <a:rPr lang="de-DE"/>
              <a:t>Use pair-</a:t>
            </a:r>
            <a:r>
              <a:rPr lang="de-DE" err="1"/>
              <a:t>wise</a:t>
            </a:r>
            <a:r>
              <a:rPr lang="de-DE"/>
              <a:t> </a:t>
            </a:r>
            <a:r>
              <a:rPr lang="de-DE" err="1"/>
              <a:t>cosinus</a:t>
            </a:r>
            <a:r>
              <a:rPr lang="de-DE"/>
              <a:t> </a:t>
            </a:r>
            <a:r>
              <a:rPr lang="de-DE" err="1"/>
              <a:t>similiarities</a:t>
            </a:r>
            <a:r>
              <a:rPr lang="de-DE"/>
              <a:t> 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see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songs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similiar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other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6FC4B1A3-1681-4D4E-AF66-D8841D6F76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49FC0B4-B165-024C-A277-CE2981F2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07" y="914824"/>
            <a:ext cx="3240369" cy="40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0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TF IDF: </a:t>
            </a:r>
            <a:r>
              <a:rPr lang="de-DE" err="1"/>
              <a:t>ngrams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49" y="1221581"/>
            <a:ext cx="5706255" cy="3402806"/>
          </a:xfrm>
        </p:spPr>
        <p:txBody>
          <a:bodyPr/>
          <a:lstStyle/>
          <a:p>
            <a:r>
              <a:rPr lang="de-DE"/>
              <a:t>Bag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ngrams</a:t>
            </a:r>
            <a:r>
              <a:rPr lang="de-DE"/>
              <a:t> Model </a:t>
            </a:r>
            <a:r>
              <a:rPr lang="de-DE" err="1"/>
              <a:t>with</a:t>
            </a:r>
            <a:r>
              <a:rPr lang="de-DE"/>
              <a:t> 2 </a:t>
            </a:r>
            <a:r>
              <a:rPr lang="de-DE" err="1"/>
              <a:t>chords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input</a:t>
            </a:r>
            <a:endParaRPr lang="de-DE"/>
          </a:p>
          <a:p>
            <a:r>
              <a:rPr lang="de-DE" err="1"/>
              <a:t>Using</a:t>
            </a:r>
            <a:r>
              <a:rPr lang="de-DE"/>
              <a:t> TF-IDF </a:t>
            </a:r>
            <a:r>
              <a:rPr lang="de-DE" err="1"/>
              <a:t>ngrams</a:t>
            </a:r>
            <a:r>
              <a:rPr lang="de-DE"/>
              <a:t> (3) </a:t>
            </a:r>
            <a:r>
              <a:rPr lang="de-DE" err="1"/>
              <a:t>method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find </a:t>
            </a:r>
            <a:r>
              <a:rPr lang="de-DE" err="1"/>
              <a:t>similar</a:t>
            </a:r>
            <a:r>
              <a:rPr lang="de-DE"/>
              <a:t> </a:t>
            </a:r>
            <a:r>
              <a:rPr lang="de-DE" err="1"/>
              <a:t>songs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6FC4B1A3-1681-4D4E-AF66-D8841D6F76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29CC55C-5BC2-3A44-BB39-A84A083A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2" y="1056736"/>
            <a:ext cx="2984900" cy="30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5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TF IDF: </a:t>
            </a:r>
            <a:r>
              <a:rPr lang="de-DE" err="1"/>
              <a:t>ngrams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221581"/>
            <a:ext cx="3696300" cy="3402806"/>
          </a:xfrm>
        </p:spPr>
        <p:txBody>
          <a:bodyPr/>
          <a:lstStyle/>
          <a:p>
            <a:r>
              <a:rPr lang="de-DE" err="1"/>
              <a:t>Using</a:t>
            </a:r>
            <a:r>
              <a:rPr lang="de-DE"/>
              <a:t> TF-IDF </a:t>
            </a:r>
            <a:r>
              <a:rPr lang="de-DE" err="1"/>
              <a:t>ngrams</a:t>
            </a:r>
            <a:r>
              <a:rPr lang="de-DE"/>
              <a:t> (3) </a:t>
            </a:r>
            <a:r>
              <a:rPr lang="de-DE" err="1"/>
              <a:t>method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find </a:t>
            </a:r>
            <a:r>
              <a:rPr lang="de-DE" err="1"/>
              <a:t>songs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similar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another</a:t>
            </a:r>
            <a:r>
              <a:rPr lang="de-DE"/>
              <a:t> </a:t>
            </a:r>
            <a:r>
              <a:rPr lang="de-DE" err="1"/>
              <a:t>song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6FC4B1A3-1681-4D4E-AF66-D8841D6F76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70F081E2-FD4C-4A47-9C24-88946554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59" y="1036470"/>
            <a:ext cx="3597309" cy="3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1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329E-5105-4FBE-B353-74253B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Word </a:t>
            </a:r>
            <a:r>
              <a:rPr lang="de-DE" err="1"/>
              <a:t>Embeddings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55280-034D-497C-B6F2-5DFC2FBA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087111"/>
            <a:ext cx="8928100" cy="3537276"/>
          </a:xfrm>
        </p:spPr>
        <p:txBody>
          <a:bodyPr/>
          <a:lstStyle/>
          <a:p>
            <a:r>
              <a:rPr lang="de-DE" sz="1600" dirty="0"/>
              <a:t>Word2Vec </a:t>
            </a:r>
            <a:r>
              <a:rPr lang="de-DE" sz="1600" dirty="0" err="1"/>
              <a:t>skip</a:t>
            </a:r>
            <a:r>
              <a:rPr lang="de-DE" sz="1600" dirty="0"/>
              <a:t>-gram </a:t>
            </a:r>
            <a:r>
              <a:rPr lang="de-DE" sz="1600" dirty="0" err="1"/>
              <a:t>approach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negative </a:t>
            </a:r>
            <a:r>
              <a:rPr lang="de-DE" sz="1600" dirty="0" err="1"/>
              <a:t>sampling</a:t>
            </a:r>
            <a:endParaRPr lang="de-DE" sz="1600" dirty="0"/>
          </a:p>
          <a:p>
            <a:pPr lvl="1"/>
            <a:r>
              <a:rPr lang="de-DE" sz="1400" dirty="0" err="1"/>
              <a:t>Unsupervised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endParaRPr lang="de-DE" sz="1400" dirty="0"/>
          </a:p>
          <a:p>
            <a:pPr lvl="1"/>
            <a:r>
              <a:rPr lang="de-DE" sz="1400" dirty="0"/>
              <a:t>Generate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  <a:r>
              <a:rPr lang="de-DE" sz="1400" dirty="0" err="1"/>
              <a:t>samples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chord</a:t>
            </a:r>
            <a:r>
              <a:rPr lang="de-DE" sz="1400" dirty="0"/>
              <a:t> </a:t>
            </a:r>
            <a:r>
              <a:rPr lang="de-DE" sz="1400" dirty="0" err="1"/>
              <a:t>sequences</a:t>
            </a:r>
            <a:endParaRPr lang="de-DE" sz="1400" dirty="0"/>
          </a:p>
          <a:p>
            <a:pPr lvl="2">
              <a:buSzPts val="1890"/>
            </a:pPr>
            <a:r>
              <a:rPr lang="de-DE" sz="1200" dirty="0" err="1"/>
              <a:t>Window</a:t>
            </a:r>
            <a:r>
              <a:rPr lang="de-DE" sz="1200" dirty="0"/>
              <a:t> </a:t>
            </a:r>
            <a:r>
              <a:rPr lang="de-DE" sz="1200" dirty="0" err="1"/>
              <a:t>size</a:t>
            </a:r>
            <a:r>
              <a:rPr lang="de-DE" sz="1200" dirty="0"/>
              <a:t> 1 (1 </a:t>
            </a:r>
            <a:r>
              <a:rPr lang="de-DE" sz="1200" dirty="0" err="1"/>
              <a:t>chord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side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 </a:t>
            </a:r>
            <a:r>
              <a:rPr lang="de-DE" sz="1200" dirty="0" err="1"/>
              <a:t>center</a:t>
            </a:r>
            <a:r>
              <a:rPr lang="de-DE" sz="1200" dirty="0"/>
              <a:t> </a:t>
            </a:r>
            <a:r>
              <a:rPr lang="de-DE" sz="1200" dirty="0" err="1"/>
              <a:t>chord</a:t>
            </a:r>
            <a:r>
              <a:rPr lang="de-DE" sz="1200" dirty="0"/>
              <a:t>); 2 negative </a:t>
            </a:r>
            <a:r>
              <a:rPr lang="de-DE" sz="1200" dirty="0" err="1"/>
              <a:t>samples</a:t>
            </a:r>
            <a:endParaRPr lang="de-DE" sz="1200" dirty="0"/>
          </a:p>
          <a:p>
            <a:pPr lvl="1"/>
            <a:r>
              <a:rPr lang="de-DE" sz="1400" dirty="0"/>
              <a:t>Subsample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chord</a:t>
            </a:r>
            <a:r>
              <a:rPr lang="de-DE" sz="1400" dirty="0"/>
              <a:t> </a:t>
            </a:r>
            <a:r>
              <a:rPr lang="de-DE" sz="1400" dirty="0" err="1"/>
              <a:t>frequency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speed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br>
              <a:rPr lang="de-DE" sz="1400" dirty="0"/>
            </a:br>
            <a:r>
              <a:rPr lang="de-DE" sz="1200" i="1" dirty="0"/>
              <a:t>Sample code: </a:t>
            </a:r>
            <a:r>
              <a:rPr lang="de-DE" sz="1200" i="1" dirty="0">
                <a:hlinkClick r:id="rId2"/>
              </a:rPr>
              <a:t>https://www.tensorflow.org/tutorials/text/word2vec</a:t>
            </a:r>
            <a:endParaRPr lang="de-DE" sz="1400" dirty="0"/>
          </a:p>
          <a:p>
            <a:pPr lvl="1"/>
            <a:endParaRPr lang="de-DE" sz="1400"/>
          </a:p>
          <a:p>
            <a:r>
              <a:rPr lang="de-DE" sz="1600" dirty="0"/>
              <a:t>Experiment 1: </a:t>
            </a:r>
            <a:r>
              <a:rPr lang="de-DE" sz="1600" dirty="0" err="1"/>
              <a:t>Reproduce</a:t>
            </a:r>
            <a:r>
              <a:rPr lang="de-DE" sz="1600" dirty="0"/>
              <a:t> Cycle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Fifths</a:t>
            </a:r>
            <a:endParaRPr lang="de-DE" sz="1600" dirty="0"/>
          </a:p>
          <a:p>
            <a:pPr lvl="1"/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tunes</a:t>
            </a:r>
            <a:r>
              <a:rPr lang="de-DE" sz="1400" dirty="0"/>
              <a:t> </a:t>
            </a:r>
            <a:r>
              <a:rPr lang="de-DE" sz="1400" dirty="0" err="1"/>
              <a:t>transposed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all 12 </a:t>
            </a:r>
            <a:r>
              <a:rPr lang="de-DE" sz="1400" dirty="0" err="1"/>
              <a:t>keys</a:t>
            </a:r>
            <a:endParaRPr lang="de-DE" sz="1400" dirty="0"/>
          </a:p>
          <a:p>
            <a:pPr lvl="1"/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single</a:t>
            </a:r>
            <a:r>
              <a:rPr lang="de-DE" sz="1400" dirty="0"/>
              <a:t> </a:t>
            </a:r>
            <a:r>
              <a:rPr lang="de-DE" sz="1400" dirty="0" err="1"/>
              <a:t>chords</a:t>
            </a:r>
            <a:endParaRPr lang="de-DE" sz="1400" dirty="0"/>
          </a:p>
          <a:p>
            <a:pPr>
              <a:buSzPts val="1890"/>
            </a:pPr>
            <a:r>
              <a:rPr lang="de-DE" sz="1600" dirty="0"/>
              <a:t>Experiment 2: </a:t>
            </a:r>
            <a:r>
              <a:rPr lang="de-DE" sz="1600" dirty="0" err="1"/>
              <a:t>Recommend</a:t>
            </a:r>
            <a:r>
              <a:rPr lang="de-DE" sz="1600" dirty="0"/>
              <a:t> </a:t>
            </a:r>
            <a:r>
              <a:rPr lang="de-DE" sz="1600" dirty="0" err="1"/>
              <a:t>Similar</a:t>
            </a:r>
            <a:r>
              <a:rPr lang="de-DE" sz="1600" dirty="0"/>
              <a:t> Tunes</a:t>
            </a:r>
          </a:p>
          <a:p>
            <a:pPr lvl="1"/>
            <a:r>
              <a:rPr lang="de-DE" sz="1400" dirty="0" err="1"/>
              <a:t>Using</a:t>
            </a:r>
            <a:r>
              <a:rPr lang="de-DE" sz="1400" dirty="0"/>
              <a:t> all </a:t>
            </a:r>
            <a:r>
              <a:rPr lang="de-DE" sz="1400" dirty="0" err="1"/>
              <a:t>tunes</a:t>
            </a:r>
            <a:r>
              <a:rPr lang="de-DE" sz="1400" dirty="0"/>
              <a:t> </a:t>
            </a:r>
            <a:r>
              <a:rPr lang="de-DE" sz="1400" dirty="0" err="1"/>
              <a:t>transposed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common</a:t>
            </a:r>
            <a:r>
              <a:rPr lang="de-DE" sz="1400" dirty="0"/>
              <a:t> </a:t>
            </a:r>
            <a:r>
              <a:rPr lang="de-DE" sz="1400" dirty="0" err="1"/>
              <a:t>key</a:t>
            </a:r>
            <a:r>
              <a:rPr lang="de-DE" sz="1400" dirty="0"/>
              <a:t> (</a:t>
            </a:r>
            <a:r>
              <a:rPr lang="de-DE" sz="1400" dirty="0" err="1"/>
              <a:t>Cmaj</a:t>
            </a:r>
            <a:r>
              <a:rPr lang="de-DE" sz="1400" dirty="0"/>
              <a:t> / Amin)</a:t>
            </a:r>
          </a:p>
          <a:p>
            <a:pPr lvl="1"/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chord</a:t>
            </a:r>
            <a:r>
              <a:rPr lang="de-DE" sz="1400" dirty="0"/>
              <a:t> </a:t>
            </a:r>
            <a:r>
              <a:rPr lang="de-DE" sz="1400" dirty="0" err="1"/>
              <a:t>ngrams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3</a:t>
            </a:r>
          </a:p>
          <a:p>
            <a:pPr lvl="1"/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654FF-4747-4F48-AED9-8591E161F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F4C5F9-6497-43E2-AD0C-BCDC9118EE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F03DE5E-5DDD-C545-8F0F-1EFA8975265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</p:spTree>
    <p:extLst>
      <p:ext uri="{BB962C8B-B14F-4D97-AF65-F5344CB8AC3E}">
        <p14:creationId xmlns:p14="http://schemas.microsoft.com/office/powerpoint/2010/main" val="39595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A079-6A08-4DF6-8585-D70EB57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Reproduce the Cycle of Fifths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B4D16-70A1-43B0-85B0-4532C91270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7E9081-251F-4D70-A28D-B93A4E29D9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CH"/>
              <a:t>CAS </a:t>
            </a:r>
            <a:r>
              <a:rPr lang="de-CH" err="1"/>
              <a:t>Machine</a:t>
            </a:r>
            <a:r>
              <a:rPr lang="de-CH"/>
              <a:t> </a:t>
            </a:r>
            <a:r>
              <a:rPr lang="de-CH" err="1"/>
              <a:t>Intelligence</a:t>
            </a:r>
            <a:r>
              <a:rPr lang="de-CH"/>
              <a:t> - </a:t>
            </a:r>
            <a:r>
              <a:rPr lang="de-CH" err="1"/>
              <a:t>Textanalytics</a:t>
            </a:r>
            <a:endParaRPr lang="de-CH"/>
          </a:p>
        </p:txBody>
      </p:sp>
      <p:pic>
        <p:nvPicPr>
          <p:cNvPr id="10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86931782-3DA4-4D02-8EAA-3D318B1D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1" y="1247551"/>
            <a:ext cx="4407273" cy="3539266"/>
          </a:xfrm>
          <a:prstGeom prst="rect">
            <a:avLst/>
          </a:prstGeom>
        </p:spPr>
      </p:pic>
      <p:pic>
        <p:nvPicPr>
          <p:cNvPr id="11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35829701-44FC-4E09-BB71-CFF88011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31" y="1239146"/>
            <a:ext cx="4407273" cy="3539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909A2-8856-45D4-BB47-88C6E9178482}"/>
              </a:ext>
            </a:extLst>
          </p:cNvPr>
          <p:cNvSpPr txBox="1"/>
          <p:nvPr/>
        </p:nvSpPr>
        <p:spPr>
          <a:xfrm>
            <a:off x="107576" y="4536701"/>
            <a:ext cx="40458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i="1">
                <a:hlinkClick r:id="rId4"/>
              </a:rPr>
              <a:t>https://en.wikipedia.org/wiki/Circle_of_fifths</a:t>
            </a:r>
            <a:endParaRPr lang="en-US" sz="1100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8D96E-42C4-4E54-B1A2-0E835D1BD9F8}"/>
              </a:ext>
            </a:extLst>
          </p:cNvPr>
          <p:cNvSpPr txBox="1"/>
          <p:nvPr/>
        </p:nvSpPr>
        <p:spPr>
          <a:xfrm>
            <a:off x="107576" y="981635"/>
            <a:ext cx="87775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Input: 1334 tunes transposed to all 12 keys, full single chords. </a:t>
            </a:r>
          </a:p>
          <a:p>
            <a:r>
              <a:rPr lang="en-US"/>
              <a:t>Visualization: PCA of the resulting Embedding Matrix.</a:t>
            </a:r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47DC8521-5B4C-044C-BFD5-A651A9BC8F4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339752" y="4840002"/>
            <a:ext cx="5184576" cy="215988"/>
          </a:xfrm>
        </p:spPr>
        <p:txBody>
          <a:bodyPr/>
          <a:lstStyle/>
          <a:p>
            <a:r>
              <a:rPr lang="de-CH"/>
              <a:t>Final </a:t>
            </a:r>
            <a:r>
              <a:rPr lang="de-CH" err="1"/>
              <a:t>Presentation</a:t>
            </a:r>
            <a:r>
              <a:rPr lang="de-CH"/>
              <a:t> Group Benke-</a:t>
            </a:r>
            <a:r>
              <a:rPr lang="de-CH" err="1"/>
              <a:t>Bruderer</a:t>
            </a:r>
            <a:r>
              <a:rPr lang="de-CH"/>
              <a:t>, Hilti, </a:t>
            </a:r>
            <a:r>
              <a:rPr lang="de-CH" err="1"/>
              <a:t>Zahnd</a:t>
            </a:r>
            <a:r>
              <a:rPr lang="de-CH"/>
              <a:t> │21.06.2021</a:t>
            </a:r>
          </a:p>
        </p:txBody>
      </p:sp>
    </p:spTree>
    <p:extLst>
      <p:ext uri="{BB962C8B-B14F-4D97-AF65-F5344CB8AC3E}">
        <p14:creationId xmlns:p14="http://schemas.microsoft.com/office/powerpoint/2010/main" val="2996520025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raesentation">
  <a:themeElements>
    <a:clrScheme name="SoE Farben">
      <a:dk1>
        <a:srgbClr val="000000"/>
      </a:dk1>
      <a:lt1>
        <a:srgbClr val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BADB52D3389A2468681FA68BB5017A1" ma:contentTypeVersion="8" ma:contentTypeDescription="Ein neues Dokument erstellen." ma:contentTypeScope="" ma:versionID="26f0e276608a5f820fc0a779b85ef38e">
  <xsd:schema xmlns:xsd="http://www.w3.org/2001/XMLSchema" xmlns:xs="http://www.w3.org/2001/XMLSchema" xmlns:p="http://schemas.microsoft.com/office/2006/metadata/properties" xmlns:ns2="cd832f1d-24f8-4c0b-9235-8ed1f0e13c04" targetNamespace="http://schemas.microsoft.com/office/2006/metadata/properties" ma:root="true" ma:fieldsID="11b0348959c5d6ea082e8e378f2cd142" ns2:_="">
    <xsd:import namespace="cd832f1d-24f8-4c0b-9235-8ed1f0e13c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32f1d-24f8-4c0b-9235-8ed1f0e13c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D95168-D36F-4A27-AAA7-5ADFA4B08B5C}">
  <ds:schemaRefs>
    <ds:schemaRef ds:uri="cd832f1d-24f8-4c0b-9235-8ed1f0e13c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D066D8-E689-490D-A4B9-8EDEBD3DB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DB68A2-8012-4345-A75B-0FA02DA9871D}">
  <ds:schemaRefs>
    <ds:schemaRef ds:uri="cd832f1d-24f8-4c0b-9235-8ed1f0e13c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(16:9)</PresentationFormat>
  <Slides>19</Slides>
  <Notes>0</Notes>
  <HiddenSlides>2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Vorlage_Praesentation</vt:lpstr>
      <vt:lpstr>What should I learn next?</vt:lpstr>
      <vt:lpstr>Data Preprocessing</vt:lpstr>
      <vt:lpstr>Methods</vt:lpstr>
      <vt:lpstr>Bag of Chords</vt:lpstr>
      <vt:lpstr>Bag of Chords</vt:lpstr>
      <vt:lpstr>TF IDF: ngrams</vt:lpstr>
      <vt:lpstr>TF IDF: ngrams</vt:lpstr>
      <vt:lpstr>Word Embeddings</vt:lpstr>
      <vt:lpstr>Reproduce the Cycle of Fifths</vt:lpstr>
      <vt:lpstr>Recommend a Similar Tune</vt:lpstr>
      <vt:lpstr>T-SNE Visualization of Embedding</vt:lpstr>
      <vt:lpstr>T-SNE Visualization of Embedding</vt:lpstr>
      <vt:lpstr>T-SNE Visualization of Embedding</vt:lpstr>
      <vt:lpstr>What is similar to "Fools Rush In"?</vt:lpstr>
      <vt:lpstr>Cosinus Similarity to recommend Tunes</vt:lpstr>
      <vt:lpstr>Tune Alignment</vt:lpstr>
      <vt:lpstr>Tune Similarity</vt:lpstr>
      <vt:lpstr>Tune Graph</vt:lpstr>
      <vt:lpstr>What have we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Information Engineering Modul: Scripting  Tag 08 Kick off</dc:title>
  <dc:creator>Stephan Benke</dc:creator>
  <cp:revision>129</cp:revision>
  <dcterms:modified xsi:type="dcterms:W3CDTF">2021-06-20T09:26:52Z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0x0101006BADB52D3389A2468681FA68BB5017A1</vt:lpwstr>
  </property>
</Properties>
</file>