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3" r:id="rId3"/>
    <p:sldId id="288" r:id="rId4"/>
    <p:sldId id="290" r:id="rId5"/>
    <p:sldId id="289" r:id="rId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Killian" initials="D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574"/>
  </p:normalViewPr>
  <p:slideViewPr>
    <p:cSldViewPr snapToGrid="0" snapToObjects="1">
      <p:cViewPr varScale="1">
        <p:scale>
          <a:sx n="115" d="100"/>
          <a:sy n="115" d="100"/>
        </p:scale>
        <p:origin x="131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327107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370262" y="4035425"/>
            <a:ext cx="2270126" cy="379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Rectangle"/>
          <p:cNvSpPr>
            <a:spLocks noGrp="1"/>
          </p:cNvSpPr>
          <p:nvPr>
            <p:ph type="body" sz="quarter" idx="13"/>
          </p:nvPr>
        </p:nvSpPr>
        <p:spPr>
          <a:xfrm>
            <a:off x="396875" y="2503487"/>
            <a:ext cx="2700338" cy="381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 defTabSz="685800">
              <a:spcBef>
                <a:spcPts val="700"/>
              </a:spcBef>
              <a:defRPr sz="2100"/>
            </a:pPr>
            <a:endParaRPr/>
          </a:p>
        </p:txBody>
      </p:sp>
      <p:sp>
        <p:nvSpPr>
          <p:cNvPr id="4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5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0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70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304800" y="0"/>
            <a:ext cx="5470525" cy="6540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/>
        </p:nvSpPr>
        <p:spPr>
          <a:xfrm>
            <a:off x="427037" y="4012523"/>
            <a:ext cx="3535363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5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" name="Title Text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ject Week Overview"/>
          <p:cNvSpPr/>
          <p:nvPr/>
        </p:nvSpPr>
        <p:spPr>
          <a:xfrm>
            <a:off x="390525" y="2562656"/>
            <a:ext cx="8229600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sz="4000" dirty="0" smtClean="0"/>
              <a:t>Team A.S.K.</a:t>
            </a:r>
          </a:p>
          <a:p>
            <a:r>
              <a:rPr sz="2800" i="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Project </a:t>
            </a:r>
            <a:r>
              <a:rPr sz="2800" i="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Overview</a:t>
            </a:r>
            <a:endParaRPr sz="2800" i="0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Project Week Overview"/>
          <p:cNvSpPr/>
          <p:nvPr/>
        </p:nvSpPr>
        <p:spPr>
          <a:xfrm>
            <a:off x="390524" y="4467578"/>
            <a:ext cx="8441241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sz="2600" b="0" i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Michael Ashe	Lead HTML, UI Developer</a:t>
            </a:r>
          </a:p>
          <a:p>
            <a:r>
              <a:rPr lang="en-US" sz="2600" b="0" i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Luke Stroud		Lead JS, jQuery Developer</a:t>
            </a:r>
          </a:p>
          <a:p>
            <a:r>
              <a:rPr lang="en-US" sz="2600" b="0" i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David Killian		Lead AJAX, Firebase Developer</a:t>
            </a:r>
          </a:p>
          <a:p>
            <a:endParaRPr sz="2600" b="0" i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Our Vision </a:t>
            </a:r>
            <a:r>
              <a:rPr lang="mr-IN" dirty="0" smtClean="0"/>
              <a:t>–</a:t>
            </a:r>
            <a:r>
              <a:rPr lang="en-US" dirty="0" smtClean="0"/>
              <a:t> Day 1</a:t>
            </a:r>
            <a:endParaRPr dirty="0"/>
          </a:p>
        </p:txBody>
      </p:sp>
      <p:sp>
        <p:nvSpPr>
          <p:cNvPr id="106" name="Team #1…"/>
          <p:cNvSpPr/>
          <p:nvPr/>
        </p:nvSpPr>
        <p:spPr>
          <a:xfrm>
            <a:off x="4337825" y="925550"/>
            <a:ext cx="4516243" cy="621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algn="ctr">
              <a:spcAft>
                <a:spcPts val="600"/>
              </a:spcAft>
              <a:defRPr sz="2100" b="1"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Welcome to </a:t>
            </a:r>
            <a:r>
              <a:rPr lang="en-US" sz="3200" i="1" dirty="0">
                <a:solidFill>
                  <a:schemeClr val="accent6">
                    <a:lumMod val="75000"/>
                  </a:schemeClr>
                </a:solidFill>
                <a:effectLst>
                  <a:outerShdw blurRad="254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Arial" charset="0"/>
                <a:ea typeface="Arial" charset="0"/>
                <a:cs typeface="Arial" charset="0"/>
              </a:rPr>
              <a:t>g</a:t>
            </a:r>
            <a:r>
              <a:rPr lang="en-US" sz="3200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254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Arial" charset="0"/>
                <a:ea typeface="Arial" charset="0"/>
                <a:cs typeface="Arial" charset="0"/>
              </a:rPr>
              <a:t>roopy</a:t>
            </a:r>
          </a:p>
          <a:p>
            <a:pPr algn="ctr">
              <a:spcAft>
                <a:spcPts val="600"/>
              </a:spcAft>
              <a:defRPr sz="2100" b="1"/>
            </a:pPr>
            <a:endParaRPr lang="en-US" sz="3200" i="1" dirty="0">
              <a:solidFill>
                <a:schemeClr val="accent6">
                  <a:lumMod val="75000"/>
                </a:schemeClr>
              </a:solidFill>
              <a:effectLst>
                <a:outerShdw blurRad="25400" dist="508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  <a:ea typeface="Arial" charset="0"/>
              <a:cs typeface="Arial" charset="0"/>
            </a:endParaRPr>
          </a:p>
          <a:p>
            <a:pPr algn="ctr">
              <a:spcAft>
                <a:spcPts val="600"/>
              </a:spcAft>
              <a:defRPr sz="2100" b="1"/>
            </a:pPr>
            <a:endParaRPr lang="en-US" sz="3200" i="1" dirty="0" smtClean="0">
              <a:solidFill>
                <a:schemeClr val="accent6">
                  <a:lumMod val="75000"/>
                </a:schemeClr>
              </a:solidFill>
              <a:effectLst>
                <a:outerShdw blurRad="25400" dist="508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  <a:ea typeface="Arial" charset="0"/>
              <a:cs typeface="Arial" charset="0"/>
            </a:endParaRPr>
          </a:p>
          <a:p>
            <a:pPr algn="ctr">
              <a:spcAft>
                <a:spcPts val="600"/>
              </a:spcAft>
              <a:defRPr sz="2100" b="1"/>
            </a:pPr>
            <a:endParaRPr lang="en-US" sz="3200" i="1" dirty="0" smtClean="0">
              <a:solidFill>
                <a:schemeClr val="accent6">
                  <a:lumMod val="75000"/>
                </a:schemeClr>
              </a:solidFill>
              <a:effectLst>
                <a:outerShdw blurRad="25400" dist="508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handy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app to track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our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favorite bands and where they are playing next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Pull pertinent data for band bio, image, top songs, upcoming events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Design a clean, easy-to-use interface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14" y="775048"/>
            <a:ext cx="4114986" cy="5425030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4315523" y="1739338"/>
            <a:ext cx="4783873" cy="1089658"/>
          </a:xfrm>
          <a:prstGeom prst="wedgeRoundRectCallout">
            <a:avLst>
              <a:gd name="adj1" fmla="val 8638"/>
              <a:gd name="adj2" fmla="val -7240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>
            <a:solidFill>
              <a:schemeClr val="tx2"/>
            </a:solidFill>
            <a:prstDash val="solid"/>
            <a:rou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Dictionary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/>
              <a:t>g</a:t>
            </a:r>
            <a:r>
              <a:rPr lang="en-US" sz="1400" b="1" dirty="0" smtClean="0"/>
              <a:t>roupie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| ‘grü-pē | </a:t>
            </a:r>
            <a:r>
              <a:rPr lang="en-US" sz="1400" dirty="0" smtClean="0"/>
              <a:t>noun </a:t>
            </a:r>
            <a:r>
              <a:rPr lang="en-US" sz="1400" i="1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informal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</a:t>
            </a:r>
            <a:r>
              <a:rPr kumimoji="0" lang="en-US" sz="13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person who regularly follows a pop music or other celebrity in the hope of meeting or getting to know them.</a:t>
            </a:r>
            <a:endParaRPr kumimoji="0" lang="en-US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374888" y="1973766"/>
            <a:ext cx="3579541" cy="0"/>
          </a:xfrm>
          <a:prstGeom prst="line">
            <a:avLst/>
          </a:prstGeom>
          <a:noFill/>
          <a:ln w="9525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Our Implementation</a:t>
            </a:r>
            <a:endParaRPr dirty="0"/>
          </a:p>
        </p:txBody>
      </p:sp>
      <p:sp>
        <p:nvSpPr>
          <p:cNvPr id="106" name="Team #1…"/>
          <p:cNvSpPr/>
          <p:nvPr/>
        </p:nvSpPr>
        <p:spPr>
          <a:xfrm>
            <a:off x="4337825" y="925550"/>
            <a:ext cx="4728116" cy="3753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Met MVP Goals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ata from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last.fm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Ticketmaster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Firebase for persistence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“Favorite Bands” quick reference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Modified Bootstrap via CSS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err="1">
                <a:latin typeface="Arial" charset="0"/>
                <a:ea typeface="Arial" charset="0"/>
                <a:cs typeface="Arial" charset="0"/>
              </a:rPr>
              <a:t>g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roopy.com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domain still exists!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" y="847492"/>
            <a:ext cx="4017953" cy="298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84488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Our Challenges</a:t>
            </a:r>
            <a:endParaRPr dirty="0"/>
          </a:p>
        </p:txBody>
      </p:sp>
      <p:sp>
        <p:nvSpPr>
          <p:cNvPr id="106" name="Team #1…"/>
          <p:cNvSpPr/>
          <p:nvPr/>
        </p:nvSpPr>
        <p:spPr>
          <a:xfrm>
            <a:off x="4337825" y="925550"/>
            <a:ext cx="4728116" cy="3276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Git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mr-IN" dirty="0" smtClean="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Slack is good for lots of things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Exception handling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Data fidelity (affiliates, ‘events’) 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Fighting Bootstrap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" y="847492"/>
            <a:ext cx="4017953" cy="298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68914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Our Roadmap</a:t>
            </a:r>
            <a:endParaRPr dirty="0"/>
          </a:p>
        </p:txBody>
      </p:sp>
      <p:sp>
        <p:nvSpPr>
          <p:cNvPr id="106" name="Team #1…"/>
          <p:cNvSpPr/>
          <p:nvPr/>
        </p:nvSpPr>
        <p:spPr>
          <a:xfrm>
            <a:off x="4337825" y="925550"/>
            <a:ext cx="4806175" cy="5523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Store bands locally </a:t>
            </a:r>
            <a:r>
              <a:rPr lang="en-US" smtClean="0">
                <a:latin typeface="Arial" charset="0"/>
                <a:ea typeface="Arial" charset="0"/>
                <a:cs typeface="Arial" charset="0"/>
              </a:rPr>
              <a:t>on client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Improve error handling &amp; formatting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Improve mobile responsiveness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Add suggested bands, recent tweets, embedded media player</a:t>
            </a:r>
            <a:r>
              <a:rPr lang="mr-IN" dirty="0" smtClean="0">
                <a:latin typeface="Arial" charset="0"/>
                <a:ea typeface="Arial" charset="0"/>
                <a:cs typeface="Arial" charset="0"/>
              </a:rPr>
              <a:t>…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Add metric representing popularity &amp; play count for songs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Create message board for events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Rank events by proximity (Google Maps API)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 sz="2100" b="1"/>
            </a:pP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" y="847492"/>
            <a:ext cx="4017953" cy="298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423"/>
      </p:ext>
    </p:extLst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179</Words>
  <Application>Microsoft Macintosh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Killian</cp:lastModifiedBy>
  <cp:revision>41</cp:revision>
  <dcterms:modified xsi:type="dcterms:W3CDTF">2017-11-17T02:05:11Z</dcterms:modified>
</cp:coreProperties>
</file>