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88" r:id="rId4"/>
    <p:sldId id="290" r:id="rId5"/>
    <p:sldId id="289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574"/>
  </p:normalViewPr>
  <p:slideViewPr>
    <p:cSldViewPr snapToGrid="0" snapToObjects="1">
      <p:cViewPr varScale="1">
        <p:scale>
          <a:sx n="115" d="100"/>
          <a:sy n="115" d="100"/>
        </p:scale>
        <p:origin x="13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Project Overview</a:t>
            </a:r>
            <a:endParaRPr dirty="0"/>
          </a:p>
        </p:txBody>
      </p:sp>
      <p:sp>
        <p:nvSpPr>
          <p:cNvPr id="3" name="Project Week Overview"/>
          <p:cNvSpPr/>
          <p:nvPr/>
        </p:nvSpPr>
        <p:spPr>
          <a:xfrm>
            <a:off x="390524" y="4467578"/>
            <a:ext cx="844124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Michael Ashe	Lead HTML, UI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Luke Stroud		Lead JS, jQuery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David Killian		Lead AJAX, Firebase Developer</a:t>
            </a:r>
          </a:p>
          <a:p>
            <a:endParaRPr sz="2600" b="0" i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Vision </a:t>
            </a:r>
            <a:r>
              <a:rPr lang="mr-IN" dirty="0" smtClean="0"/>
              <a:t>–</a:t>
            </a:r>
            <a:r>
              <a:rPr lang="en-US" dirty="0" smtClean="0"/>
              <a:t> Day 1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516243" cy="578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ctr">
              <a:spcAft>
                <a:spcPts val="1200"/>
              </a:spcAft>
              <a:defRPr sz="2100" b="1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Welcome to </a:t>
            </a:r>
          </a:p>
          <a:p>
            <a:pPr algn="ctr">
              <a:spcAft>
                <a:spcPts val="1200"/>
              </a:spcAft>
              <a:defRPr sz="2100" b="1"/>
            </a:pP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groopy </a:t>
            </a:r>
          </a:p>
          <a:p>
            <a:pPr algn="ctr">
              <a:spcAft>
                <a:spcPts val="1200"/>
              </a:spcAft>
              <a:defRPr sz="2100" b="1"/>
            </a:pP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Build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 app to track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favorite bands and where they are playing next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Pull pertinent data for band bio, image, top songs, upcoming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Design a clean, easy-to-use interface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14986" cy="54250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Implementation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75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Met MVP Goals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ata from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last.fm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Ticketmaster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Firebase for persistence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“Favorite Bands” quick reference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Modified Bootstrap via CSS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roopy.com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domain still exists!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07164" cy="32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448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Challenges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27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Git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Slack is good for lots of things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Exception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handling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fidelity (affiliates, ‘events’)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Fighting Bootstrap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07164" cy="32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891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Roadmap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806175" cy="5523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Store bands locally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on client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error handling &amp; formatting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mobile responsiveness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suggested bands, recent tweets, embedded media player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metric representing popularity &amp; play count for songs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message board for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Rank events by proximity (Google Maps API)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07164" cy="32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23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146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Killian</cp:lastModifiedBy>
  <cp:revision>35</cp:revision>
  <dcterms:modified xsi:type="dcterms:W3CDTF">2017-11-15T19:21:42Z</dcterms:modified>
</cp:coreProperties>
</file>