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88" r:id="rId4"/>
    <p:sldId id="290" r:id="rId5"/>
    <p:sldId id="289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Killian" initials="DK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574"/>
  </p:normalViewPr>
  <p:slideViewPr>
    <p:cSldViewPr snapToGrid="0" snapToObjects="1">
      <p:cViewPr varScale="1">
        <p:scale>
          <a:sx n="115" d="100"/>
          <a:sy n="115" d="100"/>
        </p:scale>
        <p:origin x="131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Project Overview</a:t>
            </a:r>
            <a:endParaRPr dirty="0"/>
          </a:p>
        </p:txBody>
      </p:sp>
      <p:sp>
        <p:nvSpPr>
          <p:cNvPr id="3" name="Project Week Overview"/>
          <p:cNvSpPr/>
          <p:nvPr/>
        </p:nvSpPr>
        <p:spPr>
          <a:xfrm>
            <a:off x="390524" y="4467578"/>
            <a:ext cx="844124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Michael Ashe	Lead HTML, UI Developer</a:t>
            </a:r>
          </a:p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Luke Stroud		Lead JS, jQuery Developer</a:t>
            </a:r>
          </a:p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David Killian		Lead AJAX, Firebase Developer</a:t>
            </a:r>
          </a:p>
          <a:p>
            <a:endParaRPr sz="2600" b="0" i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Vision </a:t>
            </a:r>
            <a:r>
              <a:rPr lang="mr-IN" dirty="0" smtClean="0"/>
              <a:t>–</a:t>
            </a:r>
            <a:r>
              <a:rPr lang="en-US" dirty="0" smtClean="0"/>
              <a:t> Day 1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516243" cy="621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algn="ctr">
              <a:spcAft>
                <a:spcPts val="600"/>
              </a:spcAft>
              <a:defRPr sz="2100" b="1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Welcome to 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32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Arial" charset="0"/>
                <a:cs typeface="Arial" charset="0"/>
              </a:rPr>
              <a:t>roopy</a:t>
            </a:r>
          </a:p>
          <a:p>
            <a:pPr algn="ctr">
              <a:spcAft>
                <a:spcPts val="600"/>
              </a:spcAft>
              <a:defRPr sz="2100" b="1"/>
            </a:pPr>
            <a:endParaRPr lang="en-US" sz="3200" i="1" dirty="0">
              <a:solidFill>
                <a:schemeClr val="accent6">
                  <a:lumMod val="75000"/>
                </a:schemeClr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algn="ctr">
              <a:spcAft>
                <a:spcPts val="600"/>
              </a:spcAft>
              <a:defRPr sz="2100" b="1"/>
            </a:pPr>
            <a:endParaRPr lang="en-US" sz="3200" i="1" dirty="0" smtClean="0">
              <a:solidFill>
                <a:schemeClr val="accent6">
                  <a:lumMod val="75000"/>
                </a:schemeClr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algn="ctr">
              <a:spcAft>
                <a:spcPts val="600"/>
              </a:spcAft>
              <a:defRPr sz="2100" b="1"/>
            </a:pPr>
            <a:endParaRPr lang="en-US" sz="3200" i="1" dirty="0" smtClean="0">
              <a:solidFill>
                <a:schemeClr val="accent6">
                  <a:lumMod val="75000"/>
                </a:schemeClr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handy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app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 track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our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favorite bands and where they are playing next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Pull pertinent data for band bio, image, top songs, upcoming events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Design a clean, easy-to-use interface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4" y="775048"/>
            <a:ext cx="4114986" cy="542503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4315523" y="1739338"/>
            <a:ext cx="4783873" cy="1089658"/>
          </a:xfrm>
          <a:prstGeom prst="wedgeRoundRectCallout">
            <a:avLst>
              <a:gd name="adj1" fmla="val 8638"/>
              <a:gd name="adj2" fmla="val -7240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>
            <a:solidFill>
              <a:schemeClr val="tx2"/>
            </a:solidFill>
            <a:prstDash val="solid"/>
            <a:rou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Dictionary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g</a:t>
            </a:r>
            <a:r>
              <a:rPr lang="en-US" sz="1400" b="1" dirty="0" smtClean="0"/>
              <a:t>roupie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| ‘grü-pē | </a:t>
            </a:r>
            <a:r>
              <a:rPr lang="en-US" sz="1400" dirty="0" smtClean="0"/>
              <a:t>noun </a:t>
            </a:r>
            <a:r>
              <a:rPr lang="en-US" sz="1400" i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informal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</a:t>
            </a:r>
            <a:r>
              <a:rPr kumimoji="0" 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person who regularly follows a pop music or other celebrity in the hope of meeting or getting to know them.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74888" y="1973766"/>
            <a:ext cx="3579541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Implementation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728116" cy="375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Met MVP Goals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ata from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last.fm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Ticketmaster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Firebase for persistence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“Favorite Bands” quick reference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Modified Bootstrap via CSS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roopy.com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domain still exists!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4" y="775048"/>
            <a:ext cx="4107164" cy="32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84488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Challenges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728116" cy="327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Git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Slack is good for lots of things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Exception handling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 fidelity (affiliates, ‘events’) 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Fighting Bootstrap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4" y="775048"/>
            <a:ext cx="4107164" cy="32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68914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Roadmap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806175" cy="5523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Store bands locally </a:t>
            </a:r>
            <a:r>
              <a:rPr lang="en-US" smtClean="0">
                <a:latin typeface="Arial" charset="0"/>
                <a:ea typeface="Arial" charset="0"/>
                <a:cs typeface="Arial" charset="0"/>
              </a:rPr>
              <a:t>on client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Improve error handling &amp; formatting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Improve mobile responsiveness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 suggested bands, recent tweets, embedded media player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 metric representing popularity &amp; play count for songs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Create message board for events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Rank events by proximity (Google Maps API)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4" y="775048"/>
            <a:ext cx="4107164" cy="32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423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176</Words>
  <Application>Microsoft Macintosh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Killian</cp:lastModifiedBy>
  <cp:revision>38</cp:revision>
  <dcterms:modified xsi:type="dcterms:W3CDTF">2017-11-15T19:54:14Z</dcterms:modified>
</cp:coreProperties>
</file>