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D9"/>
    <a:srgbClr val="00A3DB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"/>
    <p:restoredTop sz="94682"/>
  </p:normalViewPr>
  <p:slideViewPr>
    <p:cSldViewPr snapToGrid="0" snapToObjects="1">
      <p:cViewPr varScale="1">
        <p:scale>
          <a:sx n="92" d="100"/>
          <a:sy n="92" d="100"/>
        </p:scale>
        <p:origin x="3032" y="176"/>
      </p:cViewPr>
      <p:guideLst>
        <p:guide orient="horz" pos="136"/>
        <p:guide orient="horz"/>
        <p:guide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62A-59C5-5148-A04D-A441AF796485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6A26-E3CE-C84B-9ACD-928E1E98D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573438" cy="914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84562" y="0"/>
            <a:ext cx="573438" cy="914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0" cy="89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8245098"/>
            <a:ext cx="6858000" cy="89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4DE6-D40C-B54F-AC25-C637D454CF0A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72FC-ADA8-D340-8FC6-FD7C5CDE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036" y="1438502"/>
            <a:ext cx="5860473" cy="2770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8036" y="142126"/>
            <a:ext cx="5915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</a:t>
            </a:r>
            <a:r>
              <a:rPr lang="en-US" sz="2600" dirty="0" smtClean="0"/>
              <a:t>roopy (grüpy)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Track your favorite bands, and find out when/where they’re playing next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65965" y="999344"/>
            <a:ext cx="1662544" cy="364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5127" y="1757712"/>
            <a:ext cx="2313709" cy="145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Rolling Stones</a:t>
            </a:r>
          </a:p>
          <a:p>
            <a:pPr algn="ctr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Band Picture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98272" y="1761899"/>
            <a:ext cx="2313709" cy="145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Bio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8035" y="4459347"/>
            <a:ext cx="1676401" cy="2135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Top Songs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</a:rPr>
              <a:t> Start me up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lvl="0"/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66108" y="4459347"/>
            <a:ext cx="3962401" cy="2135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Upcoming Events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073236" y="1925782"/>
            <a:ext cx="20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95254" y="2247207"/>
            <a:ext cx="2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95254" y="3211482"/>
            <a:ext cx="2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95254" y="2568632"/>
            <a:ext cx="2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95254" y="2890057"/>
            <a:ext cx="2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95254" y="3532909"/>
            <a:ext cx="2570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8034" y="8686801"/>
            <a:ext cx="5860473" cy="314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8034" y="8001534"/>
            <a:ext cx="5860473" cy="314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8034" y="8344168"/>
            <a:ext cx="5860473" cy="314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8034" y="6940322"/>
            <a:ext cx="1366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Bands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127" y="3464192"/>
            <a:ext cx="884252" cy="337982"/>
          </a:xfrm>
          <a:prstGeom prst="rect">
            <a:avLst/>
          </a:prstGeom>
          <a:solidFill>
            <a:srgbClr val="008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Band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39" y="1061656"/>
            <a:ext cx="232202" cy="23220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8034" y="7309654"/>
            <a:ext cx="5860473" cy="320833"/>
            <a:chOff x="568034" y="7309654"/>
            <a:chExt cx="5860473" cy="320833"/>
          </a:xfrm>
        </p:grpSpPr>
        <p:sp>
          <p:nvSpPr>
            <p:cNvPr id="65" name="Rectangle 64"/>
            <p:cNvSpPr/>
            <p:nvPr/>
          </p:nvSpPr>
          <p:spPr>
            <a:xfrm>
              <a:off x="568034" y="7309654"/>
              <a:ext cx="5860473" cy="314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31017" y="7358150"/>
              <a:ext cx="568324" cy="2172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Delete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9597" y="7322710"/>
              <a:ext cx="8467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solidFill>
                    <a:sysClr val="windowText" lastClr="000000"/>
                  </a:solidFill>
                </a:rPr>
                <a:t>The Who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8034" y="7658900"/>
            <a:ext cx="5860473" cy="314221"/>
            <a:chOff x="568034" y="7636622"/>
            <a:chExt cx="5860473" cy="314221"/>
          </a:xfrm>
        </p:grpSpPr>
        <p:sp>
          <p:nvSpPr>
            <p:cNvPr id="66" name="Rectangle 65"/>
            <p:cNvSpPr/>
            <p:nvPr/>
          </p:nvSpPr>
          <p:spPr>
            <a:xfrm>
              <a:off x="568034" y="7636622"/>
              <a:ext cx="5860473" cy="314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31017" y="7672371"/>
              <a:ext cx="568324" cy="2172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Delete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3451" y="7639843"/>
              <a:ext cx="4603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smtClean="0">
                  <a:solidFill>
                    <a:sysClr val="windowText" lastClr="000000"/>
                  </a:solidFill>
                </a:rPr>
                <a:t>Kiss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21528" y="4868915"/>
            <a:ext cx="3833233" cy="3403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21528" y="5278483"/>
            <a:ext cx="3833233" cy="3403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30691" y="5698616"/>
            <a:ext cx="3833233" cy="3403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0691" y="6115350"/>
            <a:ext cx="3833233" cy="3403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7307" y="4883121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7307" y="5147284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7307" y="5411447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7307" y="5675610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7307" y="5939773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7307" y="6203936"/>
            <a:ext cx="1504003" cy="201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1750" r="77000">
                        <a14:foregroundMark x1="49917" y1="52857" x2="49917" y2="5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35" r="23232"/>
          <a:stretch/>
        </p:blipFill>
        <p:spPr>
          <a:xfrm>
            <a:off x="1974279" y="4904508"/>
            <a:ext cx="149270" cy="1469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1750" r="77000">
                        <a14:foregroundMark x1="49917" y1="52857" x2="49917" y2="5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35" r="23232"/>
          <a:stretch/>
        </p:blipFill>
        <p:spPr>
          <a:xfrm>
            <a:off x="1974279" y="5175535"/>
            <a:ext cx="149270" cy="1469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1750" r="77000">
                        <a14:foregroundMark x1="49917" y1="52857" x2="49917" y2="5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35" r="23232"/>
          <a:stretch/>
        </p:blipFill>
        <p:spPr>
          <a:xfrm>
            <a:off x="1969349" y="5441407"/>
            <a:ext cx="149270" cy="1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10970</TotalTime>
  <Words>41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Kay</dc:creator>
  <cp:lastModifiedBy>David Killian</cp:lastModifiedBy>
  <cp:revision>311</cp:revision>
  <cp:lastPrinted>2017-11-07T17:55:10Z</cp:lastPrinted>
  <dcterms:created xsi:type="dcterms:W3CDTF">2017-03-03T15:53:52Z</dcterms:created>
  <dcterms:modified xsi:type="dcterms:W3CDTF">2017-11-08T01:49:41Z</dcterms:modified>
</cp:coreProperties>
</file>