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88" r:id="rId4"/>
    <p:sldId id="290" r:id="rId5"/>
    <p:sldId id="289" r:id="rId6"/>
    <p:sldId id="291" r:id="rId7"/>
    <p:sldId id="29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illian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2562656"/>
            <a:ext cx="8229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Team A.S.K.</a:t>
            </a:r>
          </a:p>
          <a:p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Project </a:t>
            </a:r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Overview</a:t>
            </a:r>
            <a:endParaRPr sz="2800" i="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15523" y="1739338"/>
            <a:ext cx="4783873" cy="1089658"/>
            <a:chOff x="4315523" y="1739338"/>
            <a:chExt cx="4783873" cy="108965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4315523" y="1739338"/>
              <a:ext cx="4783873" cy="1089658"/>
            </a:xfrm>
            <a:prstGeom prst="wedgeRoundRectCallout">
              <a:avLst>
                <a:gd name="adj1" fmla="val 8638"/>
                <a:gd name="adj2" fmla="val -72407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>
              <a:solidFill>
                <a:schemeClr val="tx2"/>
              </a:solidFill>
              <a:prstDash val="solid"/>
              <a:rou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Dictionary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g</a:t>
              </a:r>
              <a:r>
                <a:rPr lang="en-US" sz="1400" b="1" dirty="0" smtClean="0"/>
                <a:t>roupie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| ‘grü-pē | </a:t>
              </a:r>
              <a:r>
                <a:rPr lang="en-US" sz="1400" dirty="0" smtClean="0"/>
                <a:t>noun </a:t>
              </a:r>
              <a:r>
                <a:rPr lang="en-US" sz="1400" i="1" dirty="0" smtClean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informal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A</a:t>
              </a:r>
              <a:r>
                <a:rPr kumimoji="0" lang="en-US" sz="13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person who regularly follows a pop music or other celebrity in the hope of meeting or getting to know them.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74888" y="1973766"/>
              <a:ext cx="3579541" cy="0"/>
            </a:xfrm>
            <a:prstGeom prst="line">
              <a:avLst/>
            </a:prstGeom>
            <a:noFill/>
            <a:ln w="9525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" name="Team #1…"/>
          <p:cNvSpPr/>
          <p:nvPr/>
        </p:nvSpPr>
        <p:spPr>
          <a:xfrm>
            <a:off x="4337824" y="925550"/>
            <a:ext cx="4516243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6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groopy</a:t>
            </a: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am #1…"/>
          <p:cNvSpPr/>
          <p:nvPr/>
        </p:nvSpPr>
        <p:spPr>
          <a:xfrm>
            <a:off x="4337825" y="3059465"/>
            <a:ext cx="4516243" cy="298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handy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 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am #1…"/>
          <p:cNvSpPr/>
          <p:nvPr/>
        </p:nvSpPr>
        <p:spPr>
          <a:xfrm>
            <a:off x="5792610" y="5129486"/>
            <a:ext cx="3061458" cy="89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1200"/>
              </a:spcAft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a cool name!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roopy.com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bands locally on client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Add: delete button, suggested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bands, recent tweets, embedded media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player, proximity (Google Maps)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message board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events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Lesson’s Learned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312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Over communicated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Had daily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Asked for help (Thanks Monique, Zach, Josh and Jack!!!!)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Weren’t afraid to break the code!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Groundwork for a viable app!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Kiss is great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LOL :P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6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Demo Time!!!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74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229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48</cp:revision>
  <dcterms:modified xsi:type="dcterms:W3CDTF">2017-11-17T17:03:16Z</dcterms:modified>
</cp:coreProperties>
</file>