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1" r:id="rId3"/>
    <p:sldId id="293" r:id="rId4"/>
    <p:sldId id="291" r:id="rId5"/>
    <p:sldId id="292" r:id="rId6"/>
    <p:sldId id="294" r:id="rId7"/>
    <p:sldId id="296" r:id="rId8"/>
    <p:sldId id="300" r:id="rId9"/>
    <p:sldId id="298" r:id="rId10"/>
    <p:sldId id="303" r:id="rId11"/>
    <p:sldId id="304" r:id="rId12"/>
    <p:sldId id="305" r:id="rId13"/>
    <p:sldId id="306" r:id="rId14"/>
    <p:sldId id="302" r:id="rId15"/>
    <p:sldId id="308" r:id="rId16"/>
    <p:sldId id="309" r:id="rId17"/>
    <p:sldId id="301" r:id="rId18"/>
    <p:sldId id="307" r:id="rId19"/>
    <p:sldId id="297" r:id="rId20"/>
    <p:sldId id="283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początkowa" id="{FCD98EF3-77CC-404E-9777-E87226F32ED5}">
          <p14:sldIdLst>
            <p14:sldId id="263"/>
            <p14:sldId id="261"/>
            <p14:sldId id="293"/>
          </p14:sldIdLst>
        </p14:section>
        <p14:section name="Kontrola wersji w pigułce" id="{C75E029D-86CB-427F-BD9F-CA0785C612BC}">
          <p14:sldIdLst>
            <p14:sldId id="291"/>
            <p14:sldId id="292"/>
            <p14:sldId id="294"/>
            <p14:sldId id="296"/>
            <p14:sldId id="300"/>
          </p14:sldIdLst>
        </p14:section>
        <p14:section name="Systemy scentralizowane vs rozproszone" id="{7639B75C-C3C2-48E6-89EA-8DDC1E60959C}">
          <p14:sldIdLst>
            <p14:sldId id="298"/>
            <p14:sldId id="303"/>
            <p14:sldId id="304"/>
          </p14:sldIdLst>
        </p14:section>
        <p14:section name="Git" id="{CA7F5E38-BB52-42F5-9391-B5A6097095C1}">
          <p14:sldIdLst>
            <p14:sldId id="305"/>
            <p14:sldId id="306"/>
            <p14:sldId id="302"/>
            <p14:sldId id="308"/>
            <p14:sldId id="309"/>
            <p14:sldId id="301"/>
            <p14:sldId id="307"/>
          </p14:sldIdLst>
        </p14:section>
        <p14:section name="Sekcja końcowa" id="{B0DA8CAB-C207-4B84-BB73-E7D2BCDB391F}">
          <p14:sldIdLst>
            <p14:sldId id="29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171" autoAdjust="0"/>
  </p:normalViewPr>
  <p:slideViewPr>
    <p:cSldViewPr snapToGrid="0">
      <p:cViewPr varScale="1">
        <p:scale>
          <a:sx n="92" d="100"/>
          <a:sy n="92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90ECF-0BAC-422B-806A-0DEC8B93F534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B7231-446A-4393-BF14-AB465161F0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41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86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79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622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Odzyskujemy</a:t>
            </a:r>
            <a:r>
              <a:rPr lang="pl-PL" baseline="0" dirty="0" smtClean="0"/>
              <a:t> kontrolę nad projektem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2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Repo</a:t>
            </a:r>
            <a:r>
              <a:rPr lang="pl-PL" baseline="0" dirty="0" smtClean="0"/>
              <a:t> – „Magazyn kodu”, m</a:t>
            </a:r>
            <a:r>
              <a:rPr lang="pl-PL" dirty="0" smtClean="0"/>
              <a:t>ożna je</a:t>
            </a:r>
            <a:r>
              <a:rPr lang="pl-PL" baseline="0" dirty="0" smtClean="0"/>
              <a:t> porównać do bazy danych, gdy mówimy o systemach zarządzania bazami danych</a:t>
            </a:r>
          </a:p>
          <a:p>
            <a:r>
              <a:rPr lang="pl-PL" baseline="0" dirty="0" err="1" smtClean="0"/>
              <a:t>Commit</a:t>
            </a:r>
            <a:r>
              <a:rPr lang="pl-PL" baseline="0" dirty="0" smtClean="0"/>
              <a:t> – podstawowa jednostka kontroli wersji (zmiany od poprzedniego </a:t>
            </a:r>
            <a:r>
              <a:rPr lang="pl-PL" baseline="0" dirty="0" err="1" smtClean="0"/>
              <a:t>commita</a:t>
            </a:r>
            <a:r>
              <a:rPr lang="pl-PL" baseline="0" dirty="0" smtClean="0"/>
              <a:t>) i nazwa operacji umieszczenia zmian w repozytorium</a:t>
            </a:r>
          </a:p>
          <a:p>
            <a:r>
              <a:rPr lang="pl-PL" baseline="0" dirty="0" err="1" smtClean="0"/>
              <a:t>Branch</a:t>
            </a:r>
            <a:r>
              <a:rPr lang="pl-PL" baseline="0" dirty="0" smtClean="0"/>
              <a:t> – odnoga kodu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err="1" smtClean="0"/>
              <a:t>Checkout</a:t>
            </a:r>
            <a:r>
              <a:rPr lang="pl-PL" baseline="0" dirty="0" smtClean="0"/>
              <a:t> – operacja zmiany gałęzi</a:t>
            </a:r>
          </a:p>
          <a:p>
            <a:r>
              <a:rPr lang="pl-PL" dirty="0" err="1" smtClean="0"/>
              <a:t>Merge</a:t>
            </a:r>
            <a:r>
              <a:rPr lang="pl-PL" dirty="0" smtClean="0"/>
              <a:t> – połączenie dwóch gałęzi lub różnych wersji tej  samej gałęzi</a:t>
            </a:r>
          </a:p>
          <a:p>
            <a:r>
              <a:rPr lang="pl-PL" dirty="0" err="1" smtClean="0"/>
              <a:t>Pull</a:t>
            </a:r>
            <a:r>
              <a:rPr lang="pl-PL" dirty="0" smtClean="0"/>
              <a:t> – pobieranie zmian z serwera i </a:t>
            </a:r>
            <a:r>
              <a:rPr lang="pl-PL" dirty="0" err="1" smtClean="0"/>
              <a:t>merge</a:t>
            </a:r>
            <a:r>
              <a:rPr lang="pl-PL" dirty="0" smtClean="0"/>
              <a:t> do aktualnej gałęzi</a:t>
            </a:r>
          </a:p>
          <a:p>
            <a:r>
              <a:rPr lang="pl-PL" dirty="0" err="1" smtClean="0"/>
              <a:t>Push</a:t>
            </a:r>
            <a:r>
              <a:rPr lang="pl-PL" dirty="0" smtClean="0"/>
              <a:t> – wysyłanie aktualnej gałęzi na serwer</a:t>
            </a:r>
          </a:p>
          <a:p>
            <a:r>
              <a:rPr lang="pl-PL" b="1" dirty="0" smtClean="0"/>
              <a:t>Jeżeli nie jest jasne – bez spiny, zadawajcie pytania, trochę się rozjaśni</a:t>
            </a:r>
            <a:r>
              <a:rPr lang="pl-PL" b="1" baseline="0" dirty="0" smtClean="0"/>
              <a:t> w trakcie demo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941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71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481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960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059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1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78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9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4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42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906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3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3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49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050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3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92E8-04B9-42CC-9FDB-82B1280352BF}" type="datetimeFigureOut">
              <a:rPr lang="pl-PL" smtClean="0"/>
              <a:t>2015-05-21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71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training-courses/using-git-with-visual-studio-2013-jump-start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help.github.com/articles/generating-ssh-keys/" TargetMode="External"/><Relationship Id="rId4" Type="http://schemas.openxmlformats.org/officeDocument/2006/relationships/hyperlink" Target="http://git-scm.com/docs/gittutori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4780889"/>
            <a:ext cx="10515600" cy="85477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Kontrola wersji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00" y="119641"/>
            <a:ext cx="4661248" cy="466124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930400" y="5791200"/>
            <a:ext cx="835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Kamil Cieślak</a:t>
            </a:r>
            <a:endParaRPr lang="pl-PL" sz="24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" name="Łącznik prosty 5"/>
          <p:cNvCxnSpPr/>
          <p:nvPr/>
        </p:nvCxnSpPr>
        <p:spPr>
          <a:xfrm>
            <a:off x="2120900" y="57023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System scentralizowany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Tylko zdalne repozytorium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/>
              <a:t>Lokalne pliki są kopią stanu repozytorium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Blokowanie </a:t>
            </a:r>
            <a:r>
              <a:rPr lang="pl-PL" sz="2400" dirty="0" smtClean="0"/>
              <a:t>zapisywania (</a:t>
            </a:r>
            <a:r>
              <a:rPr lang="pl-PL" sz="2400" i="1" dirty="0" smtClean="0"/>
              <a:t>lock</a:t>
            </a:r>
            <a:r>
              <a:rPr lang="pl-PL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Problematyczne </a:t>
            </a:r>
            <a:r>
              <a:rPr lang="pl-PL" sz="2400" dirty="0" smtClean="0"/>
              <a:t>łączenie zmian</a:t>
            </a: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1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System rozproszony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Repozytoria zdalne i </a:t>
            </a:r>
            <a:r>
              <a:rPr lang="pl-PL" sz="2400" b="1" dirty="0" smtClean="0"/>
              <a:t>lokalne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/>
              <a:t>Lokalne pliki są częścią lokalnego repozytorium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Brak </a:t>
            </a:r>
            <a:r>
              <a:rPr lang="pl-PL" sz="2400" dirty="0" smtClean="0"/>
              <a:t>możliwości zablokowania pliku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Łatwe </a:t>
            </a:r>
            <a:r>
              <a:rPr lang="pl-PL" sz="2400" dirty="0" smtClean="0"/>
              <a:t>łączenie zmian</a:t>
            </a: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83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endParaRPr lang="pl-PL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</a:t>
                </a:r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wersji</a:t>
                </a:r>
                <a:endParaRPr lang="pl-PL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93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Rozproszony system kontroli wersji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Używany m.in. </a:t>
            </a:r>
            <a:r>
              <a:rPr lang="pl-PL" sz="2400" dirty="0"/>
              <a:t>p</a:t>
            </a:r>
            <a:r>
              <a:rPr lang="pl-PL" sz="2400" dirty="0" smtClean="0"/>
              <a:t>rzy utrzymywaniu jądra linuksa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Ogromna społeczność użytkowników</a:t>
            </a: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6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Demo – Visual Studio</a:t>
            </a:r>
            <a:endParaRPr lang="pl-PL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</a:t>
                </a:r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wersji</a:t>
                </a:r>
                <a:endParaRPr lang="pl-PL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31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 – podstawowe polecenia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/>
              <a:t>g</a:t>
            </a:r>
            <a:r>
              <a:rPr lang="pl-PL" sz="2400" dirty="0" smtClean="0"/>
              <a:t>it </a:t>
            </a:r>
            <a:r>
              <a:rPr lang="pl-PL" sz="2400" b="1" dirty="0" smtClean="0"/>
              <a:t>clone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git </a:t>
            </a:r>
            <a:r>
              <a:rPr lang="pl-PL" sz="2400" b="1" dirty="0" smtClean="0"/>
              <a:t>log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git </a:t>
            </a:r>
            <a:r>
              <a:rPr lang="pl-PL" sz="2400" b="1" dirty="0" smtClean="0"/>
              <a:t>status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git </a:t>
            </a:r>
            <a:r>
              <a:rPr lang="pl-PL" sz="2400" b="1" dirty="0" err="1" smtClean="0"/>
              <a:t>add</a:t>
            </a:r>
            <a:endParaRPr lang="pl-PL" sz="24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git </a:t>
            </a:r>
            <a:r>
              <a:rPr lang="pl-PL" sz="2400" b="1" dirty="0" err="1" smtClean="0"/>
              <a:t>commit</a:t>
            </a:r>
            <a:endParaRPr lang="pl-PL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git </a:t>
            </a:r>
            <a:r>
              <a:rPr lang="pl-PL" sz="2400" b="1" dirty="0" err="1" smtClean="0"/>
              <a:t>push</a:t>
            </a:r>
            <a:endParaRPr lang="pl-PL" sz="24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git </a:t>
            </a:r>
            <a:r>
              <a:rPr lang="pl-PL" sz="2400" b="1" dirty="0" err="1" smtClean="0"/>
              <a:t>pull</a:t>
            </a:r>
            <a:endParaRPr lang="pl-PL" sz="2400" b="1" dirty="0" smtClean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4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Demo – Git </a:t>
            </a:r>
            <a:r>
              <a:rPr lang="pl-PL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bash</a:t>
            </a:r>
            <a:endParaRPr lang="pl-PL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</a:t>
                </a:r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wersji</a:t>
                </a:r>
                <a:endParaRPr lang="pl-PL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Wskazówki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Dbaj o nazwy </a:t>
            </a:r>
            <a:r>
              <a:rPr lang="pl-PL" sz="2400" dirty="0" err="1" smtClean="0"/>
              <a:t>commitów</a:t>
            </a:r>
            <a:endParaRPr lang="pl-PL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err="1" smtClean="0"/>
              <a:t>Commituj</a:t>
            </a:r>
            <a:r>
              <a:rPr lang="pl-PL" sz="2400" dirty="0"/>
              <a:t> </a:t>
            </a:r>
            <a:r>
              <a:rPr lang="pl-PL" sz="2400" dirty="0" smtClean="0"/>
              <a:t>pojedyncze zadania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Używaj kluczy SSH do uwierzytelniania</a:t>
            </a:r>
            <a:endParaRPr lang="pl-PL" sz="2400" dirty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pic>
        <p:nvPicPr>
          <p:cNvPr id="3" name="Obraz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23" y="1903771"/>
            <a:ext cx="4248743" cy="29531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5028768"/>
            <a:ext cx="4539120" cy="78491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22" y="2901073"/>
            <a:ext cx="4248743" cy="8016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52" y="3974908"/>
            <a:ext cx="4543013" cy="62433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80" y="2391722"/>
            <a:ext cx="483937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 dalej?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Kurs MVA: </a:t>
            </a:r>
            <a:r>
              <a:rPr lang="pl-PL" sz="2400" dirty="0" smtClean="0">
                <a:hlinkClick r:id="rId3"/>
              </a:rPr>
              <a:t>http</a:t>
            </a:r>
            <a:r>
              <a:rPr lang="pl-PL" sz="2400" dirty="0">
                <a:hlinkClick r:id="rId3"/>
              </a:rPr>
              <a:t>://</a:t>
            </a:r>
            <a:r>
              <a:rPr lang="pl-PL" sz="2400" dirty="0" smtClean="0">
                <a:hlinkClick r:id="rId3"/>
              </a:rPr>
              <a:t>www.microsoftvirtualacademy.com/training-courses/using-git-with-visual-studio-2013-jump-start</a:t>
            </a:r>
            <a:endParaRPr lang="pl-PL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Git </a:t>
            </a:r>
            <a:r>
              <a:rPr lang="pl-PL" sz="2400" dirty="0" err="1" smtClean="0"/>
              <a:t>tutorial</a:t>
            </a:r>
            <a:r>
              <a:rPr lang="pl-PL" sz="2400" dirty="0"/>
              <a:t>: </a:t>
            </a:r>
            <a:r>
              <a:rPr lang="pl-PL" sz="2400" dirty="0">
                <a:hlinkClick r:id="rId4"/>
              </a:rPr>
              <a:t>http://</a:t>
            </a:r>
            <a:r>
              <a:rPr lang="pl-PL" sz="2400" dirty="0" smtClean="0">
                <a:hlinkClick r:id="rId4"/>
              </a:rPr>
              <a:t>git-scm.com/docs/gittutorial</a:t>
            </a:r>
            <a:endParaRPr lang="pl-PL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Konfiguracja </a:t>
            </a:r>
            <a:r>
              <a:rPr lang="pl-PL" sz="2400" dirty="0"/>
              <a:t>uwierzytelniania przez SSH: </a:t>
            </a:r>
            <a:r>
              <a:rPr lang="pl-PL" sz="2400" dirty="0">
                <a:hlinkClick r:id="rId5"/>
              </a:rPr>
              <a:t>https://help.github.com/articles/generating-ssh-keys</a:t>
            </a:r>
            <a:r>
              <a:rPr lang="pl-PL" sz="2400" dirty="0" smtClean="0">
                <a:hlinkClick r:id="rId5"/>
              </a:rPr>
              <a:t>/</a:t>
            </a:r>
            <a:endParaRPr lang="pl-PL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sz="2400" dirty="0" smtClean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6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 &amp; A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Agenda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400" dirty="0" smtClean="0"/>
              <a:t>Kontrola wersji w pigułce </a:t>
            </a:r>
            <a:r>
              <a:rPr lang="pl-PL" sz="2400" dirty="0" smtClean="0">
                <a:solidFill>
                  <a:schemeClr val="bg1">
                    <a:lumMod val="85000"/>
                  </a:schemeClr>
                </a:solidFill>
              </a:rPr>
              <a:t>po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/>
              <a:t>Systemy scentralizowane i rozproszone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/>
              <a:t>Git</a:t>
            </a:r>
          </a:p>
          <a:p>
            <a:pPr marL="342900" indent="-342900">
              <a:buFont typeface="+mj-lt"/>
              <a:buAutoNum type="arabicPeriod"/>
            </a:pPr>
            <a:endParaRPr lang="pl-PL" sz="2400" dirty="0" smtClean="0"/>
          </a:p>
          <a:p>
            <a:pPr marL="342900" indent="-342900">
              <a:buFont typeface="+mj-lt"/>
              <a:buAutoNum type="arabicPeriod"/>
            </a:pPr>
            <a:endParaRPr lang="pl-PL" sz="2400" dirty="0" smtClean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3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4780889"/>
            <a:ext cx="10515600" cy="85477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Dziękuję za uwagę!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00" y="119641"/>
            <a:ext cx="4661248" cy="466124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930400" y="5791200"/>
            <a:ext cx="835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Kamil Cieślak</a:t>
            </a:r>
            <a:endParaRPr lang="pl-PL" sz="24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" name="Łącznik prosty 5"/>
          <p:cNvCxnSpPr/>
          <p:nvPr/>
        </p:nvCxnSpPr>
        <p:spPr>
          <a:xfrm>
            <a:off x="2120900" y="57023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Jak utrzymujesz kod?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84011"/>
              </p:ext>
            </p:extLst>
          </p:nvPr>
        </p:nvGraphicFramePr>
        <p:xfrm>
          <a:off x="2032000" y="20704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Kopia zapasowa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Współdzielenie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Wersjonowanie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Lokalnie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Pendrive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-/+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-/+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Dropbox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+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-/+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-/+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1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Kontrola wersji w pigułce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</a:t>
                </a:r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wersji</a:t>
                </a:r>
                <a:endParaRPr lang="pl-PL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24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System kontroli wersji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Sposób na współdzielenie kodu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Historia zmian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Kopia zapasowa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Archiwum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sz="2400" dirty="0" smtClean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Dlaczego warto używać VCS?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sp>
        <p:nvSpPr>
          <p:cNvPr id="3" name="Prostokąt 2"/>
          <p:cNvSpPr/>
          <p:nvPr/>
        </p:nvSpPr>
        <p:spPr>
          <a:xfrm>
            <a:off x="5359402" y="4872328"/>
            <a:ext cx="5994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„Profesorze, litości, padł </a:t>
            </a:r>
            <a:r>
              <a:rPr lang="pl-PL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 dysk i straciłem projekt”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1198335" y="1461742"/>
            <a:ext cx="2440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„Kto zepsuł </a:t>
            </a:r>
            <a:r>
              <a:rPr lang="pl-PL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builda</a:t>
            </a:r>
            <a:r>
              <a:rPr lang="pl-PL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?”</a:t>
            </a:r>
            <a:endParaRPr lang="pl-PL" sz="20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2989529" y="2517084"/>
            <a:ext cx="2542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„Kto ma </a:t>
            </a:r>
            <a:r>
              <a:rPr lang="pl-PL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pendrajwa</a:t>
            </a:r>
            <a:r>
              <a:rPr lang="pl-PL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?”</a:t>
            </a:r>
            <a:endParaRPr lang="pl-PL" sz="20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6174179" y="1892476"/>
            <a:ext cx="4167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„W którym miejscu zmieniałeś kod?”</a:t>
            </a:r>
            <a:endParaRPr lang="pl-PL" sz="20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838200" y="3742578"/>
            <a:ext cx="73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„Nie mogę wysłać emaila, bo archiwum z projektem jest za duże”</a:t>
            </a:r>
            <a:endParaRPr lang="pl-PL" sz="20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Dlaczego warto używać VCS?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838200" y="2386708"/>
            <a:ext cx="1092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8800" dirty="0" smtClean="0"/>
              <a:t>System </a:t>
            </a:r>
            <a:r>
              <a:rPr lang="pl-PL" sz="8800" b="1" u="sng" dirty="0" smtClean="0"/>
              <a:t>kontroli</a:t>
            </a:r>
            <a:r>
              <a:rPr lang="pl-PL" sz="8800" dirty="0" smtClean="0"/>
              <a:t> wersji</a:t>
            </a: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1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Podstawowe pojęcia</a:t>
            </a:r>
            <a:endParaRPr lang="pl-P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b="1" dirty="0" smtClean="0"/>
              <a:t>Repozytorium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b="1" dirty="0" err="1" smtClean="0"/>
              <a:t>Commit</a:t>
            </a:r>
            <a:endParaRPr lang="pl-PL" sz="24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/>
              <a:t>Gałąź (</a:t>
            </a:r>
            <a:r>
              <a:rPr lang="pl-PL" sz="2400" dirty="0" err="1"/>
              <a:t>branch</a:t>
            </a:r>
            <a:r>
              <a:rPr lang="pl-PL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err="1" smtClean="0"/>
              <a:t>Checkout</a:t>
            </a:r>
            <a:endParaRPr lang="pl-PL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smtClean="0"/>
              <a:t>Łączenie zmian (</a:t>
            </a:r>
            <a:r>
              <a:rPr lang="pl-PL" sz="2400" dirty="0" err="1" smtClean="0"/>
              <a:t>merge</a:t>
            </a:r>
            <a:r>
              <a:rPr lang="pl-PL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err="1" smtClean="0"/>
              <a:t>Pull</a:t>
            </a:r>
            <a:endParaRPr lang="pl-PL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2400" dirty="0" err="1" smtClean="0"/>
              <a:t>Push</a:t>
            </a:r>
            <a:endParaRPr lang="pl-PL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l-PL" sz="2400" dirty="0" smtClean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wersji</a:t>
                </a: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  <a:endParaRPr lang="pl-PL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Systemy</a:t>
            </a:r>
            <a:b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pl-PL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scentralizowane</a:t>
            </a:r>
            <a:r>
              <a:rPr lang="pl-P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vs </a:t>
            </a:r>
            <a:r>
              <a:rPr lang="pl-PL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rozproszone</a:t>
            </a:r>
            <a:endParaRPr lang="pl-PL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04a. Kontrola </a:t>
                </a:r>
                <a:r>
                  <a:rPr lang="pl-PL" sz="20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wersji</a:t>
                </a:r>
                <a:endParaRPr lang="pl-PL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Kamil Cieślak</a:t>
                </a: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3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484</Words>
  <Application>Microsoft Office PowerPoint</Application>
  <PresentationFormat>Panoramiczny</PresentationFormat>
  <Paragraphs>154</Paragraphs>
  <Slides>20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Light</vt:lpstr>
      <vt:lpstr>Segoe UI Semilight</vt:lpstr>
      <vt:lpstr>Wingdings</vt:lpstr>
      <vt:lpstr>Motyw pakietu Office</vt:lpstr>
      <vt:lpstr>Kontrola wersji</vt:lpstr>
      <vt:lpstr>Agenda</vt:lpstr>
      <vt:lpstr>Jak utrzymujesz kod?</vt:lpstr>
      <vt:lpstr>Kontrola wersji w pigułce</vt:lpstr>
      <vt:lpstr>System kontroli wersji</vt:lpstr>
      <vt:lpstr>Dlaczego warto używać VCS?</vt:lpstr>
      <vt:lpstr>Dlaczego warto używać VCS?</vt:lpstr>
      <vt:lpstr>Podstawowe pojęcia</vt:lpstr>
      <vt:lpstr>Systemy scentralizowane vs rozproszone</vt:lpstr>
      <vt:lpstr>System scentralizowany</vt:lpstr>
      <vt:lpstr>System rozproszony</vt:lpstr>
      <vt:lpstr>Git</vt:lpstr>
      <vt:lpstr>Git</vt:lpstr>
      <vt:lpstr>Demo – Visual Studio</vt:lpstr>
      <vt:lpstr>Git – podstawowe polecenia</vt:lpstr>
      <vt:lpstr>Demo – Git bash</vt:lpstr>
      <vt:lpstr>Wskazówki</vt:lpstr>
      <vt:lpstr>Co dalej?</vt:lpstr>
      <vt:lpstr>Q &amp; A</vt:lpstr>
      <vt:lpstr>Dziękuję za uwagę!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Kontrola wersji</dc:title>
  <dc:creator>Kamil Cieślak</dc:creator>
  <cp:lastModifiedBy>Kamil Cieślak</cp:lastModifiedBy>
  <cp:revision>72</cp:revision>
  <dcterms:created xsi:type="dcterms:W3CDTF">2015-04-21T13:37:28Z</dcterms:created>
  <dcterms:modified xsi:type="dcterms:W3CDTF">2015-05-21T07:01:49Z</dcterms:modified>
</cp:coreProperties>
</file>