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8" r:id="rId6"/>
    <p:sldId id="361" r:id="rId7"/>
    <p:sldId id="362" r:id="rId8"/>
    <p:sldId id="372" r:id="rId9"/>
    <p:sldId id="373" r:id="rId10"/>
    <p:sldId id="374" r:id="rId11"/>
    <p:sldId id="377" r:id="rId12"/>
    <p:sldId id="378" r:id="rId13"/>
    <p:sldId id="380" r:id="rId14"/>
    <p:sldId id="381" r:id="rId15"/>
    <p:sldId id="375" r:id="rId16"/>
    <p:sldId id="376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5" autoAdjust="0"/>
  </p:normalViewPr>
  <p:slideViewPr>
    <p:cSldViewPr snapToGrid="0">
      <p:cViewPr>
        <p:scale>
          <a:sx n="75" d="100"/>
          <a:sy n="75" d="100"/>
        </p:scale>
        <p:origin x="70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192" y="5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41599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079853"/>
            <a:ext cx="7478990" cy="1431947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4F891E-404B-F131-1FD2-DA525452053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5730242"/>
            <a:ext cx="2336800" cy="355600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B4524D4-F713-E563-D1A7-3E1DE52F1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75" y="6309358"/>
            <a:ext cx="2426216" cy="54864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1C6B34C-C370-8252-62D0-6F16022C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713064" y="2730369"/>
            <a:ext cx="1947336" cy="5212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D46D46B-5E31-55A0-FC35-87A4FB3A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62788" y="1728788"/>
            <a:ext cx="6858000" cy="340042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8F28BAF-E9F6-4963-C7E4-8992695668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2060AA-B148-12C6-E41B-250BD1D30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1D27-1EFF-B9D0-5995-4DD0450BB7D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4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A84503-533D-0FB4-1FFF-F99D94985F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7AEEA39-69B3-E8AB-1B52-DEAF566D4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5462FFAA-616F-1112-8D93-D1429CE276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F971441E-A861-BBA6-17CE-7CECD0DDCA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B493041-6741-D46B-F909-CD7C00DEAE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13666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0970355D-37C5-6F1A-64BF-E4B95748BB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3666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BEFE0484-B67E-9C46-955E-345C74277C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13666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2ABE2A89-7B53-F3AA-992C-F5FDFD47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DB265DE7-BDB8-455C-68D7-DD6255357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sosceles Triangle 5">
            <a:extLst>
              <a:ext uri="{FF2B5EF4-FFF2-40B4-BE49-F238E27FC236}">
                <a16:creationId xmlns:a16="http://schemas.microsoft.com/office/drawing/2014/main" id="{CD5BD527-816C-E329-0634-ECEF4B2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3068113E-4A0A-6AB4-BD3C-E1CF8F28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552697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1CD9FE95-F8A6-B6DC-2180-731FDE49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5" name="Isosceles Triangle 7">
            <a:extLst>
              <a:ext uri="{FF2B5EF4-FFF2-40B4-BE49-F238E27FC236}">
                <a16:creationId xmlns:a16="http://schemas.microsoft.com/office/drawing/2014/main" id="{F7B347C0-3F8F-587A-5A99-49B85080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A37BF549-9163-2374-1589-671786AB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9358B1-1779-1D7A-CAE5-80DDD01290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2576946"/>
            <a:ext cx="10504000" cy="33805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6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16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E29EB26-1D80-20C5-521F-E816F9C967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0968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0E9DDE4F-FFF8-270B-2AF8-4EC025D6150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90761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B7605656-D055-D758-29DD-8EEAE0DBF8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90762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6A975E9-F3A8-3D0E-CA59-63ACCEAEB30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0968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53901006-BB12-378A-0E11-21C57A45C8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90761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59F329F9-BEC3-EA24-8A49-5C9160DC33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90762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B925B15-F568-36DC-22ED-211CB7AD63D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95673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E6FF9244-D21F-466A-AE16-1348C9E56C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72639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51DFE450-9F68-CCC7-3C92-0EEC176481F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72639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CBEA689-8F12-3902-D23F-87070631610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673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C730C6EB-298D-AB23-9E13-FD3F3E5BD1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72639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F0B296A3-8D64-798F-327D-A86480FF9B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72639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028A1A0-2083-B54D-21DA-8A3C0A17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E6104D1-FC74-C850-B56F-797E7DAD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08E-6287-EB50-1A42-5A2F6EAA68D5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913F-C760-8FE0-0D76-379AC2F0C8D4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8C8A2-ADD2-4C06-7ADC-C57099693486}"/>
              </a:ext>
            </a:extLst>
          </p:cNvPr>
          <p:cNvSpPr>
            <a:spLocks noGrp="1"/>
          </p:cNvSpPr>
          <p:nvPr>
            <p:ph type="sldNum" sz="half" idx="45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28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9">
            <a:extLst>
              <a:ext uri="{FF2B5EF4-FFF2-40B4-BE49-F238E27FC236}">
                <a16:creationId xmlns:a16="http://schemas.microsoft.com/office/drawing/2014/main" id="{C0705400-8797-96C0-007D-F6D3A9A85C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9531C913-70DD-3215-0F30-4EC72ADAFA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09D48B16-D0CB-3DE5-2524-73B26CFE58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AE2A8CB-2F17-4170-22CC-EDE7625EBC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6AC7076C-4899-3FD5-5BAF-D4FBDDBA1E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6E536C42-E1E8-7DD0-3D83-A2212A0E75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27CF429B-C32F-6A7F-DEB3-3C9A12CD2B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56480702-AFBE-139B-E02B-E50B5F6B75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4888504-5BF2-3499-7E28-49F0F0ECE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83C4DB0-1484-674B-C4BF-ED0DEABC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C1AF10-A183-01BB-6115-A12D3DDA7CB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5107F5-0C95-C95E-3DE4-4F082C58CB0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E57D62-91BE-1391-42C8-DCAE0350D2ED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9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319B232D-8F6E-1282-F2BE-AC9C8976C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7DB1CE43-E037-6401-247E-159B332FDA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A3416213-919E-24DE-C365-90D9085D51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39F76CB-5B02-9D2E-B7BB-62399D7F80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BFC9DB09-A4A3-9B58-9355-880BA59E43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DBC76A77-0ECD-CA22-8A1B-0ECF912502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F71E9DB5-D843-6B3D-3BAD-E7651125220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5C248BAC-71B5-BF85-E009-33F354AFB7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2796B0F-CCA7-8447-3212-CDB33348D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8CB90B01-ED01-B0C9-CDE6-0C720EA5C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B6323-AA62-9AB3-4E58-A7F096374EF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C33A8-AAF2-4445-4A95-1EC9F0A7C2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0A5821-03CF-FAB3-E0F8-31E7C6A711DC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4D8384FB-9607-5904-4E6F-CCB737C494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2A7E139E-B9AB-0392-39EE-28A09E8444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B0BDC9B8-24A7-44AD-8495-182E8B165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C206A83-4739-D487-A6BA-35D4426E6E0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66359170-FD79-CAFA-9916-E21A3A92BD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C1430FC-B6F3-9BC9-30B5-FAFD54616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4F44D502-6308-A795-D6C1-3DB6066902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1910BB6-7EA9-DDE1-58D5-0201986AB1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4B8DBED-31AE-D37E-5455-E86F35901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EE05DE-F7F2-F99C-AAED-46EA8361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3664"/>
            <a:ext cx="844000" cy="684336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3F2A5A-610C-B2F7-6100-A84ADD610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5334CDE-7D24-0D75-BE29-F8A0AD5A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3E748E-2A62-5A6A-8869-6121839191C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BC7B-4E6B-1FC2-2AE1-99E5AB5F300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B536-ABE4-6709-EBB8-2B1714895A77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7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C46EA94-6AFD-72DE-4BC0-9B723FFBD8A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A243729E-794B-F3FC-2EE5-6E811EB575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79D7EF1-E60A-43E0-B921-D0AC0A0F2A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3CF7262-358F-3843-FE94-E35896348E1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6A6BDC5C-C94C-D669-C0A1-8046D94C9C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FBB2384-D5C2-76A5-54F8-D4975868185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F0AB46-B8F3-5FE8-7859-342D82B051D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3FA7B3C5-2D24-52CE-FBFE-C6EAACA41E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8BBF672-0284-927B-49F1-92414840843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473B2D-D5FC-0231-ACED-3B5D76DC20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177614F-87ED-3516-10DB-3039AA6BC77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356691A8-4174-1932-EDAA-397B596ED2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6B4D5-453F-A6E6-2385-5EAAF52C7FC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F55EF6-623E-84A9-8176-644E1FF87D1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23EF00-8E89-3E0C-8654-5AFF3E936BA8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,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F414D2FC-8DED-1ACF-508C-2A0A9787B3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5952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DFE930CB-82E2-EBCE-A8BD-BDC03B8F12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5954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45AEDC33-87C5-CE28-FB7A-01BDD70379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5954" y="4326807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8F56F372-7735-E287-9377-D1E529646F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05954" y="5046264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ABFA4713-481D-49E5-E182-F16C38EAC7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55395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99D20002-2810-EE61-409A-623B785268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55395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D21710-02F7-733A-65EB-77E95DB1EAB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855393" y="4443647"/>
            <a:ext cx="3930649" cy="1778549"/>
          </a:xfrm>
          <a:custGeom>
            <a:avLst/>
            <a:gdLst>
              <a:gd name="connsiteX0" fmla="*/ 0 w 3930649"/>
              <a:gd name="connsiteY0" fmla="*/ 0 h 1778549"/>
              <a:gd name="connsiteX1" fmla="*/ 3930649 w 3930649"/>
              <a:gd name="connsiteY1" fmla="*/ 0 h 1778549"/>
              <a:gd name="connsiteX2" fmla="*/ 3930649 w 3930649"/>
              <a:gd name="connsiteY2" fmla="*/ 1778549 h 1778549"/>
              <a:gd name="connsiteX3" fmla="*/ 0 w 3930649"/>
              <a:gd name="connsiteY3" fmla="*/ 1778549 h 177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0649" h="1778549">
                <a:moveTo>
                  <a:pt x="0" y="0"/>
                </a:moveTo>
                <a:lnTo>
                  <a:pt x="3930649" y="0"/>
                </a:lnTo>
                <a:lnTo>
                  <a:pt x="3930649" y="1778549"/>
                </a:lnTo>
                <a:lnTo>
                  <a:pt x="0" y="1778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9EAC9-AC82-F9DD-E2C4-B40F4877BEE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E71126-375B-BBFF-8783-D41C61864E2B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CDE54-93FD-1D9C-35AF-6DE8ED74719A}"/>
              </a:ext>
            </a:extLst>
          </p:cNvPr>
          <p:cNvSpPr>
            <a:spLocks noGrp="1"/>
          </p:cNvSpPr>
          <p:nvPr>
            <p:ph type="sldNum" sz="half" idx="4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11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0CDB7728-FEF6-A8C0-F28F-5A2A5044E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9EE54AB-450B-722E-CF2E-43CD14D88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63A3898-F5B7-2B81-0A78-86E32E8797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BD7576FA-6EF0-5AA4-B90A-63BF2165D9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323A180-A98F-AC1A-DCC2-E759F84592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2E36B47F-54DF-FD45-C142-8BDBF1EA31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A0B55E9E-7E9A-93B7-43B9-7B34C2532CB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8E7E6D19-929F-FDF7-959E-32298D817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FBF3E1B-B374-E67A-B307-E7808463B1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DDC3130-A3C3-7AE6-BC41-5676558A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9B643E-CE5D-1852-BB2C-C13807C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C9DB915-08DF-0AC5-9A2A-F401116E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6E9F3-F603-7F3B-A0F8-9EECCC65B5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F5DB2C-485D-D8D2-8C1F-E4EA8040EE7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A11E9E-D44F-E555-A2BB-14D6FE777822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4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7" y="4617138"/>
            <a:ext cx="7835927" cy="131376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6237-3EC3-0269-92E0-80E4D6E11C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7225" y="6076543"/>
            <a:ext cx="2155825" cy="305614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7D63AA-10AF-817C-3FA8-C3C3CD7F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64664" y="3164196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0785FC4-EF47-6A5D-4541-E32905783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0429B91-8BA2-60E1-F6A1-5A2359A9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1576" y="0"/>
            <a:ext cx="3400423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161778-1D47-03FB-2618-74C2B626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1058D4-5B1B-F17E-835A-97462D0DF2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0C1ED-0F4E-7284-E1D0-5D5DCFA95E9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95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376F32-4FB3-093D-D835-4F9E3EF0295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05A2EEB6-D088-5DC9-20BF-BFB26FA5A5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4EE7C5F-791A-45FB-8A87-0764EC0F7E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F278EE-C4BD-3786-017F-D093EE2465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907BA94-FBBF-0166-CAA4-81B432510CA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41B9B884-D83C-E348-9F47-95210A1C58E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6D4AC7-BBFA-F617-DD11-9E649A10465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AD702C90-A059-E7DB-144B-1C0F8614A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D5D17F8-5B75-5980-3CDC-4B800A1D11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520C32-89CC-39E4-5415-855B48F4B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64E5BA67-245A-910F-EAEA-9B16498542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51F6A6FF-8374-DF50-94EF-3C86220F10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7315A8-46EF-5456-554B-CFD019DDB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65D351-7CFF-ACCB-1499-5251773F349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49C9E8-1A47-560D-4929-E524B64445A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43AEA6-B1A4-1C35-904B-AE7DA7C24494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8F4515C-99B9-2D48-1FDB-72409189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2319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B793B-FE1B-6285-CB8E-8986809C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59544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8A8674-6A2C-78A3-885D-55C088B0698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baseline="0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E43A858A-91C9-3821-CE0E-B8560BABAA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9">
            <a:extLst>
              <a:ext uri="{FF2B5EF4-FFF2-40B4-BE49-F238E27FC236}">
                <a16:creationId xmlns:a16="http://schemas.microsoft.com/office/drawing/2014/main" id="{9CAF2C49-1346-8F16-115B-B7FF24FBBC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EF5B5-8530-E4D6-CF9A-48AD966A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4290502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E3CF133-5941-82E8-E04A-DA0824EBD0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5B3CBFA-E3D3-AC2E-B510-A3E509B0C7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C4A03FA8-A059-D38F-9876-666DD0ECB57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A5883-1BC2-4117-EA02-EC8AD22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96186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026FB72-13D2-A672-8054-B2DD723FDAF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7E338EE7-1C29-9EB1-7D4B-BE14FF1EF5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1A88B820-9E83-5831-8899-B32462660AF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94238-F4ED-1581-5C30-F99B2DD3B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70187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8172AFA-E7F1-B55A-76C1-51D31BBCF2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742CB665-6EEC-FF01-F8B6-BFDD82A1C9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A0C05F80-E7A7-974F-11AE-37CA12917E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3B934A-5E56-386C-D8A1-F89B47535235}"/>
              </a:ext>
            </a:extLst>
          </p:cNvPr>
          <p:cNvSpPr>
            <a:spLocks noGrp="1"/>
          </p:cNvSpPr>
          <p:nvPr>
            <p:ph type="dt" sz="half" idx="57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1DED24-163D-B65F-BE20-40E3E89BA187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EC2C11-1B85-1A51-4D3C-613DDEF59E4C}"/>
              </a:ext>
            </a:extLst>
          </p:cNvPr>
          <p:cNvSpPr>
            <a:spLocks noGrp="1"/>
          </p:cNvSpPr>
          <p:nvPr>
            <p:ph type="sldNum" sz="half" idx="59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076EBE-8B9B-D80E-9D47-670E9B0C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E827913-4E68-200E-74E6-BA627AD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268E-5E3E-2AD7-B2AC-3E79A405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E119-0E16-F9DF-FDDF-999CD98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046-A216-B975-2CE2-CAC7ADC2F4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9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E03-29BB-BE4A-E176-199F574D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A5B-BE86-69EC-2B18-32D177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8EB-985E-2769-ED1E-68DF9609AB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13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945532"/>
            <a:ext cx="10504000" cy="4080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E4976D-B589-0C31-E7E9-4482138C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69F5D76E-8F7F-EBB8-F6C2-59CB707B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04/26/2025</a:t>
            </a:r>
            <a:fld id="{990E4242-8CA0-457D-B3B1-7D78B4164321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527B57-46D4-DC53-E28F-8A420C8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771080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 lIns="0" tIns="0" rIns="0" bIns="0" anchor="ctr">
            <a:no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12AECC-AEEF-9D31-81F0-BCB9078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60385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A2FA1EE-FD32-9C64-3B6B-7AC3E380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8BB-96CD-AE22-0752-A04D94B98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505-EF88-827D-E3AA-E760AC687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268-BF9C-C514-E532-F90259E6977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C2B6F59-ED68-51DC-A79B-DBB58FF84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25C6-AC4C-0F93-49B1-C5DA56CFE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279C-C717-2E57-C2ED-3895123B5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253-87B4-E013-4CA9-52ACDA3F511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08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6338" y="1110022"/>
            <a:ext cx="5681662" cy="4818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90280B4-6872-BA31-B1E5-F2FAF9A8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A2446B5-DBA6-557B-92E7-CE3595DF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271A-D627-7A0C-1E77-FD78A6DAAD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BBE-43FC-FA7F-3C5B-0FB78E695A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3EF-BAD7-BA7C-005E-1A7A28BAB38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3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F6B9B460-038F-94C6-5604-883BAEC6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8AEA442-11FE-1B85-7968-9FE21AED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4D58676-1C6B-6FA9-251E-AC5FBEE2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27641C1-A183-119C-6C5B-7AA58CE8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-1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5243-1D75-D130-2A64-9D8D62A4DC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224-2FF4-03EF-2985-70266625D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C9B9-1170-67B4-2F4C-55CFD0D4AB2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3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 anchor="ctr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B57D9C-D3CB-6F60-3C0D-F86F2CA4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9B5B1B9-F2C2-0F1F-6AEF-2EA9DAC9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0D2-1D8F-C04A-2E14-CAC12A0BB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D95A-623C-662D-B8D6-C1FB049050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B802-9AEC-2C86-BFAB-9C94E5986B9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579FB-0535-0E7B-EA0D-AE079FAF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627037" y="-706963"/>
            <a:ext cx="2937934" cy="12191992"/>
          </a:xfrm>
          <a:custGeom>
            <a:avLst/>
            <a:gdLst>
              <a:gd name="connsiteX0" fmla="*/ 2937934 w 2937934"/>
              <a:gd name="connsiteY0" fmla="*/ 0 h 12191992"/>
              <a:gd name="connsiteX1" fmla="*/ 2937934 w 2937934"/>
              <a:gd name="connsiteY1" fmla="*/ 12191992 h 12191992"/>
              <a:gd name="connsiteX2" fmla="*/ 0 w 2937934"/>
              <a:gd name="connsiteY2" fmla="*/ 12191992 h 12191992"/>
              <a:gd name="connsiteX3" fmla="*/ 0 w 2937934"/>
              <a:gd name="connsiteY3" fmla="*/ 0 h 121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7934" h="12191992">
                <a:moveTo>
                  <a:pt x="2937934" y="0"/>
                </a:moveTo>
                <a:lnTo>
                  <a:pt x="2937934" y="12191992"/>
                </a:lnTo>
                <a:lnTo>
                  <a:pt x="0" y="12191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40495"/>
            <a:ext cx="8229600" cy="262115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4039647"/>
            <a:ext cx="8229600" cy="14140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B559-C04E-A343-2813-FE2DB1923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7105" y="5587422"/>
            <a:ext cx="3097790" cy="426362"/>
          </a:xfrm>
        </p:spPr>
        <p:txBody>
          <a:bodyPr lIns="0" tIns="0" rIns="0" bIns="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A2608-63F3-731E-0A43-0E240CF5A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920066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CE49A-81F4-962F-8DCE-0F4B9D70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20006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5E175-A34B-F1FE-C21F-0191BB16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9552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042-5E77-A1E9-101E-5D1311F9F2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161E-DF2B-A395-AB41-52FF8492D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83ED-35CC-1B95-31BE-C835B41D6161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7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B1ED0A0-002B-4573-E3EC-257C72B421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7442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1FBFB35-D32F-1F82-020A-29E90D23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723F0D57-3F85-E12F-FF1C-ECD9B950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F127F55-1BB6-F04A-2011-F477F67E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CA6-90E6-645C-83C5-2EA901E46D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F45059-914B-98BC-CE32-21B994C11C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144FF3-8F41-EA3B-3334-EAA4DFDC11B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806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785EFA-A20E-34BD-1F43-41D71765644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7C69A9E-7322-5194-13E2-93C7D700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B53FE1-7680-2C8E-70CF-D674972D3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81753D4-DE4C-EA13-0F9D-BA983162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9D4343-C33B-90EB-3F21-D8973A0B1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40BBD0-0F9D-182F-0831-B7C7987E4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CAE5C7-3235-E1AC-C62B-F1DDE914BB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14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5EB0A70-04CD-26DE-BE20-EF655D8B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7E4709C2-0D04-D67A-EAD6-46FA0B3D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2170013-17CD-7570-6413-53FD1A329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420C-21EA-A137-94EA-7CB5AD5C289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FC22-F2D9-EF5B-0678-3678B4A14A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4AF99-6BCE-53B0-C2F9-75CDEE4E2A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5D202A1-D991-7D10-0C19-6BEEA58CEF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329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5906997" cy="192879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0D848ED-ED73-86A8-A1FA-AF09CBE7839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4001" y="2868150"/>
            <a:ext cx="5906996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47007C7-5340-21AB-9C7D-DEAEEEC51F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13CA70C1-F619-4E37-711E-3B0AD7A7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FD330A2-1BB8-0E4E-4029-7943C275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CA1D929-364A-512C-A838-1E811BAA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9E46-5D7F-72A4-2992-9ED1BC2734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D8C09-15AC-F77D-CB44-460449C51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ACD80-A888-AB57-3EB1-6A05051158F8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80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3" cy="192249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3" y="831918"/>
            <a:ext cx="400687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4EB612-D143-1C59-FAC1-BE3F2604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5478D54-1F0E-F8E7-4B93-88A2EC96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0152C41-78FB-BD6F-653B-DE9008C18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EFF-C284-0BE0-EEBD-B7F7F2C34F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E30B-BC94-1D52-B8BF-39973F2E4B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42BB-555B-9390-C818-BD6DE5FAFF7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DD0655-7FBE-20E6-B7D1-1148A340CD3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89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5EDBA9A-BBB2-C38B-35AA-3332717F4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4B859A9-1821-2589-D888-96C351D1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AB366C-F93E-3AFB-D35B-4BC82E7C6A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1A400-7DBA-6924-5C88-174738A75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60CDC-3D11-6ABE-B5A5-D820E8ED660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8BA97A0-54BE-6E1F-F43D-7D7A45D74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548648"/>
            <a:ext cx="4361689" cy="347743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912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1CDF053D-9E1A-5ADF-E378-BC1B594D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3C03305-0727-063D-F65D-52727C590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C52-862C-D359-D97F-E2F4BD5C67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1-1615-B740-A2A2-550AA0A853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A756-7B83-B6D1-BB4B-EDA9B21DA3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57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039F7129-301F-37A1-8705-D22FCF30E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98D78AA-FF02-2016-CF6A-C287F8BF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731F5CAE-1167-CB4F-9EA2-587063BB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52FFC89-9C77-38D4-A1FD-0A2BAEA1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B193-0784-1AD4-B27A-84ED0D44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18F5-7A38-F682-11AA-AE09CA3B7A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7C28-F8FB-B78B-439E-C789066057D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23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97690AD-7FA4-0418-6C03-72D30D2E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C8158AE-2E1B-8E88-C942-74974BB4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ACE21C4-AC61-BA7B-3232-A517F53A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85C3-C0FA-D85B-2063-2C94D333BB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039C9C-1C0E-8A85-3890-EF9EA31C57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E6F8DA-CA80-94AC-BE08-CBBC8037FC6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52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3CD1190-01A7-D05B-1964-F61E740C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A18FB04-9E36-8821-63A6-D2D4B3017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E234B26-4369-21D0-047C-F9011FF3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FD1-17D3-3619-19C3-BB912570FE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7895-0784-619C-6257-88E7A3F26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DFAC-502B-774F-51F2-AFC9F18FEAC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4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955E0A3A-BD31-2674-02EE-D5CC54C0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428999"/>
            <a:ext cx="12192000" cy="197061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774116"/>
            <a:ext cx="11460480" cy="1590543"/>
          </a:xfrm>
        </p:spPr>
        <p:txBody>
          <a:bodyPr lIns="0" tIns="0" rIns="0" bIns="0" anchor="t">
            <a:normAutofit/>
          </a:bodyPr>
          <a:lstStyle>
            <a:lvl1pPr algn="l"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63401"/>
            <a:ext cx="11460480" cy="756965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794CE9-E819-5EF2-87AA-CD888A593F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79019" y="6400800"/>
            <a:ext cx="2743200" cy="393700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5" name="Picture Placeholder 14" descr="One tall building modern style black and white.">
            <a:extLst>
              <a:ext uri="{FF2B5EF4-FFF2-40B4-BE49-F238E27FC236}">
                <a16:creationId xmlns:a16="http://schemas.microsoft.com/office/drawing/2014/main" id="{6E7C4A80-E63C-3031-27DB-BBE012F410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12192000" cy="3687377"/>
          </a:xfrm>
          <a:custGeom>
            <a:avLst/>
            <a:gdLst>
              <a:gd name="connsiteX0" fmla="*/ 0 w 12192000"/>
              <a:gd name="connsiteY0" fmla="*/ 0 h 3687377"/>
              <a:gd name="connsiteX1" fmla="*/ 12192000 w 12192000"/>
              <a:gd name="connsiteY1" fmla="*/ 0 h 3687377"/>
              <a:gd name="connsiteX2" fmla="*/ 12192000 w 12192000"/>
              <a:gd name="connsiteY2" fmla="*/ 444499 h 3687377"/>
              <a:gd name="connsiteX3" fmla="*/ 11425238 w 12192000"/>
              <a:gd name="connsiteY3" fmla="*/ 444499 h 3687377"/>
              <a:gd name="connsiteX4" fmla="*/ 11425238 w 12192000"/>
              <a:gd name="connsiteY4" fmla="*/ 2391835 h 3687377"/>
              <a:gd name="connsiteX5" fmla="*/ 12192000 w 12192000"/>
              <a:gd name="connsiteY5" fmla="*/ 2391835 h 3687377"/>
              <a:gd name="connsiteX6" fmla="*/ 12192000 w 12192000"/>
              <a:gd name="connsiteY6" fmla="*/ 3687377 h 3687377"/>
              <a:gd name="connsiteX7" fmla="*/ 2426216 w 12192000"/>
              <a:gd name="connsiteY7" fmla="*/ 3687377 h 3687377"/>
              <a:gd name="connsiteX8" fmla="*/ 2426216 w 12192000"/>
              <a:gd name="connsiteY8" fmla="*/ 2963477 h 3687377"/>
              <a:gd name="connsiteX9" fmla="*/ 0 w 12192000"/>
              <a:gd name="connsiteY9" fmla="*/ 2963477 h 368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87377">
                <a:moveTo>
                  <a:pt x="0" y="0"/>
                </a:moveTo>
                <a:lnTo>
                  <a:pt x="12192000" y="0"/>
                </a:lnTo>
                <a:lnTo>
                  <a:pt x="12192000" y="444499"/>
                </a:lnTo>
                <a:lnTo>
                  <a:pt x="11425238" y="444499"/>
                </a:lnTo>
                <a:lnTo>
                  <a:pt x="11425238" y="2391835"/>
                </a:lnTo>
                <a:lnTo>
                  <a:pt x="12192000" y="2391835"/>
                </a:lnTo>
                <a:lnTo>
                  <a:pt x="12192000" y="3687377"/>
                </a:lnTo>
                <a:lnTo>
                  <a:pt x="2426216" y="3687377"/>
                </a:lnTo>
                <a:lnTo>
                  <a:pt x="2426216" y="2963477"/>
                </a:lnTo>
                <a:lnTo>
                  <a:pt x="0" y="296347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64F984E-6A1B-A033-4FBC-3158758B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63479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038D67BC-3BCF-76A8-9BF0-606484072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798455" y="1014376"/>
            <a:ext cx="2020327" cy="76676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312-642F-DE98-976D-2DBE2EAC42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EAA7-DE9F-17B8-3F1D-002EC04537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7B79-A16A-9D34-8092-50AE53A616D3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5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C616BFE-87E7-15B1-BE25-55D1A05B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3E786F4-E71D-CFC6-78CC-37D06217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F430-E16C-DB47-2D12-A6B6A0A530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9D42-6067-52C1-64C7-175E6BC6E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FAC5-DA8E-3118-188C-90203A7E238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37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8D5D10E-35CF-5B74-29A6-11679EB8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9F69B48-F459-FF66-26A9-7EC00C9F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1EAAD-5E54-2080-2B9B-B19E843B64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91084A-93AC-072A-7367-DE9AE048A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E4C08-656F-090F-ADE8-832DD695E70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35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4C43E1-0073-A35D-0A04-ED32FA1B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49555A3-9265-EF73-CF8C-45D64D56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BA73-01F9-86A4-00C2-B8F864FAFC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86F-948B-A354-C39B-0CCDE3D27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7BB-0B45-F3B8-2827-87B286ED5D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32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D85C6AE-2C4C-5E38-47AE-05318D667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71C948-EB93-1CA0-72C9-A49862E4C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45D4-FE2B-EB10-39D7-EABDFE8EC6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03B1-F337-4DE6-A553-B870A5400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A0A-FC5D-D0F9-EA38-A0E0E192373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01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879A9D4-2DE0-F5AB-C643-7D6C624F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D787054-1839-E686-38C1-14B88403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2081048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589B-ED64-F606-AD4D-82558DFE2F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6E25-8F36-46AA-7353-63CD48AEA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EEA2-3419-D7B3-9621-57F8695BB18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72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B5DC763-7A3E-F543-D730-F1D0DB8E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BD5A08B-EED8-797D-F25E-F1027E0C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90AF34F-C900-E182-C79E-F87C625D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0220-A3EA-A5A4-0CE3-CD8DBA62B9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48E-F7FA-ADF2-255A-A393995E0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1298-3111-9F68-2490-97F4A8DB37E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6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05FFA936-7860-03EC-833F-6A837DCB4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3AC08E-BB10-EDBA-C0E3-558A1F46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362DB80-9F02-EB8E-FC5F-14EB115D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C586-446A-7442-E39B-030A8C7850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311C-F361-BA00-37B8-7634DBDFA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745-C6C1-1702-1C5A-3F5C1383BD8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139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9E8EB8E-D63B-6AF9-B3A0-B05D41CD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48AF7A1-40D5-5DBA-10C9-828BAC16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1DE6-0C7C-1CAF-7C78-5D60936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0A9-12CC-9AFC-8344-6631331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CCB-E1D6-437F-A321-AC311F05559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6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0AE8DFC-9941-7AAD-BE59-0C47E3A3D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D599065-206D-B396-91F8-07BD1D0B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1CC-3994-216B-257A-9EF4033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4F33-A50F-76BC-E256-41A0002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ED4B-8927-6920-5B11-CF5655D4460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B8163FF-4732-F569-E5D9-9B6A2B0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58DED8-3ECE-DBAC-089A-2CA6ED2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1E5DAD-47E7-5589-A6AC-9B13B86A10E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5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96624185-F7D1-FA60-1A95-7A114118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73559" y="1"/>
            <a:ext cx="8318441" cy="402844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B5F970DC-4D95-E856-C011-166EE410B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0ED42D-2092-EE19-1040-6CA890C1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9658" y="6089333"/>
            <a:ext cx="2116137" cy="29299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11187-86CB-6B4B-4F55-B8E4A0994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8F2F8-2E90-744F-370E-A1F3349F9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18F5-6938-C956-A700-3FB7BD456C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0C64-77F2-ABAA-2AE0-EAC05A006C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AF6-FA89-36E3-9418-68410C90775E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55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C2F8FA1-07E9-4B86-7FE6-89A71303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2EE4FA8-C14D-42BE-7F2F-3EC2A325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A21E5-0951-8C64-839E-74A736BB5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61DC-AC19-7062-B8F5-8F4A2BB0F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7A9A-1BE2-BB2E-2CBA-D212DFEC3D7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35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2D94787-2437-0D44-4DC0-5BF87C1E4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34100"/>
            <a:ext cx="185398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66DC4A4-5BC3-6A6B-8176-7BBAE43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363855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22A6-DAD3-172B-2EB3-FFCC78ECE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9CB7-4D3B-AFD6-E514-8785D7C632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D4F-E910-621B-FBA2-BE8B3CADEED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9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C75204E-6665-1741-E3D7-F49BC009A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139979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185E67F-DBF6-C265-5156-18A6640D0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43001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634C7-BDBE-F74F-0DD6-497555F74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98AA-835E-B4A0-899B-7F8F1FB510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05F7-BD8A-E7E0-8BC7-A2AA2C1F712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898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962006A-7A6E-64B1-877A-0C57CD52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51158" y="265557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BC863B5-260B-6940-CC7B-7FEF1C98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299974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98FB-5C3D-C237-A1F3-7D1A698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07D4-DFB1-0BD8-ED01-8DBACA0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C0288F-EB42-E0B4-4B02-6E89CDA9DD1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2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05E8BA8-BCB0-A21C-E1D5-6671C670E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7E0-E1D7-D3B1-13D7-0078153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D3C5-6449-30B8-7A03-C303741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7B6-1D68-2616-29D0-E0C8BAD6C60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D6ABBB03-AFDB-81BD-70C3-D82D136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04644" y="2904067"/>
            <a:ext cx="3924846" cy="1049867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F4FF-0F4F-E0DF-A8BE-06843DB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9C00-2D6F-F5A7-EBD5-B98FD68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8A836-067A-6986-1DD8-8B993AF731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85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EF54682-8F32-1FB8-5785-1FA2F6F7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3A95296-5CDA-E3B3-0B57-4566F9E1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265301" y="109722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59082-3FD3-AD43-8FA5-565BDFB9E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0839-8D9C-7FDA-3B8C-73E3E1A5E3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657629-536B-9BFB-EC51-1247E178D5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420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74B0C123-9686-1617-39D2-ADE5CB58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298167"/>
            <a:ext cx="12192000" cy="559834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0D3B3C2-1BB1-17EC-DF54-658C48F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298164"/>
            <a:ext cx="4423201" cy="559836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5C3E60D-570F-0D6C-C377-531B3091F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37B375-5A3B-9658-B6A4-93F05EA8B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1FFEBF-4C88-45B8-F189-5E606F1BA5E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8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32B1A8-9A4C-2F87-F5FE-86FAA84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76EF97-0947-9B9B-4BE7-696590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588A54-7EB8-6DB9-632B-D8EC53B90B7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42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4D4-DECE-2646-7295-257467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21E1-29AB-9E64-9FEA-A6D85C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4B9-F25F-51D7-746A-023A6F0C047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0DD8D16-D0C7-F3D2-48A8-A579B2B2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18441" cy="402531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285071"/>
            <a:ext cx="6841490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6560"/>
            <a:ext cx="6841490" cy="148209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033C09-8FAE-F082-7CC9-7A1AC41094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5760" y="5990748"/>
            <a:ext cx="2574925" cy="251143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F7F5830D-261D-69B1-C97B-FDEBA7981C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520705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F6DB-3386-E235-75C0-20558DA7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0450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F2573-CDFF-C67F-9717-D82E1044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968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0A6E7F-019D-AAF3-66DD-164C8903B3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8BF79F-F386-2FE8-A63D-939B3DBAE8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997D7-33AE-2BAA-B4B7-6740782D11B1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81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4C7D082-4357-BB5A-753E-4B6EA3EC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1" y="1097220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BAC39D4-5856-D842-EA76-04E9A2EB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24502-4354-E2B9-D897-9ED2326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9B090B-7CBB-F1AA-D446-7393B635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6D8E8D-6E50-B72D-9F2D-FDBED2DF776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00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527DE7F7-878C-3AF0-EA9B-1DE8C71EA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2" y="5036877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699C92D-BDAD-4000-0449-3E584792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16942" y="85115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48647A-4BED-5556-E983-B52BA3C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9308FD-A67C-55A5-38D4-C826485F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D0E670-C768-E39D-4354-EE022571C79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72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3F34FB20-BE4A-0B89-93B2-F2C8BBD50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533660" y="1365579"/>
            <a:ext cx="1791219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7006229-5A5A-3798-EEFB-9570D3BC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58450" y="4290146"/>
            <a:ext cx="27432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6CCE-903F-787D-DC5C-FF2BF81B2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D41AC-533B-8C43-568C-2D0673A144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B259-04D2-2425-A747-8E7D71236A5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9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FDCED18-C414-F7C6-D98C-8B3AC35E6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51085" y="2789766"/>
            <a:ext cx="3603364" cy="1278467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D2F2-0F5F-A7AB-8F92-3AF43CD57F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D6886-AD32-51ED-233D-D0CF622308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AA7E-90A7-E423-3DEE-3B4B57FE119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57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C883F5-7BE7-D1A3-93C9-9C475A2C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F1FF0-4427-86A3-4D78-0F719ED7F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01B0E6-3C72-DA7C-AABE-BEB976EA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3800" y="0"/>
            <a:ext cx="7188200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22DC1AD-104F-B2A9-0D6E-AADE2D550A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1476" y="1153634"/>
            <a:ext cx="5184248" cy="45507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defRPr sz="60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z="7200"/>
              <a:t>CLICK TO EDIT MASTER TITLE STYLE</a:t>
            </a:r>
            <a:endParaRPr lang="zh-CN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A65A1-92CE-EE19-EEE3-1696F336C7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256866" cy="6858000"/>
          </a:xfrm>
          <a:custGeom>
            <a:avLst/>
            <a:gdLst>
              <a:gd name="connsiteX0" fmla="*/ 0 w 6256866"/>
              <a:gd name="connsiteY0" fmla="*/ 0 h 6858000"/>
              <a:gd name="connsiteX1" fmla="*/ 5130265 w 6256866"/>
              <a:gd name="connsiteY1" fmla="*/ 0 h 6858000"/>
              <a:gd name="connsiteX2" fmla="*/ 5130265 w 6256866"/>
              <a:gd name="connsiteY2" fmla="*/ 3276600 h 6858000"/>
              <a:gd name="connsiteX3" fmla="*/ 6256866 w 6256866"/>
              <a:gd name="connsiteY3" fmla="*/ 3276600 h 6858000"/>
              <a:gd name="connsiteX4" fmla="*/ 6256866 w 6256866"/>
              <a:gd name="connsiteY4" fmla="*/ 4139648 h 6858000"/>
              <a:gd name="connsiteX5" fmla="*/ 5130265 w 6256866"/>
              <a:gd name="connsiteY5" fmla="*/ 4139648 h 6858000"/>
              <a:gd name="connsiteX6" fmla="*/ 5130265 w 6256866"/>
              <a:gd name="connsiteY6" fmla="*/ 6858000 h 6858000"/>
              <a:gd name="connsiteX7" fmla="*/ 2433320 w 6256866"/>
              <a:gd name="connsiteY7" fmla="*/ 6858000 h 6858000"/>
              <a:gd name="connsiteX8" fmla="*/ 2433320 w 6256866"/>
              <a:gd name="connsiteY8" fmla="*/ 6116320 h 6858000"/>
              <a:gd name="connsiteX9" fmla="*/ 0 w 6256866"/>
              <a:gd name="connsiteY9" fmla="*/ 6116320 h 6858000"/>
              <a:gd name="connsiteX10" fmla="*/ 0 w 6256866"/>
              <a:gd name="connsiteY10" fmla="*/ 3708400 h 6858000"/>
              <a:gd name="connsiteX11" fmla="*/ 782320 w 6256866"/>
              <a:gd name="connsiteY11" fmla="*/ 3708400 h 6858000"/>
              <a:gd name="connsiteX12" fmla="*/ 782320 w 6256866"/>
              <a:gd name="connsiteY12" fmla="*/ 1706880 h 6858000"/>
              <a:gd name="connsiteX13" fmla="*/ 0 w 6256866"/>
              <a:gd name="connsiteY13" fmla="*/ 1706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6866" h="6858000">
                <a:moveTo>
                  <a:pt x="0" y="0"/>
                </a:moveTo>
                <a:lnTo>
                  <a:pt x="5130265" y="0"/>
                </a:lnTo>
                <a:lnTo>
                  <a:pt x="5130265" y="3276600"/>
                </a:lnTo>
                <a:lnTo>
                  <a:pt x="6256866" y="3276600"/>
                </a:lnTo>
                <a:lnTo>
                  <a:pt x="6256866" y="4139648"/>
                </a:lnTo>
                <a:lnTo>
                  <a:pt x="5130265" y="4139648"/>
                </a:lnTo>
                <a:lnTo>
                  <a:pt x="5130265" y="6858000"/>
                </a:lnTo>
                <a:lnTo>
                  <a:pt x="2433320" y="6858000"/>
                </a:lnTo>
                <a:lnTo>
                  <a:pt x="2433320" y="6116320"/>
                </a:lnTo>
                <a:lnTo>
                  <a:pt x="0" y="6116320"/>
                </a:lnTo>
                <a:lnTo>
                  <a:pt x="0" y="3708400"/>
                </a:lnTo>
                <a:lnTo>
                  <a:pt x="782320" y="3708400"/>
                </a:lnTo>
                <a:lnTo>
                  <a:pt x="782320" y="1706880"/>
                </a:lnTo>
                <a:lnTo>
                  <a:pt x="0" y="170688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5DA1-025D-2C65-E8EE-CEE1E76E053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68DB-AB72-1EC3-A527-8C8E999154B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C095-9480-514A-7E3D-3E2E2EF9CD27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05B0D-67F2-9812-52C4-70EF88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 lIns="0" tIns="0" rIns="0" bIns="0">
            <a:noAutofit/>
          </a:bodyPr>
          <a:lstStyle>
            <a:lvl1pPr>
              <a:defRPr sz="6000" b="0" baseline="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4507-3B87-3C37-7F16-5679671A0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25" y="5152864"/>
            <a:ext cx="5889827" cy="126871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</a:t>
            </a:r>
            <a:r>
              <a:rPr lang="zh-CN" altLang="en-US"/>
              <a:t> </a:t>
            </a:r>
            <a:r>
              <a:rPr lang="en-US" altLang="zh-CN"/>
              <a:t>to edit Master subtitle style</a:t>
            </a:r>
            <a:endParaRPr lang="zh-CN" altLang="en-US"/>
          </a:p>
        </p:txBody>
      </p:sp>
      <p:sp>
        <p:nvSpPr>
          <p:cNvPr id="7" name="Picture Placeholder 6" descr="Closeup on person wearing glasses.">
            <a:extLst>
              <a:ext uri="{FF2B5EF4-FFF2-40B4-BE49-F238E27FC236}">
                <a16:creationId xmlns:a16="http://schemas.microsoft.com/office/drawing/2014/main" id="{0C52EA65-FC43-25C0-960D-AB8027D242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3862" y="669510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12" descr="One person clapping and smiling.">
            <a:extLst>
              <a:ext uri="{FF2B5EF4-FFF2-40B4-BE49-F238E27FC236}">
                <a16:creationId xmlns:a16="http://schemas.microsoft.com/office/drawing/2014/main" id="{60D97465-0A08-3AAC-3DDD-E6A85BBB65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2312" y="2833425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BD3FE9-403D-4D43-E51A-2A3EE4F1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1695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Isosceles Triangle 3">
            <a:extLst>
              <a:ext uri="{FF2B5EF4-FFF2-40B4-BE49-F238E27FC236}">
                <a16:creationId xmlns:a16="http://schemas.microsoft.com/office/drawing/2014/main" id="{10D3FB60-F35E-34D2-31A5-29537BF7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40892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41857-42BF-61F4-ABBF-1DC106908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129748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D29B-54CB-26C0-4359-253529495A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D6A-66EC-B96A-272D-8E814CAB56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61EB-A3CA-532A-94CE-BFB5EF2525A9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3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138" y="359917"/>
            <a:ext cx="6242770" cy="458889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138" y="5152864"/>
            <a:ext cx="6233626" cy="126871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 descr="Closeup on person wearing glasses.">
            <a:extLst>
              <a:ext uri="{FF2B5EF4-FFF2-40B4-BE49-F238E27FC236}">
                <a16:creationId xmlns:a16="http://schemas.microsoft.com/office/drawing/2014/main" id="{82E72972-EE2B-F497-1D5C-258895385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741" y="634584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Picture Placeholder 12" descr="One person clapping and smiling.">
            <a:extLst>
              <a:ext uri="{FF2B5EF4-FFF2-40B4-BE49-F238E27FC236}">
                <a16:creationId xmlns:a16="http://schemas.microsoft.com/office/drawing/2014/main" id="{B208AAAC-B842-3E72-F9B0-65241B8AE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0" y="2788976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EB5B2F-8E61-F43A-1D59-1F1F0DB3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464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2A2476-1589-B9D9-5D0A-5553436A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Isosceles Triangle 3">
            <a:extLst>
              <a:ext uri="{FF2B5EF4-FFF2-40B4-BE49-F238E27FC236}">
                <a16:creationId xmlns:a16="http://schemas.microsoft.com/office/drawing/2014/main" id="{964A9B18-35DE-8478-ED82-3451640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0741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93E1B-71D7-81F6-2EA3-143FFFB556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9580" y="6527800"/>
            <a:ext cx="2743200" cy="266700"/>
          </a:xfrm>
        </p:spPr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336AE-C792-931C-745B-768B83BAB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A66C-FF0F-B424-A72E-EB9BA06F2F06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534677"/>
            <a:ext cx="6896100" cy="3884923"/>
          </a:xfrm>
        </p:spPr>
        <p:txBody>
          <a:bodyPr lIns="0" tIns="0" rIns="0" bIns="0" anchor="b"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660900"/>
            <a:ext cx="6896100" cy="1315008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73C6A8A3-9676-1270-FE11-AFA86441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4400" y="3199135"/>
            <a:ext cx="3657600" cy="365886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2484B-7B39-764B-EB05-85CE011F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6165" y="5670366"/>
            <a:ext cx="1181469" cy="1193799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F2AAFB-B709-A48B-6919-72E9012D8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5300" y="-15304"/>
            <a:ext cx="2932731" cy="2963336"/>
          </a:xfrm>
          <a:custGeom>
            <a:avLst/>
            <a:gdLst>
              <a:gd name="connsiteX0" fmla="*/ 0 w 1577827"/>
              <a:gd name="connsiteY0" fmla="*/ 1594293 h 1594293"/>
              <a:gd name="connsiteX1" fmla="*/ 1577827 w 1577827"/>
              <a:gd name="connsiteY1" fmla="*/ 1594293 h 1594293"/>
              <a:gd name="connsiteX2" fmla="*/ 1577827 w 1577827"/>
              <a:gd name="connsiteY2" fmla="*/ 0 h 15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827" h="1594293">
                <a:moveTo>
                  <a:pt x="0" y="1594293"/>
                </a:moveTo>
                <a:lnTo>
                  <a:pt x="1577827" y="1594293"/>
                </a:lnTo>
                <a:lnTo>
                  <a:pt x="157782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69C-34B7-8793-B989-2AC815E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D6F-AF49-D89A-DB03-EAC0CD0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BA7-4544-93C7-B907-D369FB7AD7B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7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70"/>
              <a:t>Click to edit Master text styles</a:t>
            </a:r>
            <a:endParaRPr lang="en-US"/>
          </a:p>
          <a:p>
            <a:pPr lvl="1"/>
            <a:r>
              <a:rPr lang="en-US" sz="1470"/>
              <a:t>Second level</a:t>
            </a:r>
          </a:p>
          <a:p>
            <a:pPr lvl="2"/>
            <a:r>
              <a:rPr lang="en-US" sz="1470"/>
              <a:t>Third level</a:t>
            </a:r>
          </a:p>
          <a:p>
            <a:pPr lvl="3"/>
            <a:r>
              <a:rPr lang="en-US" sz="1470"/>
              <a:t>Fourth level</a:t>
            </a:r>
          </a:p>
          <a:p>
            <a:pPr lvl="4"/>
            <a:r>
              <a:rPr lang="en-US" sz="147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527800"/>
            <a:ext cx="2743200" cy="26670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3/5/2025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4267200" y="6527800"/>
            <a:ext cx="3657600" cy="26670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9378949" y="6527800"/>
            <a:ext cx="2136775" cy="266700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654" r:id="rId7"/>
    <p:sldLayoutId id="2147483778" r:id="rId8"/>
    <p:sldLayoutId id="2147483779" r:id="rId9"/>
    <p:sldLayoutId id="2147483666" r:id="rId10"/>
    <p:sldLayoutId id="2147483782" r:id="rId11"/>
    <p:sldLayoutId id="2147483669" r:id="rId12"/>
    <p:sldLayoutId id="2147483701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667" r:id="rId22"/>
    <p:sldLayoutId id="2147483668" r:id="rId23"/>
    <p:sldLayoutId id="2147483781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767" r:id="rId50"/>
    <p:sldLayoutId id="2147483768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780" r:id="rId58"/>
    <p:sldLayoutId id="2147483702" r:id="rId59"/>
    <p:sldLayoutId id="2147483703" r:id="rId60"/>
    <p:sldLayoutId id="2147483704" r:id="rId61"/>
    <p:sldLayoutId id="2147483705" r:id="rId62"/>
    <p:sldLayoutId id="2147483706" r:id="rId63"/>
    <p:sldLayoutId id="2147483777" r:id="rId6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0A418A-AF12-4344-AF97-F7E32459582A}"/>
              </a:ext>
            </a:extLst>
          </p:cNvPr>
          <p:cNvSpPr txBox="1"/>
          <p:nvPr/>
        </p:nvSpPr>
        <p:spPr>
          <a:xfrm>
            <a:off x="1194099" y="393818"/>
            <a:ext cx="100046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effectLst/>
                <a:latin typeface="Oswald" panose="00000500000000000000" pitchFamily="2" charset="-52"/>
                <a:ea typeface="Times New Roman" panose="02020603050405020304" pitchFamily="18" charset="0"/>
              </a:rPr>
              <a:t>Департамент образования Вологодской области</a:t>
            </a:r>
            <a:br>
              <a:rPr lang="ru-RU" sz="2800" dirty="0">
                <a:effectLst/>
                <a:latin typeface="Oswald" panose="00000500000000000000" pitchFamily="2" charset="-52"/>
                <a:ea typeface="Times New Roman" panose="02020603050405020304" pitchFamily="18" charset="0"/>
              </a:rPr>
            </a:br>
            <a:r>
              <a:rPr lang="ru-RU" sz="2800" dirty="0">
                <a:effectLst/>
                <a:latin typeface="Oswald" panose="00000500000000000000" pitchFamily="2" charset="-52"/>
                <a:ea typeface="Times New Roman" panose="02020603050405020304" pitchFamily="18" charset="0"/>
              </a:rPr>
              <a:t>Бюджетное профессиональное образовательное учреждение </a:t>
            </a:r>
            <a:br>
              <a:rPr lang="ru-RU" sz="2800" dirty="0">
                <a:effectLst/>
                <a:latin typeface="Oswald" panose="00000500000000000000" pitchFamily="2" charset="-52"/>
                <a:ea typeface="Times New Roman" panose="02020603050405020304" pitchFamily="18" charset="0"/>
              </a:rPr>
            </a:br>
            <a:r>
              <a:rPr lang="ru-RU" sz="2800" dirty="0">
                <a:effectLst/>
                <a:latin typeface="Oswald" panose="00000500000000000000" pitchFamily="2" charset="-52"/>
                <a:ea typeface="Times New Roman" panose="02020603050405020304" pitchFamily="18" charset="0"/>
              </a:rPr>
              <a:t>Вологодской области «Череповецкий химико-технологический колледж»</a:t>
            </a:r>
            <a:endParaRPr lang="ru-RU" sz="2800" dirty="0">
              <a:latin typeface="Oswald" panose="00000500000000000000" pitchFamily="2" charset="-52"/>
            </a:endParaRP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3A1B0FE-1085-42EF-9453-370BFD24AE58}"/>
              </a:ext>
            </a:extLst>
          </p:cNvPr>
          <p:cNvCxnSpPr>
            <a:cxnSpLocks/>
          </p:cNvCxnSpPr>
          <p:nvPr/>
        </p:nvCxnSpPr>
        <p:spPr>
          <a:xfrm>
            <a:off x="1714148" y="1769524"/>
            <a:ext cx="872066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23FD93-DA60-4D51-BF09-AA31B12AF353}"/>
              </a:ext>
            </a:extLst>
          </p:cNvPr>
          <p:cNvSpPr txBox="1"/>
          <p:nvPr/>
        </p:nvSpPr>
        <p:spPr>
          <a:xfrm>
            <a:off x="4818629" y="1822141"/>
            <a:ext cx="31909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Oswald" panose="00000500000000000000" pitchFamily="2" charset="-52"/>
              </a:rPr>
              <a:t>ДИПЛОМНАЯ РАБОТА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2FFAE-BA75-4E72-95F3-D029DDAF30AE}"/>
              </a:ext>
            </a:extLst>
          </p:cNvPr>
          <p:cNvSpPr txBox="1"/>
          <p:nvPr/>
        </p:nvSpPr>
        <p:spPr>
          <a:xfrm>
            <a:off x="3521808" y="2314234"/>
            <a:ext cx="57845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800" dirty="0"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 специальности: 09.02.07 Информационные системы и программирование  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6F0B0-9271-42EB-85DF-4DD6E1BCE4CA}"/>
              </a:ext>
            </a:extLst>
          </p:cNvPr>
          <p:cNvSpPr txBox="1"/>
          <p:nvPr/>
        </p:nvSpPr>
        <p:spPr>
          <a:xfrm>
            <a:off x="3521808" y="3601431"/>
            <a:ext cx="59358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Oswald" panose="00000500000000000000" pitchFamily="2" charset="-52"/>
                <a:ea typeface="Calibri" panose="020F0502020204030204" pitchFamily="34" charset="0"/>
              </a:rPr>
              <a:t>Тема</a:t>
            </a:r>
            <a:r>
              <a:rPr lang="en-US" sz="2800" dirty="0">
                <a:latin typeface="Oswald" panose="00000500000000000000" pitchFamily="2" charset="-52"/>
                <a:ea typeface="Calibri" panose="020F0502020204030204" pitchFamily="34" charset="0"/>
              </a:rPr>
              <a:t>: </a:t>
            </a:r>
            <a:r>
              <a:rPr lang="ru-RU" sz="2800" b="0" i="0" dirty="0">
                <a:effectLst/>
                <a:latin typeface="Oswald" panose="00000500000000000000" pitchFamily="2" charset="-52"/>
              </a:rPr>
              <a:t>«</a:t>
            </a:r>
            <a:r>
              <a:rPr lang="ru-RU" sz="2800" dirty="0">
                <a:latin typeface="Oswald" panose="00000500000000000000" pitchFamily="2" charset="-52"/>
              </a:rPr>
              <a:t>Разработка системы управления задачами для командной работы с функцией совместного редактирования</a:t>
            </a:r>
            <a:r>
              <a:rPr lang="ru-RU" sz="2800" b="0" i="0" dirty="0">
                <a:effectLst/>
                <a:latin typeface="Oswald" panose="00000500000000000000" pitchFamily="2" charset="-52"/>
              </a:rPr>
              <a:t>»</a:t>
            </a:r>
          </a:p>
          <a:p>
            <a:endParaRPr lang="ru-RU" sz="2800" dirty="0">
              <a:latin typeface="Oswald" panose="00000500000000000000" pitchFamily="2" charset="-52"/>
            </a:endParaRPr>
          </a:p>
          <a:p>
            <a:endParaRPr lang="ru-RU" sz="2800" dirty="0">
              <a:latin typeface="Oswald" panose="00000500000000000000" pitchFamily="2" charset="-52"/>
            </a:endParaRPr>
          </a:p>
          <a:p>
            <a:endParaRPr lang="ru-RU" sz="2800" dirty="0">
              <a:latin typeface="Oswald" panose="00000500000000000000" pitchFamily="2" charset="-52"/>
            </a:endParaRPr>
          </a:p>
          <a:p>
            <a:endParaRPr lang="ru-RU" sz="2800" dirty="0">
              <a:latin typeface="Oswald" panose="00000500000000000000" pitchFamily="2" charset="-52"/>
            </a:endParaRP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BFE34-8B7B-4984-A5D2-C82D98CD2E22}"/>
              </a:ext>
            </a:extLst>
          </p:cNvPr>
          <p:cNvSpPr txBox="1"/>
          <p:nvPr/>
        </p:nvSpPr>
        <p:spPr>
          <a:xfrm>
            <a:off x="8358692" y="5755867"/>
            <a:ext cx="37524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swald" panose="00000500000000000000" pitchFamily="2" charset="-52"/>
              </a:rPr>
              <a:t>Выполнил студент группы 81</a:t>
            </a:r>
            <a:r>
              <a:rPr lang="en-US" sz="2800" dirty="0">
                <a:latin typeface="Oswald" panose="00000500000000000000" pitchFamily="2" charset="-52"/>
              </a:rPr>
              <a:t>/2021 – </a:t>
            </a:r>
            <a:r>
              <a:rPr lang="ru-RU" sz="2800" dirty="0">
                <a:latin typeface="Oswald" panose="00000500000000000000" pitchFamily="2" charset="-52"/>
              </a:rPr>
              <a:t>Грушин Кирилл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9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E0C7-3A80-5387-ADF8-40B3DF7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0"/>
            <a:ext cx="105040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Демонстрация работы ПО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3D25F5-DEAB-4978-BA9D-9DD4807E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598" y="1169960"/>
            <a:ext cx="7055401" cy="45180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834408F-231B-4881-BA1A-A3E17CBCF2DC}"/>
              </a:ext>
            </a:extLst>
          </p:cNvPr>
          <p:cNvSpPr txBox="1">
            <a:spLocks/>
          </p:cNvSpPr>
          <p:nvPr/>
        </p:nvSpPr>
        <p:spPr>
          <a:xfrm>
            <a:off x="1288499" y="2989871"/>
            <a:ext cx="3417402" cy="8782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3600" b="1">
                <a:solidFill>
                  <a:srgbClr val="FFFFFF"/>
                </a:solidFill>
              </a:defRPr>
            </a:pP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1E6FA0B-23C2-464A-B0B4-817574D32CF0}"/>
              </a:ext>
            </a:extLst>
          </p:cNvPr>
          <p:cNvSpPr txBox="1">
            <a:spLocks/>
          </p:cNvSpPr>
          <p:nvPr/>
        </p:nvSpPr>
        <p:spPr>
          <a:xfrm>
            <a:off x="1081848" y="2989871"/>
            <a:ext cx="2982152" cy="8782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3600" b="1">
                <a:solidFill>
                  <a:srgbClr val="FFFFFF"/>
                </a:solidFill>
              </a:defRPr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Добавление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00403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3972-BC8F-F375-56E2-B6733565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0"/>
            <a:ext cx="108781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Демонстрация работы ПО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4840C2-BDB3-4B09-B07D-86938A8E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71" y="1169960"/>
            <a:ext cx="7055401" cy="45180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7878571-8274-486B-A3A6-7DA374192AA6}"/>
              </a:ext>
            </a:extLst>
          </p:cNvPr>
          <p:cNvSpPr txBox="1">
            <a:spLocks/>
          </p:cNvSpPr>
          <p:nvPr/>
        </p:nvSpPr>
        <p:spPr>
          <a:xfrm>
            <a:off x="8365848" y="2989871"/>
            <a:ext cx="2982152" cy="8782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3600" b="1">
                <a:solidFill>
                  <a:srgbClr val="FFFFFF"/>
                </a:solidFill>
              </a:defRPr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Демонстрация функции совместного редактирования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56057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E0C7-3A80-5387-ADF8-40B3DF7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0"/>
            <a:ext cx="105040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Вывод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F5AB8-98A6-4604-AC8C-826F62A2255B}"/>
              </a:ext>
            </a:extLst>
          </p:cNvPr>
          <p:cNvSpPr txBox="1"/>
          <p:nvPr/>
        </p:nvSpPr>
        <p:spPr>
          <a:xfrm>
            <a:off x="843999" y="1132258"/>
            <a:ext cx="10504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В ходе работы над дипломом </a:t>
            </a:r>
            <a:r>
              <a:rPr lang="en-US" sz="2000" dirty="0">
                <a:latin typeface="+mj-lt"/>
              </a:rPr>
              <a:t>“</a:t>
            </a:r>
            <a:r>
              <a:rPr lang="ru-RU" sz="2000" dirty="0">
                <a:latin typeface="+mj-lt"/>
              </a:rPr>
              <a:t>Создание системы управления задачами для командной работы с функцией совместного редактирования</a:t>
            </a:r>
            <a:r>
              <a:rPr lang="en-US" sz="2000" dirty="0">
                <a:latin typeface="+mj-lt"/>
              </a:rPr>
              <a:t>”</a:t>
            </a:r>
            <a:r>
              <a:rPr lang="ru-RU" sz="2000" dirty="0">
                <a:latin typeface="+mj-lt"/>
              </a:rPr>
              <a:t> я достиг следующих результатов:</a:t>
            </a:r>
          </a:p>
          <a:p>
            <a:r>
              <a:rPr lang="ru-RU" sz="2000" dirty="0">
                <a:latin typeface="+mj-lt"/>
              </a:rPr>
              <a:t>• Разработано удобное и интуитивно понятное веб-приложение, которое позволяет командам эффективно организовывать и отслеживать задачи.</a:t>
            </a:r>
          </a:p>
          <a:p>
            <a:r>
              <a:rPr lang="ru-RU" sz="2000" dirty="0">
                <a:latin typeface="+mj-lt"/>
              </a:rPr>
              <a:t>• Реализована функция совместного редактирования, что обеспечивает синхронную работу участников команды, улучшая коммуникацию и сокращая время на выполнение задач.</a:t>
            </a:r>
          </a:p>
          <a:p>
            <a:r>
              <a:rPr lang="ru-RU" sz="2000" dirty="0">
                <a:latin typeface="+mj-lt"/>
              </a:rPr>
              <a:t>• Приложение поддерживает хранение данных о пользователях, задачах и комментариях, что обеспечивает простоту в управлении и доступ к необходимой информации.</a:t>
            </a:r>
          </a:p>
          <a:p>
            <a:r>
              <a:rPr lang="ru-RU" sz="2000" dirty="0">
                <a:latin typeface="+mj-lt"/>
              </a:rPr>
              <a:t>Таким образом, разработанная система станет полезным инструментом для команд, стремящихся к более эффективному взаимодействию и достижению общих целей. Я уверен, что данное решение поможет улучшить организацию работы и повысить продуктивность команд. </a:t>
            </a:r>
          </a:p>
        </p:txBody>
      </p:sp>
    </p:spTree>
    <p:extLst>
      <p:ext uri="{BB962C8B-B14F-4D97-AF65-F5344CB8AC3E}">
        <p14:creationId xmlns:p14="http://schemas.microsoft.com/office/powerpoint/2010/main" val="121930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C91E0DA-2F6B-4394-B1A4-EEDB5FB4F5D1}"/>
              </a:ext>
            </a:extLst>
          </p:cNvPr>
          <p:cNvSpPr txBox="1"/>
          <p:nvPr/>
        </p:nvSpPr>
        <p:spPr>
          <a:xfrm>
            <a:off x="1536700" y="2705725"/>
            <a:ext cx="10274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+mj-lt"/>
              </a:rPr>
              <a:t>Благодарю за внимание! </a:t>
            </a:r>
          </a:p>
          <a:p>
            <a:r>
              <a:rPr lang="ru-RU" sz="4400" dirty="0">
                <a:latin typeface="+mj-lt"/>
              </a:rPr>
              <a:t>Готов ответить на ваши вопросы!</a:t>
            </a:r>
          </a:p>
        </p:txBody>
      </p:sp>
    </p:spTree>
    <p:extLst>
      <p:ext uri="{BB962C8B-B14F-4D97-AF65-F5344CB8AC3E}">
        <p14:creationId xmlns:p14="http://schemas.microsoft.com/office/powerpoint/2010/main" val="109638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F1BCE5-CF45-9BCE-9905-8E376F7B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97578"/>
            <a:ext cx="6241267" cy="1928214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0CF5C-547D-33A5-D727-42704181C6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3999" y="2325792"/>
            <a:ext cx="6115601" cy="3157929"/>
          </a:xfrm>
        </p:spPr>
        <p:txBody>
          <a:bodyPr lIns="0" tIns="0" rIns="0" bIns="0">
            <a:normAutofit/>
          </a:bodyPr>
          <a:lstStyle/>
          <a:p>
            <a:r>
              <a:rPr lang="ru-RU" sz="2000" dirty="0">
                <a:solidFill>
                  <a:srgbClr val="1E1E1E"/>
                </a:solidFill>
                <a:latin typeface="+mj-lt"/>
              </a:rPr>
              <a:t>Современные команды всё чаще работают удалённо, и для эффективного взаимодействия требуется удобная система управления задачами. Целью дипломной работы является создание веб-приложения, позволяющего организовать совместную работу с возможностью редактирования задач в реальном времени.</a:t>
            </a:r>
          </a:p>
        </p:txBody>
      </p:sp>
      <p:pic>
        <p:nvPicPr>
          <p:cNvPr id="1030" name="Picture 6" descr="Совместное редактирование и совместная работа над документами - Служба  поддержки Майкрософт">
            <a:extLst>
              <a:ext uri="{FF2B5EF4-FFF2-40B4-BE49-F238E27FC236}">
                <a16:creationId xmlns:a16="http://schemas.microsoft.com/office/drawing/2014/main" id="{DEA70D6D-432C-4C45-90F0-50BDB74A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1950244"/>
            <a:ext cx="4545330" cy="2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5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3972-BC8F-F375-56E2-B6733565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0"/>
            <a:ext cx="105040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Анализ предметной области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AFE5A1B9-CA3B-4E77-89B6-4C3756BFDE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8980" y="4861907"/>
            <a:ext cx="5841245" cy="607321"/>
          </a:xfrm>
        </p:spPr>
        <p:txBody>
          <a:bodyPr/>
          <a:lstStyle/>
          <a:p>
            <a:r>
              <a:rPr lang="ru-RU" sz="2400" dirty="0">
                <a:solidFill>
                  <a:srgbClr val="1E1E1E"/>
                </a:solidFill>
              </a:rPr>
              <a:t>Существующие решения, такие как </a:t>
            </a:r>
            <a:r>
              <a:rPr lang="ru-RU" sz="2400" dirty="0" err="1">
                <a:solidFill>
                  <a:srgbClr val="1E1E1E"/>
                </a:solidFill>
              </a:rPr>
              <a:t>Trello</a:t>
            </a:r>
            <a:r>
              <a:rPr lang="ru-RU" sz="2400" dirty="0">
                <a:solidFill>
                  <a:srgbClr val="1E1E1E"/>
                </a:solidFill>
              </a:rPr>
              <a:t>, </a:t>
            </a:r>
            <a:r>
              <a:rPr lang="ru-RU" sz="2400" dirty="0" err="1">
                <a:solidFill>
                  <a:srgbClr val="1E1E1E"/>
                </a:solidFill>
              </a:rPr>
              <a:t>Asana</a:t>
            </a:r>
            <a:r>
              <a:rPr lang="ru-RU" sz="2400" dirty="0">
                <a:solidFill>
                  <a:srgbClr val="1E1E1E"/>
                </a:solidFill>
              </a:rPr>
              <a:t> и </a:t>
            </a:r>
            <a:r>
              <a:rPr lang="ru-RU" sz="2400" dirty="0" err="1">
                <a:solidFill>
                  <a:srgbClr val="1E1E1E"/>
                </a:solidFill>
              </a:rPr>
              <a:t>Jira</a:t>
            </a:r>
            <a:r>
              <a:rPr lang="ru-RU" sz="2400" dirty="0">
                <a:solidFill>
                  <a:srgbClr val="1E1E1E"/>
                </a:solidFill>
              </a:rPr>
              <a:t>, предоставляют широкий функционал, но часто перегружены или имеют ограничения по кастомизации.</a:t>
            </a:r>
          </a:p>
          <a:p>
            <a:r>
              <a:rPr lang="ru-RU" sz="2400" dirty="0">
                <a:solidFill>
                  <a:srgbClr val="1E1E1E"/>
                </a:solidFill>
                <a:latin typeface="+mj-lt"/>
              </a:rPr>
              <a:t>Пользователям важно иметь простую, адаптивную и совместную среду для управления задачами.</a:t>
            </a:r>
            <a:endParaRPr lang="ru-RU" sz="2400" dirty="0">
              <a:latin typeface="+mj-lt"/>
            </a:endParaRPr>
          </a:p>
          <a:p>
            <a:endParaRPr lang="ru-RU" dirty="0"/>
          </a:p>
        </p:txBody>
      </p:sp>
      <p:pic>
        <p:nvPicPr>
          <p:cNvPr id="3074" name="Picture 2" descr="перегрузка. горящий компьютер. ноутбук с мультипликаторами. поврежденное  электрическое устройство. перезагрузка системы Pc. гаджет Иллюстрация  вектора - иллюстрации насчитывающей горяче, дисплей: 229693454">
            <a:extLst>
              <a:ext uri="{FF2B5EF4-FFF2-40B4-BE49-F238E27FC236}">
                <a16:creationId xmlns:a16="http://schemas.microsoft.com/office/drawing/2014/main" id="{3B462831-703E-401A-8359-5835271E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25" y="1388772"/>
            <a:ext cx="4687775" cy="46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E0C7-3A80-5387-ADF8-40B3DF7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0"/>
            <a:ext cx="105040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Техническое задание и постановка задачи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C84E8-BACD-FBE6-C56A-B8B552B5C5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84344" y="3331745"/>
            <a:ext cx="4169347" cy="515847"/>
          </a:xfrm>
        </p:spPr>
        <p:txBody>
          <a:bodyPr/>
          <a:lstStyle/>
          <a:p>
            <a:r>
              <a:rPr lang="ru-RU" sz="2000" dirty="0">
                <a:solidFill>
                  <a:srgbClr val="1E1E1E"/>
                </a:solidFill>
              </a:rPr>
              <a:t>3. Создание и редактирование задач</a:t>
            </a:r>
            <a:endParaRPr lang="en-US" altLang="zh-C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30C09-CC0E-1243-8359-70DF63D24E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6574" y="3003386"/>
            <a:ext cx="4461083" cy="515847"/>
          </a:xfrm>
        </p:spPr>
        <p:txBody>
          <a:bodyPr/>
          <a:lstStyle/>
          <a:p>
            <a:r>
              <a:rPr lang="ru-RU" sz="2000" dirty="0">
                <a:solidFill>
                  <a:srgbClr val="1E1E1E"/>
                </a:solidFill>
              </a:rPr>
              <a:t>1. Авторизация пользователей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BA21DF-28FF-8FFE-C51B-4D6D19EE63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69740" y="5251902"/>
            <a:ext cx="4137918" cy="515847"/>
          </a:xfrm>
        </p:spPr>
        <p:txBody>
          <a:bodyPr/>
          <a:lstStyle/>
          <a:p>
            <a:r>
              <a:rPr lang="ru-RU" sz="2000" dirty="0">
                <a:solidFill>
                  <a:srgbClr val="1E1E1E"/>
                </a:solidFill>
              </a:rPr>
              <a:t>2. Совместное редактирование задач в реальном времени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7EB481-D1FA-3D28-9949-AF57E1382C7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564004" y="1234150"/>
            <a:ext cx="9063990" cy="515847"/>
          </a:xfrm>
        </p:spPr>
        <p:txBody>
          <a:bodyPr/>
          <a:lstStyle/>
          <a:p>
            <a:r>
              <a:rPr lang="ru-RU" sz="2400" dirty="0">
                <a:solidFill>
                  <a:srgbClr val="1E1E1E"/>
                </a:solidFill>
              </a:rPr>
              <a:t>Необходимо разработать веб-приложение с функционалом: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77AF547-3380-4840-9BD0-BE9BF8BE3E4E}"/>
              </a:ext>
            </a:extLst>
          </p:cNvPr>
          <p:cNvSpPr txBox="1">
            <a:spLocks/>
          </p:cNvSpPr>
          <p:nvPr/>
        </p:nvSpPr>
        <p:spPr>
          <a:xfrm>
            <a:off x="6884344" y="4993977"/>
            <a:ext cx="4060189" cy="51584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rgbClr val="1E1E1E"/>
                </a:solidFill>
              </a:rPr>
              <a:t>4. Комментарии и метки</a:t>
            </a:r>
            <a:endParaRPr lang="en-US" altLang="zh-CN" sz="2000" dirty="0"/>
          </a:p>
        </p:txBody>
      </p:sp>
      <p:pic>
        <p:nvPicPr>
          <p:cNvPr id="2050" name="Picture 2" descr="Авторизация – Бесплатные иконки: безопасность">
            <a:extLst>
              <a:ext uri="{FF2B5EF4-FFF2-40B4-BE49-F238E27FC236}">
                <a16:creationId xmlns:a16="http://schemas.microsoft.com/office/drawing/2014/main" id="{B1332485-3D4A-4603-A465-6A9A7E4A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95" y="2036300"/>
            <a:ext cx="1225010" cy="122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D48E6B5-703D-4DE4-8012-1174DAC3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36" y="4010793"/>
            <a:ext cx="1700526" cy="1061792"/>
          </a:xfrm>
          <a:prstGeom prst="rect">
            <a:avLst/>
          </a:prstGeom>
        </p:spPr>
      </p:pic>
      <p:pic>
        <p:nvPicPr>
          <p:cNvPr id="2060" name="Picture 12" descr="Иконки компьютеров Действие Элемент Задача, список, разное, синий, угол png  | PNGWing">
            <a:extLst>
              <a:ext uri="{FF2B5EF4-FFF2-40B4-BE49-F238E27FC236}">
                <a16:creationId xmlns:a16="http://schemas.microsoft.com/office/drawing/2014/main" id="{45B272BC-0776-40D7-B966-585F188B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21" y="2036300"/>
            <a:ext cx="1197184" cy="119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Комментарий синий иконка общий пользовательский интерфейс социальных сетей  иконки Как комментарий поделиться и сохранить иконки | Премиум вектор">
            <a:extLst>
              <a:ext uri="{FF2B5EF4-FFF2-40B4-BE49-F238E27FC236}">
                <a16:creationId xmlns:a16="http://schemas.microsoft.com/office/drawing/2014/main" id="{F9CEE16C-998D-41B3-AA56-843E231E6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656" y="3881396"/>
            <a:ext cx="1337113" cy="133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12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3972-BC8F-F375-56E2-B6733565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0"/>
            <a:ext cx="105040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Архитектура приложения</a:t>
            </a:r>
          </a:p>
        </p:txBody>
      </p:sp>
      <p:pic>
        <p:nvPicPr>
          <p:cNvPr id="4098" name="Picture 2" descr="Инкомфинтех">
            <a:extLst>
              <a:ext uri="{FF2B5EF4-FFF2-40B4-BE49-F238E27FC236}">
                <a16:creationId xmlns:a16="http://schemas.microsoft.com/office/drawing/2014/main" id="{BC515002-8253-4991-87AD-5D4F920A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381" y="1132258"/>
            <a:ext cx="3944979" cy="47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E4E9FD-150F-4055-B0E2-8DDF2025D7A5}"/>
              </a:ext>
            </a:extLst>
          </p:cNvPr>
          <p:cNvSpPr txBox="1"/>
          <p:nvPr/>
        </p:nvSpPr>
        <p:spPr>
          <a:xfrm>
            <a:off x="703323" y="1428784"/>
            <a:ext cx="727305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Приложение будет реализовано на основе клиент-серверной архитектуры с разделением на два основных компонента:</a:t>
            </a:r>
          </a:p>
          <a:p>
            <a:pPr marL="0" indent="0">
              <a:buNone/>
            </a:pPr>
            <a:r>
              <a:rPr lang="ru-RU" sz="2400" dirty="0" err="1">
                <a:latin typeface="+mj-lt"/>
              </a:rPr>
              <a:t>Фронтенд</a:t>
            </a:r>
            <a:r>
              <a:rPr lang="ru-RU" sz="2400" dirty="0">
                <a:latin typeface="+mj-lt"/>
              </a:rPr>
              <a:t> (клиентская часть):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• Интерфейс.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• Динамическое отображение информации.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Бэкенд (серверная часть):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Включает JSON базу данных для хранения: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• Пользовательских профилей,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• Списков задач,</a:t>
            </a:r>
          </a:p>
          <a:p>
            <a:pPr marL="0" indent="0">
              <a:buNone/>
            </a:pPr>
            <a:r>
              <a:rPr lang="ru-RU" sz="2400" dirty="0">
                <a:latin typeface="+mj-lt"/>
              </a:rPr>
              <a:t>• Отчетов и комментариев.</a:t>
            </a:r>
          </a:p>
        </p:txBody>
      </p:sp>
    </p:spTree>
    <p:extLst>
      <p:ext uri="{BB962C8B-B14F-4D97-AF65-F5344CB8AC3E}">
        <p14:creationId xmlns:p14="http://schemas.microsoft.com/office/powerpoint/2010/main" val="208345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E0C7-3A80-5387-ADF8-40B3DF7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0"/>
            <a:ext cx="105040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Реализация проекта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C84E8-BACD-FBE6-C56A-B8B552B5C5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861354" y="3216493"/>
            <a:ext cx="4169347" cy="515847"/>
          </a:xfrm>
        </p:spPr>
        <p:txBody>
          <a:bodyPr/>
          <a:lstStyle/>
          <a:p>
            <a:pPr lvl="0"/>
            <a:r>
              <a:rPr lang="ru-RU" sz="2000" dirty="0">
                <a:solidFill>
                  <a:srgbClr val="1E1E1E"/>
                </a:solidFill>
              </a:rPr>
              <a:t>3. </a:t>
            </a:r>
            <a:r>
              <a:rPr lang="ru-RU" sz="2000" dirty="0"/>
              <a:t>Настройка бэкенда  </a:t>
            </a:r>
          </a:p>
          <a:p>
            <a:endParaRPr lang="en-US" altLang="zh-C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30C09-CC0E-1243-8359-70DF63D24E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87688" y="3221992"/>
            <a:ext cx="4461083" cy="515847"/>
          </a:xfrm>
        </p:spPr>
        <p:txBody>
          <a:bodyPr/>
          <a:lstStyle/>
          <a:p>
            <a:r>
              <a:rPr lang="ru-RU" sz="2000" dirty="0">
                <a:solidFill>
                  <a:srgbClr val="1E1E1E"/>
                </a:solidFill>
              </a:rPr>
              <a:t>1. </a:t>
            </a:r>
            <a:r>
              <a:rPr lang="ru-RU" sz="2000" dirty="0"/>
              <a:t>Проектирование архитектуры  </a:t>
            </a:r>
          </a:p>
          <a:p>
            <a:endParaRPr lang="ru-RU" sz="2000" dirty="0">
              <a:solidFill>
                <a:srgbClr val="1E1E1E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BA21DF-28FF-8FFE-C51B-4D6D19EE63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74531" y="5519761"/>
            <a:ext cx="4137918" cy="515847"/>
          </a:xfrm>
        </p:spPr>
        <p:txBody>
          <a:bodyPr/>
          <a:lstStyle/>
          <a:p>
            <a:pPr lvl="0"/>
            <a:r>
              <a:rPr lang="ru-RU" sz="2000" dirty="0">
                <a:solidFill>
                  <a:srgbClr val="1E1E1E"/>
                </a:solidFill>
              </a:rPr>
              <a:t>2. </a:t>
            </a:r>
            <a:r>
              <a:rPr lang="ru-RU" sz="2000" dirty="0"/>
              <a:t>Разработка </a:t>
            </a:r>
            <a:r>
              <a:rPr lang="ru-RU" sz="2000" dirty="0" err="1"/>
              <a:t>фронтенда</a:t>
            </a:r>
            <a:r>
              <a:rPr lang="ru-RU" sz="2000" dirty="0"/>
              <a:t>  </a:t>
            </a:r>
          </a:p>
          <a:p>
            <a:endParaRPr lang="ru-RU" sz="2000" dirty="0">
              <a:solidFill>
                <a:srgbClr val="1E1E1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F6584-AD83-4CEC-9FC0-38939B47F65F}"/>
              </a:ext>
            </a:extLst>
          </p:cNvPr>
          <p:cNvSpPr txBox="1"/>
          <p:nvPr/>
        </p:nvSpPr>
        <p:spPr>
          <a:xfrm>
            <a:off x="7046645" y="5377574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4. Тестирование и доработка  </a:t>
            </a:r>
          </a:p>
        </p:txBody>
      </p:sp>
      <p:pic>
        <p:nvPicPr>
          <p:cNvPr id="5122" name="Picture 2" descr="Проектирование архитектуры ИС: ликбез для аналитика">
            <a:extLst>
              <a:ext uri="{FF2B5EF4-FFF2-40B4-BE49-F238E27FC236}">
                <a16:creationId xmlns:a16="http://schemas.microsoft.com/office/drawing/2014/main" id="{6A61BEF7-F290-463E-90CC-9D7B28610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1" t="53820"/>
          <a:stretch/>
        </p:blipFill>
        <p:spPr bwMode="auto">
          <a:xfrm>
            <a:off x="2488744" y="1650049"/>
            <a:ext cx="1658973" cy="13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Бэкэнд – Бесплатные иконки: поисковая оптимизация и Интернет">
            <a:extLst>
              <a:ext uri="{FF2B5EF4-FFF2-40B4-BE49-F238E27FC236}">
                <a16:creationId xmlns:a16="http://schemas.microsoft.com/office/drawing/2014/main" id="{C393389B-271F-4936-9ABB-43915C13E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801" y="1651636"/>
            <a:ext cx="1514451" cy="138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Иконки, логотипы, символы Front end — Скачать в PNG и SVG бесплатно">
            <a:extLst>
              <a:ext uri="{FF2B5EF4-FFF2-40B4-BE49-F238E27FC236}">
                <a16:creationId xmlns:a16="http://schemas.microsoft.com/office/drawing/2014/main" id="{4A877CC5-7319-4604-89E2-76590EAB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44" y="375724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Пнг Тестирование 30 фото">
            <a:extLst>
              <a:ext uri="{FF2B5EF4-FFF2-40B4-BE49-F238E27FC236}">
                <a16:creationId xmlns:a16="http://schemas.microsoft.com/office/drawing/2014/main" id="{5CA8EDBB-3C1F-46B4-8284-4328B7F5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40" y="3660913"/>
            <a:ext cx="2299577" cy="171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6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3972-BC8F-F375-56E2-B6733565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0"/>
            <a:ext cx="108781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Тестирование и отладка программного продукта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4E9FD-150F-4055-B0E2-8DDF2025D7A5}"/>
              </a:ext>
            </a:extLst>
          </p:cNvPr>
          <p:cNvSpPr txBox="1"/>
          <p:nvPr/>
        </p:nvSpPr>
        <p:spPr>
          <a:xfrm>
            <a:off x="1058923" y="2274838"/>
            <a:ext cx="60403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E1E1E"/>
                </a:solidFill>
                <a:latin typeface="+mj-lt"/>
              </a:rPr>
              <a:t>Проведено модульное и интеграционное тестирование компонентов.</a:t>
            </a:r>
          </a:p>
          <a:p>
            <a:r>
              <a:rPr lang="ru-RU" sz="2400" dirty="0">
                <a:solidFill>
                  <a:srgbClr val="1E1E1E"/>
                </a:solidFill>
                <a:latin typeface="+mj-lt"/>
              </a:rPr>
              <a:t>А также проверена устойчивость приложения при высокой нагрузке и одновременном редактировании.</a:t>
            </a:r>
          </a:p>
        </p:txBody>
      </p:sp>
      <p:pic>
        <p:nvPicPr>
          <p:cNvPr id="6146" name="Picture 2" descr="Тестирование программ: что это такое и зачем нужно - Академия «Сигма»">
            <a:extLst>
              <a:ext uri="{FF2B5EF4-FFF2-40B4-BE49-F238E27FC236}">
                <a16:creationId xmlns:a16="http://schemas.microsoft.com/office/drawing/2014/main" id="{24ECD26B-0E79-4C57-B5D0-5034D13E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714500"/>
            <a:ext cx="4876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00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E0C7-3A80-5387-ADF8-40B3DF7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0"/>
            <a:ext cx="105040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Демонстрация работы ПО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1E0D27-6BAD-46EC-88CE-254AFBF8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597" y="1169960"/>
            <a:ext cx="7055402" cy="451808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357F2CC-6D06-49CF-92D0-E0AD0E07F27B}"/>
              </a:ext>
            </a:extLst>
          </p:cNvPr>
          <p:cNvSpPr txBox="1">
            <a:spLocks/>
          </p:cNvSpPr>
          <p:nvPr/>
        </p:nvSpPr>
        <p:spPr>
          <a:xfrm>
            <a:off x="843999" y="2989871"/>
            <a:ext cx="3417402" cy="8782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3600" b="1">
                <a:solidFill>
                  <a:srgbClr val="FFFFFF"/>
                </a:solidFill>
              </a:defRPr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Окно входа в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67649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3972-BC8F-F375-56E2-B6733565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0"/>
            <a:ext cx="10878100" cy="1132258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Демонстрация работы ПО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83ABA8-9159-4A24-BFAB-F5090BC9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99" y="1169960"/>
            <a:ext cx="7055401" cy="45180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259717-D152-46C6-A8DD-35ECCFFBBE6E}"/>
              </a:ext>
            </a:extLst>
          </p:cNvPr>
          <p:cNvSpPr txBox="1">
            <a:spLocks/>
          </p:cNvSpPr>
          <p:nvPr/>
        </p:nvSpPr>
        <p:spPr>
          <a:xfrm>
            <a:off x="8197299" y="2989871"/>
            <a:ext cx="3417402" cy="8782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 sz="3600" b="1">
                <a:solidFill>
                  <a:srgbClr val="FFFFFF"/>
                </a:solidFill>
              </a:defRPr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Интерфейс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23524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mpany overview001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0C76C-AAF9-4815-AD6C-88260D28D4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5AD106A9-355A-41E8-8BB0-D23731FC86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0D4B54-28E2-4923-AAAE-FE6B2DA9C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414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Arial</vt:lpstr>
      <vt:lpstr>Franklin Gothic Heavy</vt:lpstr>
      <vt:lpstr>Oswald</vt:lpstr>
      <vt:lpstr>Custom</vt:lpstr>
      <vt:lpstr>Презентация PowerPoint</vt:lpstr>
      <vt:lpstr>Введение</vt:lpstr>
      <vt:lpstr>Анализ предметной области</vt:lpstr>
      <vt:lpstr>Техническое задание и постановка задачи</vt:lpstr>
      <vt:lpstr>Архитектура приложения</vt:lpstr>
      <vt:lpstr>Реализация проекта</vt:lpstr>
      <vt:lpstr>Тестирование и отладка программного продукта</vt:lpstr>
      <vt:lpstr>Демонстрация работы ПО</vt:lpstr>
      <vt:lpstr>Демонстрация работы ПО</vt:lpstr>
      <vt:lpstr>Демонстрация работы ПО</vt:lpstr>
      <vt:lpstr>Демонстрация работы ПО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q</dc:creator>
  <cp:lastModifiedBy>user q</cp:lastModifiedBy>
  <cp:revision>10</cp:revision>
  <dcterms:modified xsi:type="dcterms:W3CDTF">2025-05-22T21:57:19Z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