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나만의 웹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3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Quiz!!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일반적으로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태그 안에 들어가지 않는 태그는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3208713"/>
            <a:ext cx="21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&lt;div&gt;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6930" y="3208713"/>
            <a:ext cx="21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&lt;li&gt;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0892" y="3208713"/>
            <a:ext cx="21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&lt;title&gt;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734266" y="3127216"/>
            <a:ext cx="1708992" cy="5323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20" y="4038714"/>
            <a:ext cx="7245584" cy="9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quiz!!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사용한 것으로 적절한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26E3E-BE1E-9656-1A28-58093BB4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44570"/>
            <a:ext cx="4317625" cy="31594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B01138-4B7F-C1D6-78B4-479256E1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143" y="2444570"/>
            <a:ext cx="4579711" cy="3159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939" y="2282592"/>
            <a:ext cx="548640" cy="73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1.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926503" y="2282592"/>
            <a:ext cx="548640" cy="73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sp>
        <p:nvSpPr>
          <p:cNvPr id="10" name="타원 9"/>
          <p:cNvSpPr/>
          <p:nvPr/>
        </p:nvSpPr>
        <p:spPr>
          <a:xfrm>
            <a:off x="6284009" y="1853754"/>
            <a:ext cx="4872803" cy="435825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https://code.visualstudio.com</a:t>
            </a:r>
            <a:r>
              <a:rPr lang="ko-KR" altLang="en-US" dirty="0"/>
              <a:t>에 접속하여 </a:t>
            </a:r>
            <a:r>
              <a:rPr lang="ko-KR" altLang="en-US" dirty="0" err="1"/>
              <a:t>비주얼</a:t>
            </a:r>
            <a:r>
              <a:rPr lang="ko-KR" altLang="en-US" dirty="0"/>
              <a:t> 스튜디오 코드 </a:t>
            </a:r>
            <a:r>
              <a:rPr lang="ko-KR" altLang="en-US" dirty="0" err="1"/>
              <a:t>내려받기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05DD4-6A0E-99B3-55C7-827F2560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21"/>
            <a:ext cx="12192000" cy="5767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3" y="545321"/>
            <a:ext cx="10309935" cy="57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만들어보기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5" y="665864"/>
            <a:ext cx="11819364" cy="52860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88" y="454388"/>
            <a:ext cx="10542692" cy="57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140</TotalTime>
  <Words>65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Gallery</vt:lpstr>
      <vt:lpstr>html</vt:lpstr>
      <vt:lpstr>Html Quiz!!</vt:lpstr>
      <vt:lpstr>Html quiz!!</vt:lpstr>
      <vt:lpstr>개발환경 설정하기</vt:lpstr>
      <vt:lpstr>웹 만들어보기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kcw</dc:creator>
  <cp:lastModifiedBy>kcw</cp:lastModifiedBy>
  <cp:revision>7</cp:revision>
  <dcterms:created xsi:type="dcterms:W3CDTF">2022-09-13T14:04:32Z</dcterms:created>
  <dcterms:modified xsi:type="dcterms:W3CDTF">2022-09-15T08:12:07Z</dcterms:modified>
</cp:coreProperties>
</file>