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7" r:id="rId1"/>
  </p:sldMasterIdLst>
  <p:notesMasterIdLst>
    <p:notesMasterId r:id="rId3"/>
  </p:notesMasterIdLst>
  <p:sldIdLst>
    <p:sldId id="256" r:id="rId2"/>
  </p:sldIdLst>
  <p:sldSz cx="38404800" cy="28803600"/>
  <p:notesSz cx="32918400" cy="5120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7" userDrawn="1">
          <p15:clr>
            <a:srgbClr val="A4A3A4"/>
          </p15:clr>
        </p15:guide>
        <p15:guide id="2" orient="horz" pos="17178" userDrawn="1">
          <p15:clr>
            <a:srgbClr val="A4A3A4"/>
          </p15:clr>
        </p15:guide>
        <p15:guide id="3" orient="horz" pos="3263" userDrawn="1">
          <p15:clr>
            <a:srgbClr val="A4A3A4"/>
          </p15:clr>
        </p15:guide>
        <p15:guide id="4" orient="horz" pos="1863" userDrawn="1">
          <p15:clr>
            <a:srgbClr val="A4A3A4"/>
          </p15:clr>
        </p15:guide>
        <p15:guide id="5" pos="5579" userDrawn="1">
          <p15:clr>
            <a:srgbClr val="A4A3A4"/>
          </p15:clr>
        </p15:guide>
        <p15:guide id="6" pos="6309" userDrawn="1">
          <p15:clr>
            <a:srgbClr val="A4A3A4"/>
          </p15:clr>
        </p15:guide>
        <p15:guide id="7" pos="11483" userDrawn="1">
          <p15:clr>
            <a:srgbClr val="A4A3A4"/>
          </p15:clr>
        </p15:guide>
        <p15:guide id="8" pos="18401" userDrawn="1">
          <p15:clr>
            <a:srgbClr val="A4A3A4"/>
          </p15:clr>
        </p15:guide>
        <p15:guide id="9" pos="863" userDrawn="1">
          <p15:clr>
            <a:srgbClr val="A4A3A4"/>
          </p15:clr>
        </p15:guide>
        <p15:guide id="10" pos="12248" userDrawn="1">
          <p15:clr>
            <a:srgbClr val="A4A3A4"/>
          </p15:clr>
        </p15:guide>
        <p15:guide id="11" pos="17672" userDrawn="1">
          <p15:clr>
            <a:srgbClr val="A4A3A4"/>
          </p15:clr>
        </p15:guide>
        <p15:guide id="12" pos="231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13"/>
    <p:restoredTop sz="94679"/>
  </p:normalViewPr>
  <p:slideViewPr>
    <p:cSldViewPr snapToGrid="0">
      <p:cViewPr>
        <p:scale>
          <a:sx n="32" d="100"/>
          <a:sy n="32" d="100"/>
        </p:scale>
        <p:origin x="496" y="696"/>
      </p:cViewPr>
      <p:guideLst>
        <p:guide orient="horz" pos="627"/>
        <p:guide orient="horz" pos="17178"/>
        <p:guide orient="horz" pos="3263"/>
        <p:guide orient="horz" pos="1863"/>
        <p:guide pos="5579"/>
        <p:guide pos="6309"/>
        <p:guide pos="11483"/>
        <p:guide pos="18401"/>
        <p:guide pos="863"/>
        <p:guide pos="12248"/>
        <p:guide pos="17672"/>
        <p:guide pos="23153"/>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688D27-2390-884D-8CAC-7A6D3255F5C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25863FF5-83CD-7D42-BED5-297ADB556372}"/>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4909BAF3-76FE-7845-9BA0-7E0D9AEEC1DD}" type="datetime1">
              <a:rPr lang="en-US" altLang="en-US"/>
              <a:pPr/>
              <a:t>12/5/20</a:t>
            </a:fld>
            <a:endParaRPr lang="en-US" altLang="en-US" dirty="0"/>
          </a:p>
        </p:txBody>
      </p:sp>
      <p:sp>
        <p:nvSpPr>
          <p:cNvPr id="4" name="Slide Image Placeholder 3">
            <a:extLst>
              <a:ext uri="{FF2B5EF4-FFF2-40B4-BE49-F238E27FC236}">
                <a16:creationId xmlns:a16="http://schemas.microsoft.com/office/drawing/2014/main" id="{F8285CE1-25B1-7540-AD12-7F87F72A716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C2D9CF78-D557-8941-B531-7FAE68B8847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81F2D93-5D4F-F040-B50A-6D5DD97BE493}"/>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2DC93798-8170-AB4E-B9A9-40F12D4A7FA7}"/>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40F0EA8-6952-5E47-ACBB-B31BCA23D3B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pitchFamily="-111" charset="-128"/>
      </a:defRPr>
    </a:lvl1pPr>
    <a:lvl2pPr marL="369235"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2pPr>
    <a:lvl3pPr marL="73846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3pPr>
    <a:lvl4pPr marL="1107704"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4pPr>
    <a:lvl5pPr marL="1476939" algn="l" defTabSz="369235" rtl="0" eaLnBrk="0" fontAlgn="base" hangingPunct="0">
      <a:spcBef>
        <a:spcPct val="30000"/>
      </a:spcBef>
      <a:spcAft>
        <a:spcPct val="0"/>
      </a:spcAft>
      <a:defRPr sz="969" kern="1200">
        <a:solidFill>
          <a:schemeClr val="tx1"/>
        </a:solidFill>
        <a:latin typeface="+mn-lt"/>
        <a:ea typeface="ＭＳ Ｐゴシック" pitchFamily="-111" charset="-128"/>
        <a:cs typeface="ＭＳ Ｐゴシック" charset="0"/>
      </a:defRPr>
    </a:lvl5pPr>
    <a:lvl6pPr marL="1846174" algn="l" defTabSz="369235" rtl="0" eaLnBrk="1" latinLnBrk="0" hangingPunct="1">
      <a:defRPr sz="969" kern="1200">
        <a:solidFill>
          <a:schemeClr val="tx1"/>
        </a:solidFill>
        <a:latin typeface="+mn-lt"/>
        <a:ea typeface="+mn-ea"/>
        <a:cs typeface="+mn-cs"/>
      </a:defRPr>
    </a:lvl6pPr>
    <a:lvl7pPr marL="2215408" algn="l" defTabSz="369235" rtl="0" eaLnBrk="1" latinLnBrk="0" hangingPunct="1">
      <a:defRPr sz="969" kern="1200">
        <a:solidFill>
          <a:schemeClr val="tx1"/>
        </a:solidFill>
        <a:latin typeface="+mn-lt"/>
        <a:ea typeface="+mn-ea"/>
        <a:cs typeface="+mn-cs"/>
      </a:defRPr>
    </a:lvl7pPr>
    <a:lvl8pPr marL="2584643" algn="l" defTabSz="369235" rtl="0" eaLnBrk="1" latinLnBrk="0" hangingPunct="1">
      <a:defRPr sz="969" kern="1200">
        <a:solidFill>
          <a:schemeClr val="tx1"/>
        </a:solidFill>
        <a:latin typeface="+mn-lt"/>
        <a:ea typeface="+mn-ea"/>
        <a:cs typeface="+mn-cs"/>
      </a:defRPr>
    </a:lvl8pPr>
    <a:lvl9pPr marL="2953878" algn="l" defTabSz="369235" rtl="0" eaLnBrk="1" latinLnBrk="0" hangingPunct="1">
      <a:defRPr sz="9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329BB348-50C1-0049-A4E4-2E5D20306B3E}"/>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223274F1-BF3A-3A4A-87C9-7B0B101A40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CD9ED0D6-64FF-C046-B73D-4BF3BF6148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F8A35146-F856-E748-BFBA-06F9A1D815A7}"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 y="3200402"/>
            <a:ext cx="28796099" cy="22402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9201329" y="3200402"/>
            <a:ext cx="9214754" cy="22402804"/>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370021" y="5453482"/>
            <a:ext cx="23042880" cy="13672109"/>
          </a:xfrm>
        </p:spPr>
        <p:txBody>
          <a:bodyPr anchor="b">
            <a:normAutofit/>
          </a:bodyPr>
          <a:lstStyle>
            <a:lvl1pPr algn="l">
              <a:defRPr sz="22680" spc="-4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65046" y="19615033"/>
            <a:ext cx="23042880" cy="3840480"/>
          </a:xfrm>
        </p:spPr>
        <p:txBody>
          <a:bodyPr anchor="t">
            <a:normAutofit/>
          </a:bodyPr>
          <a:lstStyle>
            <a:lvl1pPr marL="0" indent="0" algn="l">
              <a:buNone/>
              <a:defRPr sz="8400" cap="none" spc="0" baseline="0">
                <a:solidFill>
                  <a:schemeClr val="accent1">
                    <a:lumMod val="20000"/>
                    <a:lumOff val="80000"/>
                  </a:schemeClr>
                </a:solidFill>
              </a:defRPr>
            </a:lvl1pPr>
            <a:lvl2pPr marL="1920240" indent="0" algn="ctr">
              <a:buNone/>
              <a:defRPr sz="8400"/>
            </a:lvl2pPr>
            <a:lvl3pPr marL="3840480" indent="0" algn="ctr">
              <a:buNone/>
              <a:defRPr sz="8400"/>
            </a:lvl3pPr>
            <a:lvl4pPr marL="5760720" indent="0" algn="ctr">
              <a:buNone/>
              <a:defRPr sz="8400"/>
            </a:lvl4pPr>
            <a:lvl5pPr marL="7680960" indent="0" algn="ctr">
              <a:buNone/>
              <a:defRPr sz="8400"/>
            </a:lvl5pPr>
            <a:lvl6pPr marL="9601200" indent="0" algn="ctr">
              <a:buNone/>
              <a:defRPr sz="8400"/>
            </a:lvl6pPr>
            <a:lvl7pPr marL="11521440" indent="0" algn="ctr">
              <a:buNone/>
              <a:defRPr sz="8400"/>
            </a:lvl7pPr>
            <a:lvl8pPr marL="13441680" indent="0" algn="ctr">
              <a:buNone/>
              <a:defRPr sz="8400"/>
            </a:lvl8pPr>
            <a:lvl9pPr marL="15361920" indent="0" algn="ctr">
              <a:buNone/>
              <a:defRPr sz="8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8E2E64E-0456-4F4B-9749-40329B88D625}" type="slidenum">
              <a:rPr lang="en-US" altLang="en-US" smtClean="0"/>
              <a:pPr/>
              <a:t>‹#›</a:t>
            </a:fld>
            <a:endParaRPr lang="en-US" altLang="en-US" dirty="0"/>
          </a:p>
        </p:txBody>
      </p:sp>
    </p:spTree>
    <p:extLst>
      <p:ext uri="{BB962C8B-B14F-4D97-AF65-F5344CB8AC3E}">
        <p14:creationId xmlns:p14="http://schemas.microsoft.com/office/powerpoint/2010/main" val="369437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15563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0150" y="4160520"/>
            <a:ext cx="8881110" cy="20802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183923" y="3648456"/>
            <a:ext cx="23042880" cy="21506688"/>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545143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43036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3923" y="5453482"/>
            <a:ext cx="23042880" cy="13672109"/>
          </a:xfrm>
        </p:spPr>
        <p:txBody>
          <a:bodyPr anchor="b">
            <a:normAutofit/>
          </a:bodyPr>
          <a:lstStyle>
            <a:lvl1pPr>
              <a:defRPr sz="22680" b="0" spc="-42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241530" y="19624853"/>
            <a:ext cx="23042880" cy="3840480"/>
          </a:xfrm>
        </p:spPr>
        <p:txBody>
          <a:bodyPr anchor="t">
            <a:normAutofit/>
          </a:bodyPr>
          <a:lstStyle>
            <a:lvl1pPr marL="0" indent="0">
              <a:buNone/>
              <a:defRPr sz="8400" cap="none" spc="0" baseline="0">
                <a:solidFill>
                  <a:schemeClr val="tx1">
                    <a:lumMod val="65000"/>
                    <a:lumOff val="35000"/>
                  </a:schemeClr>
                </a:solidFill>
              </a:defRPr>
            </a:lvl1pPr>
            <a:lvl2pPr marL="1920240" indent="0">
              <a:buNone/>
              <a:defRPr sz="7560">
                <a:solidFill>
                  <a:schemeClr val="tx1">
                    <a:tint val="75000"/>
                  </a:schemeClr>
                </a:solidFill>
              </a:defRPr>
            </a:lvl2pPr>
            <a:lvl3pPr marL="3840480" indent="0">
              <a:buNone/>
              <a:defRPr sz="6720">
                <a:solidFill>
                  <a:schemeClr val="tx1">
                    <a:tint val="75000"/>
                  </a:schemeClr>
                </a:solidFill>
              </a:defRPr>
            </a:lvl3pPr>
            <a:lvl4pPr marL="5760720" indent="0">
              <a:buNone/>
              <a:defRPr sz="5880">
                <a:solidFill>
                  <a:schemeClr val="tx1">
                    <a:tint val="75000"/>
                  </a:schemeClr>
                </a:solidFill>
              </a:defRPr>
            </a:lvl4pPr>
            <a:lvl5pPr marL="7680960" indent="0">
              <a:buNone/>
              <a:defRPr sz="5880">
                <a:solidFill>
                  <a:schemeClr val="tx1">
                    <a:tint val="75000"/>
                  </a:schemeClr>
                </a:solidFill>
              </a:defRPr>
            </a:lvl5pPr>
            <a:lvl6pPr marL="9601200" indent="0">
              <a:buNone/>
              <a:defRPr sz="5880">
                <a:solidFill>
                  <a:schemeClr val="tx1">
                    <a:tint val="75000"/>
                  </a:schemeClr>
                </a:solidFill>
              </a:defRPr>
            </a:lvl6pPr>
            <a:lvl7pPr marL="11521440" indent="0">
              <a:buNone/>
              <a:defRPr sz="5880">
                <a:solidFill>
                  <a:schemeClr val="tx1">
                    <a:tint val="75000"/>
                  </a:schemeClr>
                </a:solidFill>
              </a:defRPr>
            </a:lvl7pPr>
            <a:lvl8pPr marL="13441680" indent="0">
              <a:buNone/>
              <a:defRPr sz="5880">
                <a:solidFill>
                  <a:schemeClr val="tx1">
                    <a:tint val="75000"/>
                  </a:schemeClr>
                </a:solidFill>
              </a:defRPr>
            </a:lvl8pPr>
            <a:lvl9pPr marL="15361920" indent="0">
              <a:buNone/>
              <a:defRPr sz="58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9A8BCFF1-29DA-E04A-9502-C5224B785102}" type="slidenum">
              <a:rPr lang="en-US" altLang="en-US" smtClean="0"/>
              <a:pPr/>
              <a:t>‹#›</a:t>
            </a:fld>
            <a:endParaRPr lang="en-US" altLang="en-US" dirty="0"/>
          </a:p>
        </p:txBody>
      </p:sp>
    </p:spTree>
    <p:extLst>
      <p:ext uri="{BB962C8B-B14F-4D97-AF65-F5344CB8AC3E}">
        <p14:creationId xmlns:p14="http://schemas.microsoft.com/office/powerpoint/2010/main" val="17033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183923"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627078" y="3648456"/>
            <a:ext cx="10945368" cy="21506688"/>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8135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183923" y="4299061"/>
            <a:ext cx="10945368" cy="3392424"/>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4" name="Content Placeholder 3"/>
          <p:cNvSpPr>
            <a:spLocks noGrp="1"/>
          </p:cNvSpPr>
          <p:nvPr>
            <p:ph sz="half" idx="2"/>
          </p:nvPr>
        </p:nvSpPr>
        <p:spPr>
          <a:xfrm>
            <a:off x="12183923"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628157" y="4299068"/>
            <a:ext cx="10945368" cy="3415318"/>
          </a:xfrm>
        </p:spPr>
        <p:txBody>
          <a:bodyPr anchor="b">
            <a:normAutofit/>
          </a:bodyPr>
          <a:lstStyle>
            <a:lvl1pPr marL="0" indent="0">
              <a:spcBef>
                <a:spcPts val="0"/>
              </a:spcBef>
              <a:buNone/>
              <a:defRPr sz="7980" b="1">
                <a:solidFill>
                  <a:schemeClr val="tx1">
                    <a:lumMod val="65000"/>
                    <a:lumOff val="35000"/>
                  </a:schemeClr>
                </a:solidFill>
              </a:defRPr>
            </a:lvl1pPr>
            <a:lvl2pPr marL="1920240" indent="0">
              <a:buNone/>
              <a:defRPr sz="798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Edit Master text styles</a:t>
            </a:r>
          </a:p>
        </p:txBody>
      </p:sp>
      <p:sp>
        <p:nvSpPr>
          <p:cNvPr id="6" name="Content Placeholder 5"/>
          <p:cNvSpPr>
            <a:spLocks noGrp="1"/>
          </p:cNvSpPr>
          <p:nvPr>
            <p:ph sz="quarter" idx="4"/>
          </p:nvPr>
        </p:nvSpPr>
        <p:spPr>
          <a:xfrm>
            <a:off x="24628157" y="8109931"/>
            <a:ext cx="10945368" cy="16898112"/>
          </a:xfrm>
        </p:spPr>
        <p:txBody>
          <a:bodyPr/>
          <a:lstStyle>
            <a:lvl1pPr>
              <a:defRPr sz="7980"/>
            </a:lvl1pPr>
            <a:lvl2pPr>
              <a:defRPr sz="7140"/>
            </a:lvl2pPr>
            <a:lvl3pPr>
              <a:defRPr sz="6300"/>
            </a:lvl3pPr>
            <a:lvl4pPr>
              <a:defRPr sz="5460"/>
            </a:lvl4pPr>
            <a:lvl5pPr>
              <a:defRPr sz="5460"/>
            </a:lvl5pPr>
            <a:lvl6pPr>
              <a:defRPr sz="5460"/>
            </a:lvl6pPr>
            <a:lvl7pPr>
              <a:defRPr sz="5460"/>
            </a:lvl7pPr>
            <a:lvl8pPr>
              <a:defRPr sz="5460"/>
            </a:lvl8pPr>
            <a:lvl9pPr>
              <a:defRPr sz="54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11" name="Footer Placeholder 10"/>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59534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endParaRPr lang="en-US" dirty="0"/>
          </a:p>
        </p:txBody>
      </p:sp>
      <p:sp>
        <p:nvSpPr>
          <p:cNvPr id="8" name="Slide Number Placeholder 7"/>
          <p:cNvSpPr>
            <a:spLocks noGrp="1"/>
          </p:cNvSpPr>
          <p:nvPr>
            <p:ph type="sldNum" sz="quarter" idx="12"/>
          </p:nvPr>
        </p:nvSpPr>
        <p:spPr/>
        <p:txBody>
          <a:bodyPr/>
          <a:lstStyle/>
          <a:p>
            <a:fld id="{50C2963C-8DA7-E342-BD6E-D648927E1212}" type="slidenum">
              <a:rPr lang="en-US" altLang="en-US" smtClean="0"/>
              <a:pPr/>
              <a:t>‹#›</a:t>
            </a:fld>
            <a:endParaRPr lang="en-US" altLang="en-US" dirty="0"/>
          </a:p>
        </p:txBody>
      </p:sp>
    </p:spTree>
    <p:extLst>
      <p:ext uri="{BB962C8B-B14F-4D97-AF65-F5344CB8AC3E}">
        <p14:creationId xmlns:p14="http://schemas.microsoft.com/office/powerpoint/2010/main" val="14375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7B0E7DA1-1DA9-FA4E-A6B8-B74BEFF55678}" type="slidenum">
              <a:rPr lang="en-US" altLang="en-US" smtClean="0"/>
              <a:pPr/>
              <a:t>‹#›</a:t>
            </a:fld>
            <a:endParaRPr lang="en-US" altLang="en-US" dirty="0"/>
          </a:p>
        </p:txBody>
      </p:sp>
    </p:spTree>
    <p:extLst>
      <p:ext uri="{BB962C8B-B14F-4D97-AF65-F5344CB8AC3E}">
        <p14:creationId xmlns:p14="http://schemas.microsoft.com/office/powerpoint/2010/main" val="351083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baseline="0"/>
            </a:lvl1pPr>
          </a:lstStyle>
          <a:p>
            <a:r>
              <a:rPr lang="en-US"/>
              <a:t>Click to edit Master title style</a:t>
            </a:r>
            <a:endParaRPr lang="en-US" dirty="0"/>
          </a:p>
        </p:txBody>
      </p:sp>
      <p:sp>
        <p:nvSpPr>
          <p:cNvPr id="3" name="Content Placeholder 2"/>
          <p:cNvSpPr>
            <a:spLocks noGrp="1"/>
          </p:cNvSpPr>
          <p:nvPr>
            <p:ph idx="1"/>
          </p:nvPr>
        </p:nvSpPr>
        <p:spPr>
          <a:xfrm>
            <a:off x="12183923" y="3648456"/>
            <a:ext cx="23042880" cy="21506688"/>
          </a:xfrm>
        </p:spPr>
        <p:txBody>
          <a:bodyPr/>
          <a:lstStyle>
            <a:lvl1pPr>
              <a:defRPr sz="8400"/>
            </a:lvl1pPr>
            <a:lvl2pPr>
              <a:defRPr sz="7560"/>
            </a:lvl2pPr>
            <a:lvl3pPr>
              <a:defRPr sz="6720"/>
            </a:lvl3pPr>
            <a:lvl4pPr>
              <a:defRPr sz="5880"/>
            </a:lvl4pPr>
            <a:lvl5pPr>
              <a:defRPr sz="5880"/>
            </a:lvl5pPr>
            <a:lvl6pPr>
              <a:defRPr sz="5880"/>
            </a:lvl6pPr>
            <a:lvl7pPr>
              <a:defRPr sz="5880"/>
            </a:lvl7pPr>
            <a:lvl8pPr>
              <a:defRPr sz="5880"/>
            </a:lvl8pPr>
            <a:lvl9pPr>
              <a:defRPr sz="58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6501" y="14017752"/>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27774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01" y="4800600"/>
            <a:ext cx="8929116" cy="9217152"/>
          </a:xfrm>
        </p:spPr>
        <p:txBody>
          <a:bodyPr anchor="b">
            <a:normAutofit/>
          </a:bodyPr>
          <a:lstStyle>
            <a:lvl1pPr>
              <a:defRPr sz="117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247531" y="3223160"/>
            <a:ext cx="25562977" cy="22389998"/>
          </a:xfrm>
          <a:solidFill>
            <a:schemeClr val="bg1">
              <a:lumMod val="75000"/>
            </a:schemeClr>
          </a:solidFill>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dirty="0"/>
              <a:t>Click icon to add picture</a:t>
            </a:r>
          </a:p>
        </p:txBody>
      </p:sp>
      <p:sp>
        <p:nvSpPr>
          <p:cNvPr id="4" name="Text Placeholder 3"/>
          <p:cNvSpPr>
            <a:spLocks noGrp="1"/>
          </p:cNvSpPr>
          <p:nvPr>
            <p:ph type="body" sz="half" idx="2"/>
          </p:nvPr>
        </p:nvSpPr>
        <p:spPr>
          <a:xfrm>
            <a:off x="806501" y="14030528"/>
            <a:ext cx="8929116" cy="10753344"/>
          </a:xfrm>
        </p:spPr>
        <p:txBody>
          <a:bodyPr anchor="t">
            <a:normAutofit/>
          </a:bodyPr>
          <a:lstStyle>
            <a:lvl1pPr marL="0" indent="0">
              <a:lnSpc>
                <a:spcPct val="100000"/>
              </a:lnSpc>
              <a:spcBef>
                <a:spcPts val="3360"/>
              </a:spcBef>
              <a:buNone/>
              <a:defRPr sz="5250">
                <a:solidFill>
                  <a:srgbClr val="FFFFFF"/>
                </a:solidFill>
              </a:defRPr>
            </a:lvl1pPr>
            <a:lvl2pPr marL="1920240" indent="0">
              <a:buNone/>
              <a:defRPr sz="5040"/>
            </a:lvl2pPr>
            <a:lvl3pPr marL="3840480" indent="0">
              <a:buNone/>
              <a:defRPr sz="4200"/>
            </a:lvl3pPr>
            <a:lvl4pPr marL="5760720" indent="0">
              <a:buNone/>
              <a:defRPr sz="3780"/>
            </a:lvl4pPr>
            <a:lvl5pPr marL="7680960" indent="0">
              <a:buNone/>
              <a:defRPr sz="3780"/>
            </a:lvl5pPr>
            <a:lvl6pPr marL="9601200" indent="0">
              <a:buNone/>
              <a:defRPr sz="3780"/>
            </a:lvl6pPr>
            <a:lvl7pPr marL="11521440" indent="0">
              <a:buNone/>
              <a:defRPr sz="3780"/>
            </a:lvl7pPr>
            <a:lvl8pPr marL="13441680" indent="0">
              <a:buNone/>
              <a:defRPr sz="3780"/>
            </a:lvl8pPr>
            <a:lvl9pPr marL="15361920" indent="0">
              <a:buNone/>
              <a:defRPr sz="3780"/>
            </a:lvl9pPr>
          </a:lstStyle>
          <a:p>
            <a:pPr lvl="0"/>
            <a:r>
              <a:rPr lang="en-US"/>
              <a:t>Edit Master text styles</a:t>
            </a:r>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a:xfrm>
            <a:off x="11022169" y="26696676"/>
            <a:ext cx="18621280" cy="1533525"/>
          </a:xfrm>
        </p:spPr>
        <p:txBody>
          <a:bodyPr/>
          <a:lstStyle/>
          <a:p>
            <a:pPr>
              <a:defRPr/>
            </a:pPr>
            <a:endParaRPr lang="en-US" dirty="0"/>
          </a:p>
        </p:txBody>
      </p:sp>
      <p:sp>
        <p:nvSpPr>
          <p:cNvPr id="10" name="Slide Number Placeholder 9"/>
          <p:cNvSpPr>
            <a:spLocks noGrp="1"/>
          </p:cNvSpPr>
          <p:nvPr>
            <p:ph type="sldNum" sz="quarter" idx="12"/>
          </p:nvPr>
        </p:nvSpPr>
        <p:spPr/>
        <p:txBody>
          <a:body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308169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6" y="3187599"/>
            <a:ext cx="10847311" cy="22389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96694" y="4720122"/>
            <a:ext cx="9284570" cy="193249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37219972" y="3187599"/>
            <a:ext cx="1209751" cy="2238999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2188194" y="3629254"/>
            <a:ext cx="23042880" cy="2150668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6766" y="26696676"/>
            <a:ext cx="86410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5" name="Footer Placeholder 4"/>
          <p:cNvSpPr>
            <a:spLocks noGrp="1"/>
          </p:cNvSpPr>
          <p:nvPr>
            <p:ph type="ftr" sz="quarter" idx="3"/>
          </p:nvPr>
        </p:nvSpPr>
        <p:spPr>
          <a:xfrm>
            <a:off x="12188194" y="26696676"/>
            <a:ext cx="18621280" cy="1533525"/>
          </a:xfrm>
          <a:prstGeom prst="rect">
            <a:avLst/>
          </a:prstGeom>
        </p:spPr>
        <p:txBody>
          <a:bodyPr vert="horz" lIns="91440" tIns="45720" rIns="91440" bIns="45720" rtlCol="0" anchor="ctr"/>
          <a:lstStyle>
            <a:lvl1pPr algn="l">
              <a:defRPr sz="4200">
                <a:solidFill>
                  <a:schemeClr val="tx1">
                    <a:lumMod val="50000"/>
                    <a:lumOff val="50000"/>
                  </a:schemeClr>
                </a:solidFill>
              </a:defRPr>
            </a:lvl1pPr>
          </a:lstStyle>
          <a:p>
            <a:pPr>
              <a:defRPr/>
            </a:pPr>
            <a:endParaRPr lang="en-US" dirty="0"/>
          </a:p>
        </p:txBody>
      </p:sp>
      <p:sp>
        <p:nvSpPr>
          <p:cNvPr id="6" name="Slide Number Placeholder 5"/>
          <p:cNvSpPr>
            <a:spLocks noGrp="1"/>
          </p:cNvSpPr>
          <p:nvPr>
            <p:ph type="sldNum" sz="quarter" idx="4"/>
          </p:nvPr>
        </p:nvSpPr>
        <p:spPr>
          <a:xfrm>
            <a:off x="33497531" y="26696676"/>
            <a:ext cx="4822419" cy="1533525"/>
          </a:xfrm>
          <a:prstGeom prst="rect">
            <a:avLst/>
          </a:prstGeom>
        </p:spPr>
        <p:txBody>
          <a:bodyPr vert="horz" lIns="91440" tIns="45720" rIns="91440" bIns="45720" rtlCol="0" anchor="ctr"/>
          <a:lstStyle>
            <a:lvl1pPr algn="r">
              <a:defRPr sz="4620" b="1">
                <a:solidFill>
                  <a:schemeClr val="accent1"/>
                </a:solidFill>
              </a:defRPr>
            </a:lvl1pPr>
          </a:lstStyle>
          <a:p>
            <a:fld id="{C9B993F4-E66D-6541-B00A-27825A8DB76E}" type="slidenum">
              <a:rPr lang="en-US" altLang="en-US" smtClean="0"/>
              <a:pPr/>
              <a:t>‹#›</a:t>
            </a:fld>
            <a:endParaRPr lang="en-US" altLang="en-US" dirty="0"/>
          </a:p>
        </p:txBody>
      </p:sp>
    </p:spTree>
    <p:extLst>
      <p:ext uri="{BB962C8B-B14F-4D97-AF65-F5344CB8AC3E}">
        <p14:creationId xmlns:p14="http://schemas.microsoft.com/office/powerpoint/2010/main" val="105415361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Lst>
  <p:txStyles>
    <p:titleStyle>
      <a:lvl1pPr algn="l" defTabSz="3840480" rtl="0" eaLnBrk="1" latinLnBrk="0" hangingPunct="1">
        <a:lnSpc>
          <a:spcPct val="90000"/>
        </a:lnSpc>
        <a:spcBef>
          <a:spcPct val="0"/>
        </a:spcBef>
        <a:buNone/>
        <a:defRPr sz="12600" kern="1200" spc="-252" baseline="0">
          <a:solidFill>
            <a:srgbClr val="FFFFFF"/>
          </a:solidFill>
          <a:latin typeface="+mj-lt"/>
          <a:ea typeface="+mj-ea"/>
          <a:cs typeface="+mj-cs"/>
        </a:defRPr>
      </a:lvl1pPr>
    </p:titleStyle>
    <p:bodyStyle>
      <a:lvl1pPr marL="768096" indent="-768096" algn="l" defTabSz="3840480" rtl="0" eaLnBrk="1" latinLnBrk="0" hangingPunct="1">
        <a:lnSpc>
          <a:spcPct val="90000"/>
        </a:lnSpc>
        <a:spcBef>
          <a:spcPts val="5040"/>
        </a:spcBef>
        <a:buClr>
          <a:schemeClr val="accent1"/>
        </a:buClr>
        <a:buFont typeface="Wingdings 2" pitchFamily="18" charset="2"/>
        <a:buChar char=""/>
        <a:defRPr sz="7980" kern="1200">
          <a:solidFill>
            <a:schemeClr val="tx1">
              <a:lumMod val="65000"/>
              <a:lumOff val="35000"/>
            </a:schemeClr>
          </a:solidFill>
          <a:latin typeface="+mn-lt"/>
          <a:ea typeface="+mn-ea"/>
          <a:cs typeface="+mn-cs"/>
        </a:defRPr>
      </a:lvl1pPr>
      <a:lvl2pPr marL="288036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7140" kern="1200">
          <a:solidFill>
            <a:schemeClr val="tx1">
              <a:lumMod val="65000"/>
              <a:lumOff val="35000"/>
            </a:schemeClr>
          </a:solidFill>
          <a:latin typeface="+mn-lt"/>
          <a:ea typeface="+mn-ea"/>
          <a:cs typeface="+mn-cs"/>
        </a:defRPr>
      </a:lvl2pPr>
      <a:lvl3pPr marL="480060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6300" kern="1200">
          <a:solidFill>
            <a:schemeClr val="tx1">
              <a:lumMod val="65000"/>
              <a:lumOff val="35000"/>
            </a:schemeClr>
          </a:solidFill>
          <a:latin typeface="+mn-lt"/>
          <a:ea typeface="+mn-ea"/>
          <a:cs typeface="+mn-cs"/>
        </a:defRPr>
      </a:lvl3pPr>
      <a:lvl4pPr marL="672084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4pPr>
      <a:lvl5pPr marL="8641080" indent="-768096"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5pPr>
      <a:lvl6pPr marL="1056132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6pPr>
      <a:lvl7pPr marL="1248156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7pPr>
      <a:lvl8pPr marL="1440180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8pPr>
      <a:lvl9pPr marL="16322040" indent="-960120" algn="l" defTabSz="3840480" rtl="0" eaLnBrk="1" latinLnBrk="0" hangingPunct="1">
        <a:lnSpc>
          <a:spcPct val="90000"/>
        </a:lnSpc>
        <a:spcBef>
          <a:spcPts val="1050"/>
        </a:spcBef>
        <a:spcAft>
          <a:spcPts val="1050"/>
        </a:spcAft>
        <a:buClr>
          <a:schemeClr val="accent1"/>
        </a:buClr>
        <a:buFont typeface="Wingdings 2" pitchFamily="18" charset="2"/>
        <a:buChar char=""/>
        <a:defRPr sz="5460" kern="1200">
          <a:solidFill>
            <a:schemeClr val="tx1">
              <a:lumMod val="65000"/>
              <a:lumOff val="35000"/>
            </a:schemeClr>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7">
            <a:extLst>
              <a:ext uri="{FF2B5EF4-FFF2-40B4-BE49-F238E27FC236}">
                <a16:creationId xmlns:a16="http://schemas.microsoft.com/office/drawing/2014/main" id="{5CB89DEC-97E1-BA43-A6A4-7EC36469F2C3}"/>
              </a:ext>
            </a:extLst>
          </p:cNvPr>
          <p:cNvSpPr txBox="1">
            <a:spLocks noChangeArrowheads="1"/>
          </p:cNvSpPr>
          <p:nvPr/>
        </p:nvSpPr>
        <p:spPr bwMode="auto">
          <a:xfrm>
            <a:off x="357810" y="4818457"/>
            <a:ext cx="8283728" cy="9583343"/>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242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a:p>
            <a:pPr eaLnBrk="1" hangingPunct="1">
              <a:spcBef>
                <a:spcPts val="2420"/>
              </a:spcBef>
              <a:spcAft>
                <a:spcPts val="1000"/>
              </a:spcAft>
            </a:pPr>
            <a:r>
              <a:rPr lang="en-US" dirty="0"/>
              <a:t>The problem we are addressing is the difficulty of classifying human emotion, given variable length speech. Speech emotion recognition systems struggle with classifying emotion due to the abstract nature of emotion and the fact that human emotion can only be detected in small parts during long segments of speech. This project is based on the methodology described in the paper </a:t>
            </a:r>
            <a:r>
              <a:rPr lang="en-US" i="1" dirty="0"/>
              <a:t>Attention Based Fully Convolutional Network for Speech Emotion Recognition</a:t>
            </a:r>
            <a:r>
              <a:rPr lang="en-US" dirty="0"/>
              <a:t> by Yuanyuan Zhang, Jun Du, Zirui Wang, Jianshu Zhang, Yanhui Tu </a:t>
            </a:r>
          </a:p>
          <a:p>
            <a:pPr eaLnBrk="1" hangingPunct="1">
              <a:spcBef>
                <a:spcPts val="2420"/>
              </a:spcBef>
              <a:spcAft>
                <a:spcPts val="1000"/>
              </a:spcAft>
            </a:pPr>
            <a:endParaRPr lang="en-US" dirty="0"/>
          </a:p>
          <a:p>
            <a:br>
              <a:rPr lang="en-US" sz="5400" dirty="0"/>
            </a:br>
            <a:br>
              <a:rPr lang="en-US" sz="5400" dirty="0"/>
            </a:br>
            <a:endPar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0" name="Text Box 11">
            <a:extLst>
              <a:ext uri="{FF2B5EF4-FFF2-40B4-BE49-F238E27FC236}">
                <a16:creationId xmlns:a16="http://schemas.microsoft.com/office/drawing/2014/main" id="{6D2A3979-B20D-F748-AF67-9A8BCC3A0773}"/>
              </a:ext>
            </a:extLst>
          </p:cNvPr>
          <p:cNvSpPr txBox="1">
            <a:spLocks noChangeArrowheads="1"/>
          </p:cNvSpPr>
          <p:nvPr/>
        </p:nvSpPr>
        <p:spPr bwMode="auto">
          <a:xfrm>
            <a:off x="357810" y="14782800"/>
            <a:ext cx="8283728" cy="13700347"/>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Data</a:t>
            </a:r>
          </a:p>
          <a:p>
            <a:r>
              <a:rPr lang="en-US" dirty="0"/>
              <a:t>We used audio-only speech recordings from the open-sourced RAVDESS dataset to train our model, and extracted four different emotion classes. From each of these wav files, we developed a speech spectrogram representation with a series of 259 time steps representing average frequency values of the audio. We ended up with 510 such representations. Given the limited amount of data, we set up a five-fold cross validation sampling procedure so that we could average results over five unique test samples.</a:t>
            </a:r>
            <a:endParaRPr lang="en-US" sz="5400" dirty="0"/>
          </a:p>
          <a:p>
            <a:br>
              <a:rPr lang="en-US" sz="5400" dirty="0"/>
            </a:br>
            <a:endPar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1" name="Text Box 12">
            <a:extLst>
              <a:ext uri="{FF2B5EF4-FFF2-40B4-BE49-F238E27FC236}">
                <a16:creationId xmlns:a16="http://schemas.microsoft.com/office/drawing/2014/main" id="{DA652B01-6B64-4548-903B-C217E9782717}"/>
              </a:ext>
            </a:extLst>
          </p:cNvPr>
          <p:cNvSpPr txBox="1">
            <a:spLocks noChangeArrowheads="1"/>
          </p:cNvSpPr>
          <p:nvPr/>
        </p:nvSpPr>
        <p:spPr bwMode="auto">
          <a:xfrm>
            <a:off x="8999349" y="12220576"/>
            <a:ext cx="19749168" cy="16262569"/>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lnSpc>
                <a:spcPct val="114000"/>
              </a:lnSpc>
              <a:spcAft>
                <a:spcPts val="2000"/>
              </a:spcAft>
            </a:pPr>
            <a:r>
              <a:rPr lang="en-US" alt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Results</a:t>
            </a:r>
          </a:p>
          <a:p>
            <a:r>
              <a:rPr lang="en-US" dirty="0"/>
              <a:t>Each trial is run on a dataset over 200 epochs. The unweighted accuracy is the percentage that the model predicts correctly from the test set. The weighted accuracy is the average of the percentage of samples of each emotion that the model predicted correctly. </a:t>
            </a:r>
          </a:p>
          <a:p>
            <a:r>
              <a:rPr lang="en-US" dirty="0"/>
              <a:t>We managed to get fairly high average accuracies, but the model occasionally falls into a trap of learning to predict only one emotion. This suboptimal strategy would likely be resolved with different hyperparameters, but every iteration of our model that we tried had this issue to some degree. Using the weighted average helped us examine when the model was learning bad strategies, and even though we were not able to completely resolve this, we have a better understanding of why the model is doing this and why its performance varies. This problem is not visible when we only look at unweighted averages. This fact reinforces the idea that we need to examine results more carefully than just looking at an unweighted accuracy, as the discrepancy also hints at potential issues in the data distribution.</a:t>
            </a:r>
          </a:p>
          <a:p>
            <a:pPr indent="457200" algn="ctr"/>
            <a:br>
              <a:rPr lang="en-US" sz="4400" dirty="0"/>
            </a:br>
            <a:r>
              <a:rPr lang="en-US" sz="4400" dirty="0"/>
              <a:t>	</a:t>
            </a:r>
            <a:r>
              <a:rPr lang="en-US" sz="4400" dirty="0">
                <a:solidFill>
                  <a:srgbClr val="000000"/>
                </a:solidFill>
                <a:latin typeface="Times New Roman" panose="02020603050405020304" pitchFamily="18" charset="0"/>
              </a:rPr>
              <a:t>Sample Number 				Unweighted Accuracy 				Weighted Accuracy</a:t>
            </a:r>
            <a:endParaRPr lang="en-US" sz="4400" dirty="0">
              <a:solidFill>
                <a:srgbClr val="000000"/>
              </a:solidFill>
            </a:endParaRPr>
          </a:p>
          <a:p>
            <a:pPr indent="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1 											59.8% 												50.2%</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2 											72.5% 												61.5%</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3 											36.3% 												25.0%</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4 											59.8% 												47.8%</a:t>
            </a:r>
            <a:endParaRPr lang="en-US" sz="4400" dirty="0">
              <a:solidFill>
                <a:srgbClr val="000000"/>
              </a:solidFill>
            </a:endParaRPr>
          </a:p>
          <a:p>
            <a:pPr marL="457200" indent="457200"/>
            <a:r>
              <a:rPr lang="en-US" sz="4400" dirty="0">
                <a:solidFill>
                  <a:srgbClr val="000000"/>
                </a:solidFill>
                <a:latin typeface="Times New Roman" panose="02020603050405020304" pitchFamily="18" charset="0"/>
              </a:rPr>
              <a:t>				5 											27.5% 												25.0%</a:t>
            </a:r>
            <a:endParaRPr lang="en-US" sz="4400" dirty="0">
              <a:solidFill>
                <a:srgbClr val="000000"/>
              </a:solidFill>
            </a:endParaRPr>
          </a:p>
          <a:p>
            <a:pPr marL="457200"/>
            <a:r>
              <a:rPr lang="en-US" sz="4400" dirty="0">
                <a:solidFill>
                  <a:srgbClr val="000000"/>
                </a:solidFill>
                <a:latin typeface="Times New Roman" panose="02020603050405020304" pitchFamily="18" charset="0"/>
              </a:rPr>
              <a:t>––––––––––––––––––––––––––––––––––––––––––––––––––––––––––––––––</a:t>
            </a:r>
            <a:endParaRPr lang="en-US" sz="4400" dirty="0">
              <a:solidFill>
                <a:srgbClr val="000000"/>
              </a:solidFill>
            </a:endParaRPr>
          </a:p>
          <a:p>
            <a:pPr marL="457200"/>
            <a:r>
              <a:rPr lang="en-US" sz="4400" dirty="0">
                <a:solidFill>
                  <a:srgbClr val="000000"/>
                </a:solidFill>
                <a:latin typeface="Times New Roman" panose="02020603050405020304" pitchFamily="18" charset="0"/>
              </a:rPr>
              <a:t>      </a:t>
            </a:r>
            <a:r>
              <a:rPr lang="en-US" sz="4400" b="1" dirty="0">
                <a:solidFill>
                  <a:srgbClr val="000000"/>
                </a:solidFill>
                <a:latin typeface="Times New Roman" panose="02020603050405020304" pitchFamily="18" charset="0"/>
              </a:rPr>
              <a:t> 	Average 									51.2% 												41.9%</a:t>
            </a:r>
            <a:endParaRPr lang="en-US" sz="4400" dirty="0">
              <a:solidFill>
                <a:srgbClr val="000000"/>
              </a:solidFill>
            </a:endParaRPr>
          </a:p>
          <a:p>
            <a:pPr algn="ctr"/>
            <a:br>
              <a:rPr lang="en-US" sz="4400" dirty="0">
                <a:solidFill>
                  <a:srgbClr val="000000"/>
                </a:solidFill>
              </a:rPr>
            </a:br>
            <a:r>
              <a:rPr lang="en-US" sz="2800" dirty="0">
                <a:solidFill>
                  <a:srgbClr val="000000"/>
                </a:solidFill>
                <a:latin typeface="Times New Roman" panose="02020603050405020304" pitchFamily="18" charset="0"/>
              </a:rPr>
              <a:t>Figure 4: Unweighted and Weighted Accuracies Over 5 Samples (Following a 5-Fold Cross Validation Mechanism)</a:t>
            </a:r>
            <a:endParaRPr lang="en-US" sz="2800" dirty="0">
              <a:solidFill>
                <a:srgbClr val="000000"/>
              </a:solidFill>
            </a:endParaRPr>
          </a:p>
          <a:p>
            <a:br>
              <a:rPr lang="en-US" sz="4400" dirty="0"/>
            </a:br>
            <a:br>
              <a:rPr lang="en-US" sz="4400" dirty="0"/>
            </a:br>
            <a:br>
              <a:rPr lang="en-US" sz="4400" dirty="0"/>
            </a:br>
            <a:endParaRPr lang="en-US" altLang="ja-JP" sz="30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2" name="Text Box 13">
            <a:extLst>
              <a:ext uri="{FF2B5EF4-FFF2-40B4-BE49-F238E27FC236}">
                <a16:creationId xmlns:a16="http://schemas.microsoft.com/office/drawing/2014/main" id="{E5C704EC-C505-8E43-9513-20468126AE13}"/>
              </a:ext>
            </a:extLst>
          </p:cNvPr>
          <p:cNvSpPr txBox="1">
            <a:spLocks noChangeArrowheads="1"/>
          </p:cNvSpPr>
          <p:nvPr/>
        </p:nvSpPr>
        <p:spPr bwMode="auto">
          <a:xfrm>
            <a:off x="29106328" y="4818457"/>
            <a:ext cx="8940659" cy="12587800"/>
          </a:xfrm>
          <a:prstGeom prst="rect">
            <a:avLst/>
          </a:prstGeom>
          <a:solidFill>
            <a:schemeClr val="bg2">
              <a:alpha val="65000"/>
            </a:schemeClr>
          </a:solidFill>
          <a:ln w="38100">
            <a:noFill/>
            <a:round/>
            <a:headEnd/>
            <a:tailEnd/>
          </a:ln>
        </p:spPr>
        <p:txBody>
          <a:bodyPr lIns="685800" tIns="342900" rIns="685800" bIns="685800"/>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15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Methodology: </a:t>
            </a:r>
            <a:r>
              <a:rPr lang="en-US" sz="8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a:t>
            </a: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 Architecture</a:t>
            </a: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algn="ctr" eaLnBrk="1" hangingPunct="1">
              <a:spcBef>
                <a:spcPct val="50000"/>
              </a:spcBef>
              <a:spcAft>
                <a:spcPts val="1500"/>
              </a:spcAft>
            </a:pP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eaLnBrk="1" hangingPunct="1">
              <a:spcBef>
                <a:spcPct val="50000"/>
              </a:spcBef>
              <a:spcAft>
                <a:spcPts val="1500"/>
              </a:spcAft>
            </a:pPr>
            <a:r>
              <a:rPr lang="en-US" dirty="0"/>
              <a:t>Our model architecture is split into two parts: a Fully Convolutional Network (FCN), and an Attention Layer. The FCN is composed of 1 dimensional convolution layers, </a:t>
            </a:r>
            <a:r>
              <a:rPr lang="en-US" dirty="0" err="1"/>
              <a:t>maxpool</a:t>
            </a:r>
            <a:r>
              <a:rPr lang="en-US" dirty="0"/>
              <a:t> layers, and nonlinear activation layers. Our attention layer is used to construct an utterance emotion vector by extracting the elements most relevant to the utterance emotion and aggregating them. This is done because not all parts of the utterance, meaning not all average frequency values within the spectrogram, are equally significant.</a:t>
            </a:r>
            <a:endParaRPr lang="en-US" sz="42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4343" name="Text Box 14">
            <a:extLst>
              <a:ext uri="{FF2B5EF4-FFF2-40B4-BE49-F238E27FC236}">
                <a16:creationId xmlns:a16="http://schemas.microsoft.com/office/drawing/2014/main" id="{4A271BEA-DF60-1A4E-BD50-ED7C167A75CD}"/>
              </a:ext>
            </a:extLst>
          </p:cNvPr>
          <p:cNvSpPr txBox="1">
            <a:spLocks noChangeArrowheads="1"/>
          </p:cNvSpPr>
          <p:nvPr/>
        </p:nvSpPr>
        <p:spPr bwMode="auto">
          <a:xfrm>
            <a:off x="1103298" y="8849106"/>
            <a:ext cx="35775900" cy="281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05740" tIns="205740" rIns="205740" bIns="205740"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450"/>
              </a:spcAft>
            </a:pPr>
            <a:r>
              <a:rPr lang="en-US" altLang="en-US" sz="80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rPr>
              <a:t>by MPG: Matan Gans, Peter Theodores, George Rusu</a:t>
            </a:r>
          </a:p>
          <a:p>
            <a:pPr algn="ctr" eaLnBrk="1" hangingPunct="1">
              <a:spcBef>
                <a:spcPct val="50000"/>
              </a:spcBef>
              <a:spcAft>
                <a:spcPts val="450"/>
              </a:spcAft>
            </a:pPr>
            <a:r>
              <a:rPr lang="en-US" sz="4800" dirty="0">
                <a:solidFill>
                  <a:srgbClr val="002060"/>
                </a:solidFill>
                <a:latin typeface="Angsana New" panose="02020603050405020304" pitchFamily="18" charset="-34"/>
                <a:cs typeface="Angsana New" panose="02020603050405020304" pitchFamily="18" charset="-34"/>
              </a:rPr>
              <a:t>CSCI 1470 (Deep Learning), Department of Computer Science, Brown University</a:t>
            </a:r>
            <a:endParaRPr lang="en-US" altLang="en-US" sz="4800" b="1" dirty="0">
              <a:solidFill>
                <a:srgbClr val="002060"/>
              </a:solidFill>
              <a:latin typeface="Angsana New" panose="02020603050405020304" pitchFamily="18" charset="-34"/>
              <a:ea typeface="Helvetica Neue Medium" panose="02000503000000020004" pitchFamily="2" charset="0"/>
              <a:cs typeface="Angsana New" panose="02020603050405020304" pitchFamily="18" charset="-34"/>
            </a:endParaRPr>
          </a:p>
        </p:txBody>
      </p:sp>
      <p:sp>
        <p:nvSpPr>
          <p:cNvPr id="3" name="Rectangle 180">
            <a:extLst>
              <a:ext uri="{FF2B5EF4-FFF2-40B4-BE49-F238E27FC236}">
                <a16:creationId xmlns:a16="http://schemas.microsoft.com/office/drawing/2014/main" id="{8E875019-EE7D-A940-88D6-905A6288ADFF}"/>
              </a:ext>
            </a:extLst>
          </p:cNvPr>
          <p:cNvSpPr>
            <a:spLocks noChangeArrowheads="1"/>
          </p:cNvSpPr>
          <p:nvPr/>
        </p:nvSpPr>
        <p:spPr bwMode="auto">
          <a:xfrm>
            <a:off x="240495" y="1573984"/>
            <a:ext cx="37266876" cy="76405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ea typeface="Brush Script MT" panose="03060802040406070304" pitchFamily="66" charset="-122"/>
                <a:cs typeface="Angsana New" panose="02020603050405020304" pitchFamily="18" charset="-34"/>
              </a:rPr>
              <a:t>EMOTION IN MOTION:</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A Deep Learning Model for </a:t>
            </a:r>
          </a:p>
          <a:p>
            <a:pPr algn="ctr">
              <a:lnSpc>
                <a:spcPct val="90000"/>
              </a:lnSpc>
              <a:defRPr/>
            </a:pPr>
            <a:r>
              <a:rPr lang="en-US" sz="18000" dirty="0">
                <a:solidFill>
                  <a:srgbClr val="002060"/>
                </a:solidFill>
                <a:effectLst>
                  <a:outerShdw blurRad="50800" dist="38100" dir="2700000" algn="tl" rotWithShape="0">
                    <a:prstClr val="black">
                      <a:alpha val="40000"/>
                    </a:prstClr>
                  </a:outerShdw>
                </a:effectLst>
                <a:latin typeface="Angsana New" panose="02020603050405020304" pitchFamily="18" charset="-34"/>
                <a:cs typeface="Angsana New" panose="02020603050405020304" pitchFamily="18" charset="-34"/>
              </a:rPr>
              <a:t>Speech Emotion Recognition</a:t>
            </a:r>
          </a:p>
        </p:txBody>
      </p:sp>
      <p:sp>
        <p:nvSpPr>
          <p:cNvPr id="14346" name="Text Box 15">
            <a:extLst>
              <a:ext uri="{FF2B5EF4-FFF2-40B4-BE49-F238E27FC236}">
                <a16:creationId xmlns:a16="http://schemas.microsoft.com/office/drawing/2014/main" id="{707479B5-7E39-D941-8C59-75A384404537}"/>
              </a:ext>
            </a:extLst>
          </p:cNvPr>
          <p:cNvSpPr txBox="1">
            <a:spLocks noChangeArrowheads="1"/>
          </p:cNvSpPr>
          <p:nvPr/>
        </p:nvSpPr>
        <p:spPr bwMode="auto">
          <a:xfrm>
            <a:off x="29046329" y="17899531"/>
            <a:ext cx="9000658" cy="10583613"/>
          </a:xfrm>
          <a:prstGeom prst="rect">
            <a:avLst/>
          </a:prstGeom>
          <a:solidFill>
            <a:schemeClr val="bg2">
              <a:alpha val="65000"/>
            </a:schemeClr>
          </a:solidFill>
          <a:ln w="38100">
            <a:noFill/>
            <a:round/>
            <a:headEnd/>
            <a:tailEnd/>
          </a:ln>
        </p:spPr>
        <p:txBody>
          <a:bodyPr lIns="685800" tIns="342900" rIns="685800" bIns="68580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marL="0" lvl="0" indent="0" algn="ctr" eaLnBrk="1" hangingPunct="1">
              <a:spcBef>
                <a:spcPct val="50000"/>
              </a:spcBef>
              <a:spcAft>
                <a:spcPts val="1000"/>
              </a:spcAft>
            </a:pPr>
            <a:r>
              <a:rPr lang="en-US" sz="5400" b="1" dirty="0">
                <a:solidFill>
                  <a:srgbClr val="00206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Discussion and Next Steps</a:t>
            </a:r>
          </a:p>
          <a:p>
            <a:pPr marL="0" lvl="0" indent="0" algn="ctr" eaLnBrk="1" hangingPunct="1">
              <a:spcBef>
                <a:spcPct val="50000"/>
              </a:spcBef>
              <a:spcAft>
                <a:spcPts val="1000"/>
              </a:spcAft>
            </a:pPr>
            <a:r>
              <a:rPr lang="en-US" dirty="0"/>
              <a:t>Our project turned out reasonably well, as our trained network identifies sample emotions around 51% of the time, which is significantly better than guessing randomly. We were not able to reach the accuracy achieved in the paper, which makes sense as we had to deviate from their implementation given the time constraint on preprocessing.  Our next steps involve revising our preprocessing approach to better align our model inputs with the proposed architecture. We gained an appreciation for the challenges of training models on small datasets and learned not to underestimate the importance of having a good amount of knowledge about our data and its distribution before running such tasks.</a:t>
            </a:r>
          </a:p>
          <a:p>
            <a:br>
              <a:rPr lang="en-US" dirty="0"/>
            </a:br>
            <a:endParaRPr lang="en-US" dirty="0"/>
          </a:p>
        </p:txBody>
      </p:sp>
      <p:sp>
        <p:nvSpPr>
          <p:cNvPr id="4" name="Rectangle 1">
            <a:extLst>
              <a:ext uri="{FF2B5EF4-FFF2-40B4-BE49-F238E27FC236}">
                <a16:creationId xmlns:a16="http://schemas.microsoft.com/office/drawing/2014/main" id="{9A5FE771-0E3B-B94E-ACA8-7F4FCA2E30C0}"/>
              </a:ext>
            </a:extLst>
          </p:cNvPr>
          <p:cNvSpPr>
            <a:spLocks noChangeArrowheads="1"/>
          </p:cNvSpPr>
          <p:nvPr/>
        </p:nvSpPr>
        <p:spPr bwMode="auto">
          <a:xfrm>
            <a:off x="16695737" y="16583024"/>
            <a:ext cx="70946999" cy="194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p>
        </p:txBody>
      </p:sp>
      <p:pic>
        <p:nvPicPr>
          <p:cNvPr id="1026" name="Picture 2" descr="https://lh5.googleusercontent.com/_AMw35ZKxqJK5U13n1cssdpOfSXAYOX92tvL1OzTfZJDkpzoKk0fARxVj73MDSHaIM8nzSwSos0a1QFhBRN6txVOyCfAAkBX_6aiaMiseQQZ8vLohnHH932Fjptfslq7mHrgjQ6mcyc">
            <a:extLst>
              <a:ext uri="{FF2B5EF4-FFF2-40B4-BE49-F238E27FC236}">
                <a16:creationId xmlns:a16="http://schemas.microsoft.com/office/drawing/2014/main" id="{E7007893-BB46-E244-80A1-14B256E6C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23" y="612042"/>
            <a:ext cx="2875651" cy="33446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8C3FFE2-F466-5843-A859-66AEE0AB6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72397" y="6763414"/>
            <a:ext cx="4465878" cy="37676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xt&#10;&#10;Description automatically generated">
            <a:extLst>
              <a:ext uri="{FF2B5EF4-FFF2-40B4-BE49-F238E27FC236}">
                <a16:creationId xmlns:a16="http://schemas.microsoft.com/office/drawing/2014/main" id="{A7956B0D-075B-6141-8102-344D5AAB43B8}"/>
              </a:ext>
            </a:extLst>
          </p:cNvPr>
          <p:cNvPicPr>
            <a:picLocks noChangeAspect="1"/>
          </p:cNvPicPr>
          <p:nvPr/>
        </p:nvPicPr>
        <p:blipFill rotWithShape="1">
          <a:blip r:embed="rId5"/>
          <a:srcRect t="26621" b="38665"/>
          <a:stretch/>
        </p:blipFill>
        <p:spPr>
          <a:xfrm>
            <a:off x="31385766" y="10380778"/>
            <a:ext cx="4465877" cy="217380"/>
          </a:xfrm>
          <a:prstGeom prst="rect">
            <a:avLst/>
          </a:prstGeom>
        </p:spPr>
      </p:pic>
      <p:pic>
        <p:nvPicPr>
          <p:cNvPr id="12" name="Picture 11" descr="Chart&#10;&#10;Description automatically generated">
            <a:extLst>
              <a:ext uri="{FF2B5EF4-FFF2-40B4-BE49-F238E27FC236}">
                <a16:creationId xmlns:a16="http://schemas.microsoft.com/office/drawing/2014/main" id="{6DF02937-4696-1C4B-A975-19C0A829AC78}"/>
              </a:ext>
            </a:extLst>
          </p:cNvPr>
          <p:cNvPicPr>
            <a:picLocks noChangeAspect="1"/>
          </p:cNvPicPr>
          <p:nvPr/>
        </p:nvPicPr>
        <p:blipFill>
          <a:blip r:embed="rId6"/>
          <a:stretch>
            <a:fillRect/>
          </a:stretch>
        </p:blipFill>
        <p:spPr>
          <a:xfrm>
            <a:off x="1315634" y="24651204"/>
            <a:ext cx="6368079" cy="31840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{75E01973-0AAB-DD48-A8FE-0687CB038252}tf10001124</Template>
  <TotalTime>13249</TotalTime>
  <Words>873</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Angsana New</vt:lpstr>
      <vt:lpstr>Arial</vt:lpstr>
      <vt:lpstr>Calibri</vt:lpstr>
      <vt:lpstr>Corbel</vt:lpstr>
      <vt:lpstr>Helvetica</vt:lpstr>
      <vt:lpstr>Helvetica Neue Condensed</vt:lpstr>
      <vt:lpstr>Times New Roman</vt:lpstr>
      <vt:lpstr>Wingdings 2</vt:lpstr>
      <vt:lpstr>Frame</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Rusu, George</cp:lastModifiedBy>
  <cp:revision>732</cp:revision>
  <cp:lastPrinted>2020-05-08T00:09:55Z</cp:lastPrinted>
  <dcterms:created xsi:type="dcterms:W3CDTF">2012-06-12T14:08:55Z</dcterms:created>
  <dcterms:modified xsi:type="dcterms:W3CDTF">2020-12-05T20:03:51Z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