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47" r:id="rId1"/>
  </p:sldMasterIdLst>
  <p:notesMasterIdLst>
    <p:notesMasterId r:id="rId3"/>
  </p:notesMasterIdLst>
  <p:sldIdLst>
    <p:sldId id="256" r:id="rId2"/>
  </p:sldIdLst>
  <p:sldSz cx="38404800" cy="28803600"/>
  <p:notesSz cx="32918400" cy="5120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27" userDrawn="1">
          <p15:clr>
            <a:srgbClr val="A4A3A4"/>
          </p15:clr>
        </p15:guide>
        <p15:guide id="2" orient="horz" pos="17178" userDrawn="1">
          <p15:clr>
            <a:srgbClr val="A4A3A4"/>
          </p15:clr>
        </p15:guide>
        <p15:guide id="3" orient="horz" pos="3263" userDrawn="1">
          <p15:clr>
            <a:srgbClr val="A4A3A4"/>
          </p15:clr>
        </p15:guide>
        <p15:guide id="4" orient="horz" pos="1863" userDrawn="1">
          <p15:clr>
            <a:srgbClr val="A4A3A4"/>
          </p15:clr>
        </p15:guide>
        <p15:guide id="5" pos="5579" userDrawn="1">
          <p15:clr>
            <a:srgbClr val="A4A3A4"/>
          </p15:clr>
        </p15:guide>
        <p15:guide id="6" pos="6309" userDrawn="1">
          <p15:clr>
            <a:srgbClr val="A4A3A4"/>
          </p15:clr>
        </p15:guide>
        <p15:guide id="7" pos="11483" userDrawn="1">
          <p15:clr>
            <a:srgbClr val="A4A3A4"/>
          </p15:clr>
        </p15:guide>
        <p15:guide id="8" pos="18401" userDrawn="1">
          <p15:clr>
            <a:srgbClr val="A4A3A4"/>
          </p15:clr>
        </p15:guide>
        <p15:guide id="9" pos="863" userDrawn="1">
          <p15:clr>
            <a:srgbClr val="A4A3A4"/>
          </p15:clr>
        </p15:guide>
        <p15:guide id="10" pos="12248" userDrawn="1">
          <p15:clr>
            <a:srgbClr val="A4A3A4"/>
          </p15:clr>
        </p15:guide>
        <p15:guide id="11" pos="17672" userDrawn="1">
          <p15:clr>
            <a:srgbClr val="A4A3A4"/>
          </p15:clr>
        </p15:guide>
        <p15:guide id="12" pos="2315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616"/>
    <p:restoredTop sz="94678"/>
  </p:normalViewPr>
  <p:slideViewPr>
    <p:cSldViewPr snapToGrid="0">
      <p:cViewPr>
        <p:scale>
          <a:sx n="19" d="100"/>
          <a:sy n="19" d="100"/>
        </p:scale>
        <p:origin x="1936" y="784"/>
      </p:cViewPr>
      <p:guideLst>
        <p:guide orient="horz" pos="627"/>
        <p:guide orient="horz" pos="17178"/>
        <p:guide orient="horz" pos="3263"/>
        <p:guide orient="horz" pos="1863"/>
        <p:guide pos="5579"/>
        <p:guide pos="6309"/>
        <p:guide pos="11483"/>
        <p:guide pos="18401"/>
        <p:guide pos="863"/>
        <p:guide pos="12248"/>
        <p:guide pos="17672"/>
        <p:guide pos="23153"/>
      </p:guideLst>
    </p:cSldViewPr>
  </p:slideViewPr>
  <p:outlineViewPr>
    <p:cViewPr>
      <p:scale>
        <a:sx n="33" d="100"/>
        <a:sy n="33" d="100"/>
      </p:scale>
      <p:origin x="0" y="0"/>
    </p:cViewPr>
  </p:outlineViewPr>
  <p:notesTextViewPr>
    <p:cViewPr>
      <p:scale>
        <a:sx n="50" d="100"/>
        <a:sy n="5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688D27-2390-884D-8CAC-7A6D3255F5C6}"/>
              </a:ext>
            </a:extLst>
          </p:cNvPr>
          <p:cNvSpPr>
            <a:spLocks noGrp="1"/>
          </p:cNvSpPr>
          <p:nvPr>
            <p:ph type="hdr" sz="quarter"/>
          </p:nvPr>
        </p:nvSpPr>
        <p:spPr>
          <a:xfrm>
            <a:off x="0" y="0"/>
            <a:ext cx="14265275" cy="2560638"/>
          </a:xfrm>
          <a:prstGeom prst="rect">
            <a:avLst/>
          </a:prstGeom>
        </p:spPr>
        <p:txBody>
          <a:bodyPr vert="horz" wrap="square" lIns="91440" tIns="45720" rIns="91440" bIns="45720" numCol="1" anchor="t" anchorCtr="0" compatLnSpc="1">
            <a:prstTxWarp prst="textNoShape">
              <a:avLst/>
            </a:prstTxWarp>
          </a:bodyPr>
          <a:lstStyle>
            <a:lvl1pPr>
              <a:defRPr sz="1200">
                <a:latin typeface="Calibri"/>
                <a:ea typeface="ＭＳ Ｐゴシック" charset="0"/>
                <a:cs typeface="ＭＳ Ｐゴシック" charset="0"/>
              </a:defRPr>
            </a:lvl1pPr>
          </a:lstStyle>
          <a:p>
            <a:pPr>
              <a:defRPr/>
            </a:pPr>
            <a:endParaRPr lang="en-US" dirty="0"/>
          </a:p>
        </p:txBody>
      </p:sp>
      <p:sp>
        <p:nvSpPr>
          <p:cNvPr id="3" name="Date Placeholder 2">
            <a:extLst>
              <a:ext uri="{FF2B5EF4-FFF2-40B4-BE49-F238E27FC236}">
                <a16:creationId xmlns:a16="http://schemas.microsoft.com/office/drawing/2014/main" id="{25863FF5-83CD-7D42-BED5-297ADB556372}"/>
              </a:ext>
            </a:extLst>
          </p:cNvPr>
          <p:cNvSpPr>
            <a:spLocks noGrp="1"/>
          </p:cNvSpPr>
          <p:nvPr>
            <p:ph type="dt" idx="1"/>
          </p:nvPr>
        </p:nvSpPr>
        <p:spPr>
          <a:xfrm>
            <a:off x="18646775" y="0"/>
            <a:ext cx="14263688" cy="2560638"/>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4909BAF3-76FE-7845-9BA0-7E0D9AEEC1DD}" type="datetime1">
              <a:rPr lang="en-US" altLang="en-US"/>
              <a:pPr/>
              <a:t>12/1/20</a:t>
            </a:fld>
            <a:endParaRPr lang="en-US" altLang="en-US" dirty="0"/>
          </a:p>
        </p:txBody>
      </p:sp>
      <p:sp>
        <p:nvSpPr>
          <p:cNvPr id="4" name="Slide Image Placeholder 3">
            <a:extLst>
              <a:ext uri="{FF2B5EF4-FFF2-40B4-BE49-F238E27FC236}">
                <a16:creationId xmlns:a16="http://schemas.microsoft.com/office/drawing/2014/main" id="{F8285CE1-25B1-7540-AD12-7F87F72A7169}"/>
              </a:ext>
            </a:extLst>
          </p:cNvPr>
          <p:cNvSpPr>
            <a:spLocks noGrp="1" noRot="1" noChangeAspect="1"/>
          </p:cNvSpPr>
          <p:nvPr>
            <p:ph type="sldImg" idx="2"/>
          </p:nvPr>
        </p:nvSpPr>
        <p:spPr>
          <a:xfrm>
            <a:off x="3657600" y="3840163"/>
            <a:ext cx="25603200" cy="192024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dirty="0"/>
          </a:p>
        </p:txBody>
      </p:sp>
      <p:sp>
        <p:nvSpPr>
          <p:cNvPr id="5" name="Notes Placeholder 4">
            <a:extLst>
              <a:ext uri="{FF2B5EF4-FFF2-40B4-BE49-F238E27FC236}">
                <a16:creationId xmlns:a16="http://schemas.microsoft.com/office/drawing/2014/main" id="{C2D9CF78-D557-8941-B531-7FAE68B8847C}"/>
              </a:ext>
            </a:extLst>
          </p:cNvPr>
          <p:cNvSpPr>
            <a:spLocks noGrp="1"/>
          </p:cNvSpPr>
          <p:nvPr>
            <p:ph type="body" sz="quarter" idx="3"/>
          </p:nvPr>
        </p:nvSpPr>
        <p:spPr>
          <a:xfrm>
            <a:off x="3292475" y="24323675"/>
            <a:ext cx="26333450" cy="23042563"/>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B81F2D93-5D4F-F040-B50A-6D5DD97BE493}"/>
              </a:ext>
            </a:extLst>
          </p:cNvPr>
          <p:cNvSpPr>
            <a:spLocks noGrp="1"/>
          </p:cNvSpPr>
          <p:nvPr>
            <p:ph type="ftr" sz="quarter" idx="4"/>
          </p:nvPr>
        </p:nvSpPr>
        <p:spPr>
          <a:xfrm>
            <a:off x="0" y="48637825"/>
            <a:ext cx="14265275" cy="2559050"/>
          </a:xfrm>
          <a:prstGeom prst="rect">
            <a:avLst/>
          </a:prstGeom>
        </p:spPr>
        <p:txBody>
          <a:bodyPr vert="horz" wrap="square" lIns="91440" tIns="45720" rIns="91440" bIns="45720" numCol="1" anchor="b" anchorCtr="0" compatLnSpc="1">
            <a:prstTxWarp prst="textNoShape">
              <a:avLst/>
            </a:prstTxWarp>
          </a:bodyPr>
          <a:lstStyle>
            <a:lvl1pPr>
              <a:defRPr sz="1200">
                <a:latin typeface="Calibri"/>
                <a:ea typeface="ＭＳ Ｐゴシック" charset="0"/>
                <a:cs typeface="ＭＳ Ｐゴシック" charset="0"/>
              </a:defRPr>
            </a:lvl1pPr>
          </a:lstStyle>
          <a:p>
            <a:pPr>
              <a:defRPr/>
            </a:pPr>
            <a:endParaRPr lang="en-US" dirty="0"/>
          </a:p>
        </p:txBody>
      </p:sp>
      <p:sp>
        <p:nvSpPr>
          <p:cNvPr id="7" name="Slide Number Placeholder 6">
            <a:extLst>
              <a:ext uri="{FF2B5EF4-FFF2-40B4-BE49-F238E27FC236}">
                <a16:creationId xmlns:a16="http://schemas.microsoft.com/office/drawing/2014/main" id="{2DC93798-8170-AB4E-B9A9-40F12D4A7FA7}"/>
              </a:ext>
            </a:extLst>
          </p:cNvPr>
          <p:cNvSpPr>
            <a:spLocks noGrp="1"/>
          </p:cNvSpPr>
          <p:nvPr>
            <p:ph type="sldNum" sz="quarter" idx="5"/>
          </p:nvPr>
        </p:nvSpPr>
        <p:spPr>
          <a:xfrm>
            <a:off x="18646775" y="48637825"/>
            <a:ext cx="14263688" cy="255905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C40F0EA8-6952-5E47-ACBB-B31BCA23D3BF}" type="slidenum">
              <a:rPr lang="en-US" altLang="en-US"/>
              <a:pPr/>
              <a:t>‹#›</a:t>
            </a:fld>
            <a:endParaRPr lang="en-US" altLang="en-US" dirty="0"/>
          </a:p>
        </p:txBody>
      </p:sp>
    </p:spTree>
  </p:cSld>
  <p:clrMap bg1="lt1" tx1="dk1" bg2="lt2" tx2="dk2" accent1="accent1" accent2="accent2" accent3="accent3" accent4="accent4" accent5="accent5" accent6="accent6" hlink="hlink" folHlink="folHlink"/>
  <p:notesStyle>
    <a:lvl1pPr algn="l" defTabSz="369235" rtl="0" eaLnBrk="0" fontAlgn="base" hangingPunct="0">
      <a:spcBef>
        <a:spcPct val="30000"/>
      </a:spcBef>
      <a:spcAft>
        <a:spcPct val="0"/>
      </a:spcAft>
      <a:defRPr sz="969" kern="1200">
        <a:solidFill>
          <a:schemeClr val="tx1"/>
        </a:solidFill>
        <a:latin typeface="+mn-lt"/>
        <a:ea typeface="ＭＳ Ｐゴシック" pitchFamily="-111" charset="-128"/>
        <a:cs typeface="ＭＳ Ｐゴシック" pitchFamily="-111" charset="-128"/>
      </a:defRPr>
    </a:lvl1pPr>
    <a:lvl2pPr marL="369235" algn="l" defTabSz="369235" rtl="0" eaLnBrk="0" fontAlgn="base" hangingPunct="0">
      <a:spcBef>
        <a:spcPct val="30000"/>
      </a:spcBef>
      <a:spcAft>
        <a:spcPct val="0"/>
      </a:spcAft>
      <a:defRPr sz="969" kern="1200">
        <a:solidFill>
          <a:schemeClr val="tx1"/>
        </a:solidFill>
        <a:latin typeface="+mn-lt"/>
        <a:ea typeface="ＭＳ Ｐゴシック" pitchFamily="-111" charset="-128"/>
        <a:cs typeface="ＭＳ Ｐゴシック" charset="0"/>
      </a:defRPr>
    </a:lvl2pPr>
    <a:lvl3pPr marL="738469" algn="l" defTabSz="369235" rtl="0" eaLnBrk="0" fontAlgn="base" hangingPunct="0">
      <a:spcBef>
        <a:spcPct val="30000"/>
      </a:spcBef>
      <a:spcAft>
        <a:spcPct val="0"/>
      </a:spcAft>
      <a:defRPr sz="969" kern="1200">
        <a:solidFill>
          <a:schemeClr val="tx1"/>
        </a:solidFill>
        <a:latin typeface="+mn-lt"/>
        <a:ea typeface="ＭＳ Ｐゴシック" pitchFamily="-111" charset="-128"/>
        <a:cs typeface="ＭＳ Ｐゴシック" charset="0"/>
      </a:defRPr>
    </a:lvl3pPr>
    <a:lvl4pPr marL="1107704" algn="l" defTabSz="369235" rtl="0" eaLnBrk="0" fontAlgn="base" hangingPunct="0">
      <a:spcBef>
        <a:spcPct val="30000"/>
      </a:spcBef>
      <a:spcAft>
        <a:spcPct val="0"/>
      </a:spcAft>
      <a:defRPr sz="969" kern="1200">
        <a:solidFill>
          <a:schemeClr val="tx1"/>
        </a:solidFill>
        <a:latin typeface="+mn-lt"/>
        <a:ea typeface="ＭＳ Ｐゴシック" pitchFamily="-111" charset="-128"/>
        <a:cs typeface="ＭＳ Ｐゴシック" charset="0"/>
      </a:defRPr>
    </a:lvl4pPr>
    <a:lvl5pPr marL="1476939" algn="l" defTabSz="369235" rtl="0" eaLnBrk="0" fontAlgn="base" hangingPunct="0">
      <a:spcBef>
        <a:spcPct val="30000"/>
      </a:spcBef>
      <a:spcAft>
        <a:spcPct val="0"/>
      </a:spcAft>
      <a:defRPr sz="969" kern="1200">
        <a:solidFill>
          <a:schemeClr val="tx1"/>
        </a:solidFill>
        <a:latin typeface="+mn-lt"/>
        <a:ea typeface="ＭＳ Ｐゴシック" pitchFamily="-111" charset="-128"/>
        <a:cs typeface="ＭＳ Ｐゴシック" charset="0"/>
      </a:defRPr>
    </a:lvl5pPr>
    <a:lvl6pPr marL="1846174" algn="l" defTabSz="369235" rtl="0" eaLnBrk="1" latinLnBrk="0" hangingPunct="1">
      <a:defRPr sz="969" kern="1200">
        <a:solidFill>
          <a:schemeClr val="tx1"/>
        </a:solidFill>
        <a:latin typeface="+mn-lt"/>
        <a:ea typeface="+mn-ea"/>
        <a:cs typeface="+mn-cs"/>
      </a:defRPr>
    </a:lvl6pPr>
    <a:lvl7pPr marL="2215408" algn="l" defTabSz="369235" rtl="0" eaLnBrk="1" latinLnBrk="0" hangingPunct="1">
      <a:defRPr sz="969" kern="1200">
        <a:solidFill>
          <a:schemeClr val="tx1"/>
        </a:solidFill>
        <a:latin typeface="+mn-lt"/>
        <a:ea typeface="+mn-ea"/>
        <a:cs typeface="+mn-cs"/>
      </a:defRPr>
    </a:lvl7pPr>
    <a:lvl8pPr marL="2584643" algn="l" defTabSz="369235" rtl="0" eaLnBrk="1" latinLnBrk="0" hangingPunct="1">
      <a:defRPr sz="969" kern="1200">
        <a:solidFill>
          <a:schemeClr val="tx1"/>
        </a:solidFill>
        <a:latin typeface="+mn-lt"/>
        <a:ea typeface="+mn-ea"/>
        <a:cs typeface="+mn-cs"/>
      </a:defRPr>
    </a:lvl8pPr>
    <a:lvl9pPr marL="2953878" algn="l" defTabSz="369235" rtl="0" eaLnBrk="1" latinLnBrk="0" hangingPunct="1">
      <a:defRPr sz="96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a:extLst>
              <a:ext uri="{FF2B5EF4-FFF2-40B4-BE49-F238E27FC236}">
                <a16:creationId xmlns:a16="http://schemas.microsoft.com/office/drawing/2014/main" id="{329BB348-50C1-0049-A4E4-2E5D20306B3E}"/>
              </a:ext>
            </a:extLst>
          </p:cNvPr>
          <p:cNvSpPr>
            <a:spLocks noGrp="1" noRot="1" noChangeAspect="1"/>
          </p:cNvSpPr>
          <p:nvPr>
            <p:ph type="sldImg"/>
          </p:nvPr>
        </p:nvSpPr>
        <p:spPr bwMode="auto">
          <a:xfrm>
            <a:off x="3657600" y="3840163"/>
            <a:ext cx="25603200" cy="192024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2" name="Notes Placeholder 2">
            <a:extLst>
              <a:ext uri="{FF2B5EF4-FFF2-40B4-BE49-F238E27FC236}">
                <a16:creationId xmlns:a16="http://schemas.microsoft.com/office/drawing/2014/main" id="{223274F1-BF3A-3A4A-87C9-7B0B101A405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z="9600" dirty="0">
              <a:solidFill>
                <a:srgbClr val="000000"/>
              </a:solidFill>
              <a:ea typeface="ＭＳ Ｐゴシック" panose="020B0600070205080204" pitchFamily="34" charset="-128"/>
            </a:endParaRPr>
          </a:p>
        </p:txBody>
      </p:sp>
      <p:sp>
        <p:nvSpPr>
          <p:cNvPr id="15363" name="Slide Number Placeholder 3">
            <a:extLst>
              <a:ext uri="{FF2B5EF4-FFF2-40B4-BE49-F238E27FC236}">
                <a16:creationId xmlns:a16="http://schemas.microsoft.com/office/drawing/2014/main" id="{CD9ED0D6-64FF-C046-B73D-4BF3BF6148F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Helvetica" pitchFamily="2" charset="0"/>
                <a:ea typeface="ＭＳ Ｐゴシック" panose="020B0600070205080204" pitchFamily="34" charset="-128"/>
              </a:defRPr>
            </a:lvl1pPr>
            <a:lvl2pPr marL="742950" indent="-285750" eaLnBrk="0" hangingPunct="0">
              <a:defRPr sz="3200">
                <a:solidFill>
                  <a:schemeClr val="tx1"/>
                </a:solidFill>
                <a:latin typeface="Helvetica" pitchFamily="2" charset="0"/>
                <a:ea typeface="ＭＳ Ｐゴシック" panose="020B0600070205080204" pitchFamily="34" charset="-128"/>
              </a:defRPr>
            </a:lvl2pPr>
            <a:lvl3pPr marL="1143000" indent="-228600" eaLnBrk="0" hangingPunct="0">
              <a:defRPr sz="3200">
                <a:solidFill>
                  <a:schemeClr val="tx1"/>
                </a:solidFill>
                <a:latin typeface="Helvetica" pitchFamily="2" charset="0"/>
                <a:ea typeface="ＭＳ Ｐゴシック" panose="020B0600070205080204" pitchFamily="34" charset="-128"/>
              </a:defRPr>
            </a:lvl3pPr>
            <a:lvl4pPr marL="1600200" indent="-228600" eaLnBrk="0" hangingPunct="0">
              <a:defRPr sz="3200">
                <a:solidFill>
                  <a:schemeClr val="tx1"/>
                </a:solidFill>
                <a:latin typeface="Helvetica" pitchFamily="2" charset="0"/>
                <a:ea typeface="ＭＳ Ｐゴシック" panose="020B0600070205080204" pitchFamily="34" charset="-128"/>
              </a:defRPr>
            </a:lvl4pPr>
            <a:lvl5pPr marL="2057400" indent="-228600" eaLnBrk="0" hangingPunct="0">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9pPr>
          </a:lstStyle>
          <a:p>
            <a:pPr eaLnBrk="1" hangingPunct="1"/>
            <a:fld id="{F8A35146-F856-E748-BFBA-06F9A1D815A7}" type="slidenum">
              <a:rPr lang="en-US" altLang="en-US" sz="1200">
                <a:latin typeface="Calibri" panose="020F0502020204030204" pitchFamily="34" charset="0"/>
              </a:rPr>
              <a:pPr eaLnBrk="1" hangingPunct="1"/>
              <a:t>1</a:t>
            </a:fld>
            <a:endParaRPr lang="en-US" altLang="en-US" sz="1200" dirty="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4" y="3200402"/>
            <a:ext cx="28796099" cy="224028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9201329" y="3200402"/>
            <a:ext cx="9214754" cy="22402804"/>
          </a:xfrm>
          <a:prstGeom prst="rect">
            <a:avLst/>
          </a:prstGeom>
          <a:solidFill>
            <a:srgbClr val="C3C3C3">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370021" y="5453482"/>
            <a:ext cx="23042880" cy="13672109"/>
          </a:xfrm>
        </p:spPr>
        <p:txBody>
          <a:bodyPr anchor="b">
            <a:normAutofit/>
          </a:bodyPr>
          <a:lstStyle>
            <a:lvl1pPr algn="l">
              <a:defRPr sz="22680" spc="-4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3465046" y="19615033"/>
            <a:ext cx="23042880" cy="3840480"/>
          </a:xfrm>
        </p:spPr>
        <p:txBody>
          <a:bodyPr anchor="t">
            <a:normAutofit/>
          </a:bodyPr>
          <a:lstStyle>
            <a:lvl1pPr marL="0" indent="0" algn="l">
              <a:buNone/>
              <a:defRPr sz="8400" cap="none" spc="0" baseline="0">
                <a:solidFill>
                  <a:schemeClr val="accent1">
                    <a:lumMod val="20000"/>
                    <a:lumOff val="80000"/>
                  </a:schemeClr>
                </a:solidFill>
              </a:defRPr>
            </a:lvl1pPr>
            <a:lvl2pPr marL="1920240" indent="0" algn="ctr">
              <a:buNone/>
              <a:defRPr sz="8400"/>
            </a:lvl2pPr>
            <a:lvl3pPr marL="3840480" indent="0" algn="ctr">
              <a:buNone/>
              <a:defRPr sz="8400"/>
            </a:lvl3pPr>
            <a:lvl4pPr marL="5760720" indent="0" algn="ctr">
              <a:buNone/>
              <a:defRPr sz="8400"/>
            </a:lvl4pPr>
            <a:lvl5pPr marL="7680960" indent="0" algn="ctr">
              <a:buNone/>
              <a:defRPr sz="8400"/>
            </a:lvl5pPr>
            <a:lvl6pPr marL="9601200" indent="0" algn="ctr">
              <a:buNone/>
              <a:defRPr sz="8400"/>
            </a:lvl6pPr>
            <a:lvl7pPr marL="11521440" indent="0" algn="ctr">
              <a:buNone/>
              <a:defRPr sz="8400"/>
            </a:lvl7pPr>
            <a:lvl8pPr marL="13441680" indent="0" algn="ctr">
              <a:buNone/>
              <a:defRPr sz="8400"/>
            </a:lvl8pPr>
            <a:lvl9pPr marL="15361920" indent="0" algn="ctr">
              <a:buNone/>
              <a:defRPr sz="8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fld id="{F8E2E64E-0456-4F4B-9749-40329B88D625}" type="slidenum">
              <a:rPr lang="en-US" altLang="en-US" smtClean="0"/>
              <a:pPr/>
              <a:t>‹#›</a:t>
            </a:fld>
            <a:endParaRPr lang="en-US" altLang="en-US" dirty="0"/>
          </a:p>
        </p:txBody>
      </p:sp>
    </p:spTree>
    <p:extLst>
      <p:ext uri="{BB962C8B-B14F-4D97-AF65-F5344CB8AC3E}">
        <p14:creationId xmlns:p14="http://schemas.microsoft.com/office/powerpoint/2010/main" val="3694371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dirty="0"/>
          </a:p>
        </p:txBody>
      </p:sp>
      <p:sp>
        <p:nvSpPr>
          <p:cNvPr id="8" name="Footer Placeholder 7"/>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fld id="{C9B993F4-E66D-6541-B00A-27825A8DB76E}" type="slidenum">
              <a:rPr lang="en-US" altLang="en-US" smtClean="0"/>
              <a:pPr/>
              <a:t>‹#›</a:t>
            </a:fld>
            <a:endParaRPr lang="en-US" altLang="en-US" dirty="0"/>
          </a:p>
        </p:txBody>
      </p:sp>
    </p:spTree>
    <p:extLst>
      <p:ext uri="{BB962C8B-B14F-4D97-AF65-F5344CB8AC3E}">
        <p14:creationId xmlns:p14="http://schemas.microsoft.com/office/powerpoint/2010/main" val="4155634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00150" y="4160520"/>
            <a:ext cx="8881110" cy="20802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183923" y="3648456"/>
            <a:ext cx="23042880" cy="21506688"/>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dirty="0"/>
          </a:p>
        </p:txBody>
      </p:sp>
      <p:sp>
        <p:nvSpPr>
          <p:cNvPr id="8" name="Footer Placeholder 7"/>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fld id="{C9B993F4-E66D-6541-B00A-27825A8DB76E}" type="slidenum">
              <a:rPr lang="en-US" altLang="en-US" smtClean="0"/>
              <a:pPr/>
              <a:t>‹#›</a:t>
            </a:fld>
            <a:endParaRPr lang="en-US" altLang="en-US" dirty="0"/>
          </a:p>
        </p:txBody>
      </p:sp>
    </p:spTree>
    <p:extLst>
      <p:ext uri="{BB962C8B-B14F-4D97-AF65-F5344CB8AC3E}">
        <p14:creationId xmlns:p14="http://schemas.microsoft.com/office/powerpoint/2010/main" val="545143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fld id="{C9B993F4-E66D-6541-B00A-27825A8DB76E}" type="slidenum">
              <a:rPr lang="en-US" altLang="en-US" smtClean="0"/>
              <a:pPr/>
              <a:t>‹#›</a:t>
            </a:fld>
            <a:endParaRPr lang="en-US" altLang="en-US" dirty="0"/>
          </a:p>
        </p:txBody>
      </p:sp>
    </p:spTree>
    <p:extLst>
      <p:ext uri="{BB962C8B-B14F-4D97-AF65-F5344CB8AC3E}">
        <p14:creationId xmlns:p14="http://schemas.microsoft.com/office/powerpoint/2010/main" val="430368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83923" y="5453482"/>
            <a:ext cx="23042880" cy="13672109"/>
          </a:xfrm>
        </p:spPr>
        <p:txBody>
          <a:bodyPr anchor="b">
            <a:normAutofit/>
          </a:bodyPr>
          <a:lstStyle>
            <a:lvl1pPr>
              <a:defRPr sz="22680" b="0" spc="-42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241530" y="19624853"/>
            <a:ext cx="23042880" cy="3840480"/>
          </a:xfrm>
        </p:spPr>
        <p:txBody>
          <a:bodyPr anchor="t">
            <a:normAutofit/>
          </a:bodyPr>
          <a:lstStyle>
            <a:lvl1pPr marL="0" indent="0">
              <a:buNone/>
              <a:defRPr sz="8400" cap="none" spc="0" baseline="0">
                <a:solidFill>
                  <a:schemeClr val="tx1">
                    <a:lumMod val="65000"/>
                    <a:lumOff val="35000"/>
                  </a:schemeClr>
                </a:solidFill>
              </a:defRPr>
            </a:lvl1pPr>
            <a:lvl2pPr marL="1920240" indent="0">
              <a:buNone/>
              <a:defRPr sz="7560">
                <a:solidFill>
                  <a:schemeClr val="tx1">
                    <a:tint val="75000"/>
                  </a:schemeClr>
                </a:solidFill>
              </a:defRPr>
            </a:lvl2pPr>
            <a:lvl3pPr marL="3840480" indent="0">
              <a:buNone/>
              <a:defRPr sz="6720">
                <a:solidFill>
                  <a:schemeClr val="tx1">
                    <a:tint val="75000"/>
                  </a:schemeClr>
                </a:solidFill>
              </a:defRPr>
            </a:lvl3pPr>
            <a:lvl4pPr marL="5760720" indent="0">
              <a:buNone/>
              <a:defRPr sz="5880">
                <a:solidFill>
                  <a:schemeClr val="tx1">
                    <a:tint val="75000"/>
                  </a:schemeClr>
                </a:solidFill>
              </a:defRPr>
            </a:lvl4pPr>
            <a:lvl5pPr marL="7680960" indent="0">
              <a:buNone/>
              <a:defRPr sz="5880">
                <a:solidFill>
                  <a:schemeClr val="tx1">
                    <a:tint val="75000"/>
                  </a:schemeClr>
                </a:solidFill>
              </a:defRPr>
            </a:lvl5pPr>
            <a:lvl6pPr marL="9601200" indent="0">
              <a:buNone/>
              <a:defRPr sz="5880">
                <a:solidFill>
                  <a:schemeClr val="tx1">
                    <a:tint val="75000"/>
                  </a:schemeClr>
                </a:solidFill>
              </a:defRPr>
            </a:lvl6pPr>
            <a:lvl7pPr marL="11521440" indent="0">
              <a:buNone/>
              <a:defRPr sz="5880">
                <a:solidFill>
                  <a:schemeClr val="tx1">
                    <a:tint val="75000"/>
                  </a:schemeClr>
                </a:solidFill>
              </a:defRPr>
            </a:lvl7pPr>
            <a:lvl8pPr marL="13441680" indent="0">
              <a:buNone/>
              <a:defRPr sz="5880">
                <a:solidFill>
                  <a:schemeClr val="tx1">
                    <a:tint val="75000"/>
                  </a:schemeClr>
                </a:solidFill>
              </a:defRPr>
            </a:lvl8pPr>
            <a:lvl9pPr marL="15361920" indent="0">
              <a:buNone/>
              <a:defRPr sz="58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fld id="{9A8BCFF1-29DA-E04A-9502-C5224B785102}" type="slidenum">
              <a:rPr lang="en-US" altLang="en-US" smtClean="0"/>
              <a:pPr/>
              <a:t>‹#›</a:t>
            </a:fld>
            <a:endParaRPr lang="en-US" altLang="en-US" dirty="0"/>
          </a:p>
        </p:txBody>
      </p:sp>
    </p:spTree>
    <p:extLst>
      <p:ext uri="{BB962C8B-B14F-4D97-AF65-F5344CB8AC3E}">
        <p14:creationId xmlns:p14="http://schemas.microsoft.com/office/powerpoint/2010/main" val="170336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183923" y="3648456"/>
            <a:ext cx="10945368" cy="21506688"/>
          </a:xfrm>
        </p:spPr>
        <p:txBody>
          <a:bodyPr/>
          <a:lstStyle>
            <a:lvl1pPr>
              <a:defRPr sz="7980"/>
            </a:lvl1pPr>
            <a:lvl2pPr>
              <a:defRPr sz="7140"/>
            </a:lvl2pPr>
            <a:lvl3pPr>
              <a:defRPr sz="6300"/>
            </a:lvl3pPr>
            <a:lvl4pPr>
              <a:defRPr sz="5460"/>
            </a:lvl4pPr>
            <a:lvl5pPr>
              <a:defRPr sz="5460"/>
            </a:lvl5pPr>
            <a:lvl6pPr>
              <a:defRPr sz="5460"/>
            </a:lvl6pPr>
            <a:lvl7pPr>
              <a:defRPr sz="5460"/>
            </a:lvl7pPr>
            <a:lvl8pPr>
              <a:defRPr sz="5460"/>
            </a:lvl8pPr>
            <a:lvl9pPr>
              <a:defRPr sz="546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4627078" y="3648456"/>
            <a:ext cx="10945368" cy="21506688"/>
          </a:xfrm>
        </p:spPr>
        <p:txBody>
          <a:bodyPr/>
          <a:lstStyle>
            <a:lvl1pPr>
              <a:defRPr sz="7980"/>
            </a:lvl1pPr>
            <a:lvl2pPr>
              <a:defRPr sz="7140"/>
            </a:lvl2pPr>
            <a:lvl3pPr>
              <a:defRPr sz="6300"/>
            </a:lvl3pPr>
            <a:lvl4pPr>
              <a:defRPr sz="5460"/>
            </a:lvl4pPr>
            <a:lvl5pPr>
              <a:defRPr sz="5460"/>
            </a:lvl5pPr>
            <a:lvl6pPr>
              <a:defRPr sz="5460"/>
            </a:lvl6pPr>
            <a:lvl7pPr>
              <a:defRPr sz="5460"/>
            </a:lvl7pPr>
            <a:lvl8pPr>
              <a:defRPr sz="5460"/>
            </a:lvl8pPr>
            <a:lvl9pPr>
              <a:defRPr sz="546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pPr>
              <a:defRPr/>
            </a:pPr>
            <a:endParaRPr lang="en-US" dirty="0"/>
          </a:p>
        </p:txBody>
      </p:sp>
      <p:sp>
        <p:nvSpPr>
          <p:cNvPr id="9" name="Footer Placeholder 8"/>
          <p:cNvSpPr>
            <a:spLocks noGrp="1"/>
          </p:cNvSpPr>
          <p:nvPr>
            <p:ph type="ftr" sz="quarter" idx="11"/>
          </p:nvPr>
        </p:nvSpPr>
        <p:spPr/>
        <p:txBody>
          <a:bodyPr/>
          <a:lstStyle/>
          <a:p>
            <a:pPr>
              <a:defRPr/>
            </a:pPr>
            <a:endParaRPr lang="en-US" dirty="0"/>
          </a:p>
        </p:txBody>
      </p:sp>
      <p:sp>
        <p:nvSpPr>
          <p:cNvPr id="10" name="Slide Number Placeholder 9"/>
          <p:cNvSpPr>
            <a:spLocks noGrp="1"/>
          </p:cNvSpPr>
          <p:nvPr>
            <p:ph type="sldNum" sz="quarter" idx="12"/>
          </p:nvPr>
        </p:nvSpPr>
        <p:spPr/>
        <p:txBody>
          <a:bodyPr/>
          <a:lstStyle/>
          <a:p>
            <a:fld id="{C9B993F4-E66D-6541-B00A-27825A8DB76E}" type="slidenum">
              <a:rPr lang="en-US" altLang="en-US" smtClean="0"/>
              <a:pPr/>
              <a:t>‹#›</a:t>
            </a:fld>
            <a:endParaRPr lang="en-US" altLang="en-US" dirty="0"/>
          </a:p>
        </p:txBody>
      </p:sp>
    </p:spTree>
    <p:extLst>
      <p:ext uri="{BB962C8B-B14F-4D97-AF65-F5344CB8AC3E}">
        <p14:creationId xmlns:p14="http://schemas.microsoft.com/office/powerpoint/2010/main" val="1813539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183923" y="4299061"/>
            <a:ext cx="10945368" cy="3392424"/>
          </a:xfrm>
        </p:spPr>
        <p:txBody>
          <a:bodyPr anchor="b">
            <a:normAutofit/>
          </a:bodyPr>
          <a:lstStyle>
            <a:lvl1pPr marL="0" indent="0">
              <a:spcBef>
                <a:spcPts val="0"/>
              </a:spcBef>
              <a:buNone/>
              <a:defRPr sz="7980" b="1">
                <a:solidFill>
                  <a:schemeClr val="tx1">
                    <a:lumMod val="65000"/>
                    <a:lumOff val="35000"/>
                  </a:schemeClr>
                </a:solidFill>
              </a:defRPr>
            </a:lvl1pPr>
            <a:lvl2pPr marL="1920240" indent="0">
              <a:buNone/>
              <a:defRPr sz="798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Edit Master text styles</a:t>
            </a:r>
          </a:p>
        </p:txBody>
      </p:sp>
      <p:sp>
        <p:nvSpPr>
          <p:cNvPr id="4" name="Content Placeholder 3"/>
          <p:cNvSpPr>
            <a:spLocks noGrp="1"/>
          </p:cNvSpPr>
          <p:nvPr>
            <p:ph sz="half" idx="2"/>
          </p:nvPr>
        </p:nvSpPr>
        <p:spPr>
          <a:xfrm>
            <a:off x="12183923" y="8109931"/>
            <a:ext cx="10945368" cy="16898112"/>
          </a:xfrm>
        </p:spPr>
        <p:txBody>
          <a:bodyPr/>
          <a:lstStyle>
            <a:lvl1pPr>
              <a:defRPr sz="7980"/>
            </a:lvl1pPr>
            <a:lvl2pPr>
              <a:defRPr sz="7140"/>
            </a:lvl2pPr>
            <a:lvl3pPr>
              <a:defRPr sz="6300"/>
            </a:lvl3pPr>
            <a:lvl4pPr>
              <a:defRPr sz="5460"/>
            </a:lvl4pPr>
            <a:lvl5pPr>
              <a:defRPr sz="5460"/>
            </a:lvl5pPr>
            <a:lvl6pPr>
              <a:defRPr sz="5460"/>
            </a:lvl6pPr>
            <a:lvl7pPr>
              <a:defRPr sz="5460"/>
            </a:lvl7pPr>
            <a:lvl8pPr>
              <a:defRPr sz="5460"/>
            </a:lvl8pPr>
            <a:lvl9pPr>
              <a:defRPr sz="546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4628157" y="4299068"/>
            <a:ext cx="10945368" cy="3415318"/>
          </a:xfrm>
        </p:spPr>
        <p:txBody>
          <a:bodyPr anchor="b">
            <a:normAutofit/>
          </a:bodyPr>
          <a:lstStyle>
            <a:lvl1pPr marL="0" indent="0">
              <a:spcBef>
                <a:spcPts val="0"/>
              </a:spcBef>
              <a:buNone/>
              <a:defRPr sz="7980" b="1">
                <a:solidFill>
                  <a:schemeClr val="tx1">
                    <a:lumMod val="65000"/>
                    <a:lumOff val="35000"/>
                  </a:schemeClr>
                </a:solidFill>
              </a:defRPr>
            </a:lvl1pPr>
            <a:lvl2pPr marL="1920240" indent="0">
              <a:buNone/>
              <a:defRPr sz="798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Edit Master text styles</a:t>
            </a:r>
          </a:p>
        </p:txBody>
      </p:sp>
      <p:sp>
        <p:nvSpPr>
          <p:cNvPr id="6" name="Content Placeholder 5"/>
          <p:cNvSpPr>
            <a:spLocks noGrp="1"/>
          </p:cNvSpPr>
          <p:nvPr>
            <p:ph sz="quarter" idx="4"/>
          </p:nvPr>
        </p:nvSpPr>
        <p:spPr>
          <a:xfrm>
            <a:off x="24628157" y="8109931"/>
            <a:ext cx="10945368" cy="16898112"/>
          </a:xfrm>
        </p:spPr>
        <p:txBody>
          <a:bodyPr/>
          <a:lstStyle>
            <a:lvl1pPr>
              <a:defRPr sz="7980"/>
            </a:lvl1pPr>
            <a:lvl2pPr>
              <a:defRPr sz="7140"/>
            </a:lvl2pPr>
            <a:lvl3pPr>
              <a:defRPr sz="6300"/>
            </a:lvl3pPr>
            <a:lvl4pPr>
              <a:defRPr sz="5460"/>
            </a:lvl4pPr>
            <a:lvl5pPr>
              <a:defRPr sz="5460"/>
            </a:lvl5pPr>
            <a:lvl6pPr>
              <a:defRPr sz="5460"/>
            </a:lvl6pPr>
            <a:lvl7pPr>
              <a:defRPr sz="5460"/>
            </a:lvl7pPr>
            <a:lvl8pPr>
              <a:defRPr sz="5460"/>
            </a:lvl8pPr>
            <a:lvl9pPr>
              <a:defRPr sz="546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pPr>
              <a:defRPr/>
            </a:pPr>
            <a:endParaRPr lang="en-US" dirty="0"/>
          </a:p>
        </p:txBody>
      </p:sp>
      <p:sp>
        <p:nvSpPr>
          <p:cNvPr id="11" name="Footer Placeholder 10"/>
          <p:cNvSpPr>
            <a:spLocks noGrp="1"/>
          </p:cNvSpPr>
          <p:nvPr>
            <p:ph type="ftr" sz="quarter" idx="11"/>
          </p:nvPr>
        </p:nvSpPr>
        <p:spPr/>
        <p:txBody>
          <a:bodyPr/>
          <a:lstStyle/>
          <a:p>
            <a:pPr>
              <a:defRPr/>
            </a:pPr>
            <a:endParaRPr lang="en-US" dirty="0"/>
          </a:p>
        </p:txBody>
      </p:sp>
      <p:sp>
        <p:nvSpPr>
          <p:cNvPr id="12" name="Slide Number Placeholder 11"/>
          <p:cNvSpPr>
            <a:spLocks noGrp="1"/>
          </p:cNvSpPr>
          <p:nvPr>
            <p:ph type="sldNum" sz="quarter" idx="12"/>
          </p:nvPr>
        </p:nvSpPr>
        <p:spPr/>
        <p:txBody>
          <a:bodyPr/>
          <a:lstStyle/>
          <a:p>
            <a:fld id="{C9B993F4-E66D-6541-B00A-27825A8DB76E}" type="slidenum">
              <a:rPr lang="en-US" altLang="en-US" smtClean="0"/>
              <a:pPr/>
              <a:t>‹#›</a:t>
            </a:fld>
            <a:endParaRPr lang="en-US" altLang="en-US" dirty="0"/>
          </a:p>
        </p:txBody>
      </p:sp>
    </p:spTree>
    <p:extLst>
      <p:ext uri="{BB962C8B-B14F-4D97-AF65-F5344CB8AC3E}">
        <p14:creationId xmlns:p14="http://schemas.microsoft.com/office/powerpoint/2010/main" val="3595343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pPr>
              <a:defRPr/>
            </a:pPr>
            <a:endParaRPr lang="en-US" dirty="0"/>
          </a:p>
        </p:txBody>
      </p:sp>
      <p:sp>
        <p:nvSpPr>
          <p:cNvPr id="7" name="Footer Placeholder 6"/>
          <p:cNvSpPr>
            <a:spLocks noGrp="1"/>
          </p:cNvSpPr>
          <p:nvPr>
            <p:ph type="ftr" sz="quarter" idx="11"/>
          </p:nvPr>
        </p:nvSpPr>
        <p:spPr/>
        <p:txBody>
          <a:bodyPr/>
          <a:lstStyle/>
          <a:p>
            <a:pPr>
              <a:defRPr/>
            </a:pPr>
            <a:endParaRPr lang="en-US" dirty="0"/>
          </a:p>
        </p:txBody>
      </p:sp>
      <p:sp>
        <p:nvSpPr>
          <p:cNvPr id="8" name="Slide Number Placeholder 7"/>
          <p:cNvSpPr>
            <a:spLocks noGrp="1"/>
          </p:cNvSpPr>
          <p:nvPr>
            <p:ph type="sldNum" sz="quarter" idx="12"/>
          </p:nvPr>
        </p:nvSpPr>
        <p:spPr/>
        <p:txBody>
          <a:bodyPr/>
          <a:lstStyle/>
          <a:p>
            <a:fld id="{50C2963C-8DA7-E342-BD6E-D648927E1212}" type="slidenum">
              <a:rPr lang="en-US" altLang="en-US" smtClean="0"/>
              <a:pPr/>
              <a:t>‹#›</a:t>
            </a:fld>
            <a:endParaRPr lang="en-US" altLang="en-US" dirty="0"/>
          </a:p>
        </p:txBody>
      </p:sp>
    </p:spTree>
    <p:extLst>
      <p:ext uri="{BB962C8B-B14F-4D97-AF65-F5344CB8AC3E}">
        <p14:creationId xmlns:p14="http://schemas.microsoft.com/office/powerpoint/2010/main" val="1437593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fld id="{7B0E7DA1-1DA9-FA4E-A6B8-B74BEFF55678}" type="slidenum">
              <a:rPr lang="en-US" altLang="en-US" smtClean="0"/>
              <a:pPr/>
              <a:t>‹#›</a:t>
            </a:fld>
            <a:endParaRPr lang="en-US" altLang="en-US" dirty="0"/>
          </a:p>
        </p:txBody>
      </p:sp>
    </p:spTree>
    <p:extLst>
      <p:ext uri="{BB962C8B-B14F-4D97-AF65-F5344CB8AC3E}">
        <p14:creationId xmlns:p14="http://schemas.microsoft.com/office/powerpoint/2010/main" val="3510834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6501" y="4800600"/>
            <a:ext cx="8929116" cy="9217152"/>
          </a:xfrm>
        </p:spPr>
        <p:txBody>
          <a:bodyPr anchor="b">
            <a:normAutofit/>
          </a:bodyPr>
          <a:lstStyle>
            <a:lvl1pPr>
              <a:defRPr sz="11760" b="0" baseline="0"/>
            </a:lvl1pPr>
          </a:lstStyle>
          <a:p>
            <a:r>
              <a:rPr lang="en-US"/>
              <a:t>Click to edit Master title style</a:t>
            </a:r>
            <a:endParaRPr lang="en-US" dirty="0"/>
          </a:p>
        </p:txBody>
      </p:sp>
      <p:sp>
        <p:nvSpPr>
          <p:cNvPr id="3" name="Content Placeholder 2"/>
          <p:cNvSpPr>
            <a:spLocks noGrp="1"/>
          </p:cNvSpPr>
          <p:nvPr>
            <p:ph idx="1"/>
          </p:nvPr>
        </p:nvSpPr>
        <p:spPr>
          <a:xfrm>
            <a:off x="12183923" y="3648456"/>
            <a:ext cx="23042880" cy="21506688"/>
          </a:xfrm>
        </p:spPr>
        <p:txBody>
          <a:bodyPr/>
          <a:lstStyle>
            <a:lvl1pPr>
              <a:defRPr sz="8400"/>
            </a:lvl1pPr>
            <a:lvl2pPr>
              <a:defRPr sz="7560"/>
            </a:lvl2pPr>
            <a:lvl3pPr>
              <a:defRPr sz="6720"/>
            </a:lvl3pPr>
            <a:lvl4pPr>
              <a:defRPr sz="5880"/>
            </a:lvl4pPr>
            <a:lvl5pPr>
              <a:defRPr sz="5880"/>
            </a:lvl5pPr>
            <a:lvl6pPr>
              <a:defRPr sz="5880"/>
            </a:lvl6pPr>
            <a:lvl7pPr>
              <a:defRPr sz="5880"/>
            </a:lvl7pPr>
            <a:lvl8pPr>
              <a:defRPr sz="5880"/>
            </a:lvl8pPr>
            <a:lvl9pPr>
              <a:defRPr sz="588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6501" y="14017752"/>
            <a:ext cx="8929116" cy="10753344"/>
          </a:xfrm>
        </p:spPr>
        <p:txBody>
          <a:bodyPr anchor="t">
            <a:normAutofit/>
          </a:bodyPr>
          <a:lstStyle>
            <a:lvl1pPr marL="0" indent="0">
              <a:lnSpc>
                <a:spcPct val="100000"/>
              </a:lnSpc>
              <a:spcBef>
                <a:spcPts val="3360"/>
              </a:spcBef>
              <a:buNone/>
              <a:defRPr sz="5250">
                <a:solidFill>
                  <a:srgbClr val="FFFFFF"/>
                </a:solidFill>
              </a:defRPr>
            </a:lvl1pPr>
            <a:lvl2pPr marL="1920240" indent="0">
              <a:buNone/>
              <a:defRPr sz="5040"/>
            </a:lvl2pPr>
            <a:lvl3pPr marL="3840480" indent="0">
              <a:buNone/>
              <a:defRPr sz="4200"/>
            </a:lvl3pPr>
            <a:lvl4pPr marL="5760720" indent="0">
              <a:buNone/>
              <a:defRPr sz="3780"/>
            </a:lvl4pPr>
            <a:lvl5pPr marL="7680960" indent="0">
              <a:buNone/>
              <a:defRPr sz="3780"/>
            </a:lvl5pPr>
            <a:lvl6pPr marL="9601200" indent="0">
              <a:buNone/>
              <a:defRPr sz="3780"/>
            </a:lvl6pPr>
            <a:lvl7pPr marL="11521440" indent="0">
              <a:buNone/>
              <a:defRPr sz="3780"/>
            </a:lvl7pPr>
            <a:lvl8pPr marL="13441680" indent="0">
              <a:buNone/>
              <a:defRPr sz="3780"/>
            </a:lvl8pPr>
            <a:lvl9pPr marL="15361920" indent="0">
              <a:buNone/>
              <a:defRPr sz="3780"/>
            </a:lvl9pPr>
          </a:lstStyle>
          <a:p>
            <a:pPr lvl="0"/>
            <a:r>
              <a:rPr lang="en-US"/>
              <a:t>Edit Master text styles</a:t>
            </a:r>
          </a:p>
        </p:txBody>
      </p:sp>
      <p:sp>
        <p:nvSpPr>
          <p:cNvPr id="8" name="Date Placeholder 7"/>
          <p:cNvSpPr>
            <a:spLocks noGrp="1"/>
          </p:cNvSpPr>
          <p:nvPr>
            <p:ph type="dt" sz="half" idx="10"/>
          </p:nvPr>
        </p:nvSpPr>
        <p:spPr/>
        <p:txBody>
          <a:bodyPr/>
          <a:lstStyle/>
          <a:p>
            <a:pPr>
              <a:defRPr/>
            </a:pPr>
            <a:endParaRPr lang="en-US" dirty="0"/>
          </a:p>
        </p:txBody>
      </p:sp>
      <p:sp>
        <p:nvSpPr>
          <p:cNvPr id="9" name="Footer Placeholder 8"/>
          <p:cNvSpPr>
            <a:spLocks noGrp="1"/>
          </p:cNvSpPr>
          <p:nvPr>
            <p:ph type="ftr" sz="quarter" idx="11"/>
          </p:nvPr>
        </p:nvSpPr>
        <p:spPr/>
        <p:txBody>
          <a:bodyPr/>
          <a:lstStyle/>
          <a:p>
            <a:pPr>
              <a:defRPr/>
            </a:pPr>
            <a:endParaRPr lang="en-US" dirty="0"/>
          </a:p>
        </p:txBody>
      </p:sp>
      <p:sp>
        <p:nvSpPr>
          <p:cNvPr id="10" name="Slide Number Placeholder 9"/>
          <p:cNvSpPr>
            <a:spLocks noGrp="1"/>
          </p:cNvSpPr>
          <p:nvPr>
            <p:ph type="sldNum" sz="quarter" idx="12"/>
          </p:nvPr>
        </p:nvSpPr>
        <p:spPr/>
        <p:txBody>
          <a:bodyPr/>
          <a:lstStyle/>
          <a:p>
            <a:fld id="{C9B993F4-E66D-6541-B00A-27825A8DB76E}" type="slidenum">
              <a:rPr lang="en-US" altLang="en-US" smtClean="0"/>
              <a:pPr/>
              <a:t>‹#›</a:t>
            </a:fld>
            <a:endParaRPr lang="en-US" altLang="en-US" dirty="0"/>
          </a:p>
        </p:txBody>
      </p:sp>
    </p:spTree>
    <p:extLst>
      <p:ext uri="{BB962C8B-B14F-4D97-AF65-F5344CB8AC3E}">
        <p14:creationId xmlns:p14="http://schemas.microsoft.com/office/powerpoint/2010/main" val="277749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6501" y="4800600"/>
            <a:ext cx="8929116" cy="9217152"/>
          </a:xfrm>
        </p:spPr>
        <p:txBody>
          <a:bodyPr anchor="b">
            <a:normAutofit/>
          </a:bodyPr>
          <a:lstStyle>
            <a:lvl1pPr>
              <a:defRPr sz="1176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247531" y="3223160"/>
            <a:ext cx="25562977" cy="22389998"/>
          </a:xfrm>
          <a:solidFill>
            <a:schemeClr val="bg1">
              <a:lumMod val="75000"/>
            </a:schemeClr>
          </a:solidFill>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dirty="0"/>
              <a:t>Click icon to add picture</a:t>
            </a:r>
          </a:p>
        </p:txBody>
      </p:sp>
      <p:sp>
        <p:nvSpPr>
          <p:cNvPr id="4" name="Text Placeholder 3"/>
          <p:cNvSpPr>
            <a:spLocks noGrp="1"/>
          </p:cNvSpPr>
          <p:nvPr>
            <p:ph type="body" sz="half" idx="2"/>
          </p:nvPr>
        </p:nvSpPr>
        <p:spPr>
          <a:xfrm>
            <a:off x="806501" y="14030528"/>
            <a:ext cx="8929116" cy="10753344"/>
          </a:xfrm>
        </p:spPr>
        <p:txBody>
          <a:bodyPr anchor="t">
            <a:normAutofit/>
          </a:bodyPr>
          <a:lstStyle>
            <a:lvl1pPr marL="0" indent="0">
              <a:lnSpc>
                <a:spcPct val="100000"/>
              </a:lnSpc>
              <a:spcBef>
                <a:spcPts val="3360"/>
              </a:spcBef>
              <a:buNone/>
              <a:defRPr sz="5250">
                <a:solidFill>
                  <a:srgbClr val="FFFFFF"/>
                </a:solidFill>
              </a:defRPr>
            </a:lvl1pPr>
            <a:lvl2pPr marL="1920240" indent="0">
              <a:buNone/>
              <a:defRPr sz="5040"/>
            </a:lvl2pPr>
            <a:lvl3pPr marL="3840480" indent="0">
              <a:buNone/>
              <a:defRPr sz="4200"/>
            </a:lvl3pPr>
            <a:lvl4pPr marL="5760720" indent="0">
              <a:buNone/>
              <a:defRPr sz="3780"/>
            </a:lvl4pPr>
            <a:lvl5pPr marL="7680960" indent="0">
              <a:buNone/>
              <a:defRPr sz="3780"/>
            </a:lvl5pPr>
            <a:lvl6pPr marL="9601200" indent="0">
              <a:buNone/>
              <a:defRPr sz="3780"/>
            </a:lvl6pPr>
            <a:lvl7pPr marL="11521440" indent="0">
              <a:buNone/>
              <a:defRPr sz="3780"/>
            </a:lvl7pPr>
            <a:lvl8pPr marL="13441680" indent="0">
              <a:buNone/>
              <a:defRPr sz="3780"/>
            </a:lvl8pPr>
            <a:lvl9pPr marL="15361920" indent="0">
              <a:buNone/>
              <a:defRPr sz="3780"/>
            </a:lvl9pPr>
          </a:lstStyle>
          <a:p>
            <a:pPr lvl="0"/>
            <a:r>
              <a:rPr lang="en-US"/>
              <a:t>Edit Master text styles</a:t>
            </a:r>
          </a:p>
        </p:txBody>
      </p:sp>
      <p:sp>
        <p:nvSpPr>
          <p:cNvPr id="8" name="Date Placeholder 7"/>
          <p:cNvSpPr>
            <a:spLocks noGrp="1"/>
          </p:cNvSpPr>
          <p:nvPr>
            <p:ph type="dt" sz="half" idx="10"/>
          </p:nvPr>
        </p:nvSpPr>
        <p:spPr/>
        <p:txBody>
          <a:bodyPr/>
          <a:lstStyle/>
          <a:p>
            <a:pPr>
              <a:defRPr/>
            </a:pPr>
            <a:endParaRPr lang="en-US" dirty="0"/>
          </a:p>
        </p:txBody>
      </p:sp>
      <p:sp>
        <p:nvSpPr>
          <p:cNvPr id="9" name="Footer Placeholder 8"/>
          <p:cNvSpPr>
            <a:spLocks noGrp="1"/>
          </p:cNvSpPr>
          <p:nvPr>
            <p:ph type="ftr" sz="quarter" idx="11"/>
          </p:nvPr>
        </p:nvSpPr>
        <p:spPr>
          <a:xfrm>
            <a:off x="11022169" y="26696676"/>
            <a:ext cx="18621280" cy="1533525"/>
          </a:xfrm>
        </p:spPr>
        <p:txBody>
          <a:bodyPr/>
          <a:lstStyle/>
          <a:p>
            <a:pPr>
              <a:defRPr/>
            </a:pPr>
            <a:endParaRPr lang="en-US" dirty="0"/>
          </a:p>
        </p:txBody>
      </p:sp>
      <p:sp>
        <p:nvSpPr>
          <p:cNvPr id="10" name="Slide Number Placeholder 9"/>
          <p:cNvSpPr>
            <a:spLocks noGrp="1"/>
          </p:cNvSpPr>
          <p:nvPr>
            <p:ph type="sldNum" sz="quarter" idx="12"/>
          </p:nvPr>
        </p:nvSpPr>
        <p:spPr/>
        <p:txBody>
          <a:bodyPr/>
          <a:lstStyle/>
          <a:p>
            <a:fld id="{C9B993F4-E66D-6541-B00A-27825A8DB76E}" type="slidenum">
              <a:rPr lang="en-US" altLang="en-US" smtClean="0"/>
              <a:pPr/>
              <a:t>‹#›</a:t>
            </a:fld>
            <a:endParaRPr lang="en-US" altLang="en-US" dirty="0"/>
          </a:p>
        </p:txBody>
      </p:sp>
    </p:spTree>
    <p:extLst>
      <p:ext uri="{BB962C8B-B14F-4D97-AF65-F5344CB8AC3E}">
        <p14:creationId xmlns:p14="http://schemas.microsoft.com/office/powerpoint/2010/main" val="3081696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6" y="3187599"/>
            <a:ext cx="10847311" cy="22389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796694" y="4720122"/>
            <a:ext cx="9284570" cy="1932496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37219972" y="3187599"/>
            <a:ext cx="1209751" cy="2238999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12188194" y="3629254"/>
            <a:ext cx="23042880" cy="21506688"/>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6766" y="26696676"/>
            <a:ext cx="8641080" cy="1533525"/>
          </a:xfrm>
          <a:prstGeom prst="rect">
            <a:avLst/>
          </a:prstGeom>
        </p:spPr>
        <p:txBody>
          <a:bodyPr vert="horz" lIns="91440" tIns="45720" rIns="91440" bIns="45720" rtlCol="0" anchor="ctr"/>
          <a:lstStyle>
            <a:lvl1pPr algn="l">
              <a:defRPr sz="4200">
                <a:solidFill>
                  <a:schemeClr val="tx1">
                    <a:lumMod val="50000"/>
                    <a:lumOff val="50000"/>
                  </a:schemeClr>
                </a:solidFill>
              </a:defRPr>
            </a:lvl1pPr>
          </a:lstStyle>
          <a:p>
            <a:pPr>
              <a:defRPr/>
            </a:pPr>
            <a:endParaRPr lang="en-US" dirty="0"/>
          </a:p>
        </p:txBody>
      </p:sp>
      <p:sp>
        <p:nvSpPr>
          <p:cNvPr id="5" name="Footer Placeholder 4"/>
          <p:cNvSpPr>
            <a:spLocks noGrp="1"/>
          </p:cNvSpPr>
          <p:nvPr>
            <p:ph type="ftr" sz="quarter" idx="3"/>
          </p:nvPr>
        </p:nvSpPr>
        <p:spPr>
          <a:xfrm>
            <a:off x="12188194" y="26696676"/>
            <a:ext cx="18621280" cy="1533525"/>
          </a:xfrm>
          <a:prstGeom prst="rect">
            <a:avLst/>
          </a:prstGeom>
        </p:spPr>
        <p:txBody>
          <a:bodyPr vert="horz" lIns="91440" tIns="45720" rIns="91440" bIns="45720" rtlCol="0" anchor="ctr"/>
          <a:lstStyle>
            <a:lvl1pPr algn="l">
              <a:defRPr sz="4200">
                <a:solidFill>
                  <a:schemeClr val="tx1">
                    <a:lumMod val="50000"/>
                    <a:lumOff val="50000"/>
                  </a:schemeClr>
                </a:solidFill>
              </a:defRPr>
            </a:lvl1pPr>
          </a:lstStyle>
          <a:p>
            <a:pPr>
              <a:defRPr/>
            </a:pPr>
            <a:endParaRPr lang="en-US" dirty="0"/>
          </a:p>
        </p:txBody>
      </p:sp>
      <p:sp>
        <p:nvSpPr>
          <p:cNvPr id="6" name="Slide Number Placeholder 5"/>
          <p:cNvSpPr>
            <a:spLocks noGrp="1"/>
          </p:cNvSpPr>
          <p:nvPr>
            <p:ph type="sldNum" sz="quarter" idx="4"/>
          </p:nvPr>
        </p:nvSpPr>
        <p:spPr>
          <a:xfrm>
            <a:off x="33497531" y="26696676"/>
            <a:ext cx="4822419" cy="1533525"/>
          </a:xfrm>
          <a:prstGeom prst="rect">
            <a:avLst/>
          </a:prstGeom>
        </p:spPr>
        <p:txBody>
          <a:bodyPr vert="horz" lIns="91440" tIns="45720" rIns="91440" bIns="45720" rtlCol="0" anchor="ctr"/>
          <a:lstStyle>
            <a:lvl1pPr algn="r">
              <a:defRPr sz="4620" b="1">
                <a:solidFill>
                  <a:schemeClr val="accent1"/>
                </a:solidFill>
              </a:defRPr>
            </a:lvl1pPr>
          </a:lstStyle>
          <a:p>
            <a:fld id="{C9B993F4-E66D-6541-B00A-27825A8DB76E}" type="slidenum">
              <a:rPr lang="en-US" altLang="en-US" smtClean="0"/>
              <a:pPr/>
              <a:t>‹#›</a:t>
            </a:fld>
            <a:endParaRPr lang="en-US" altLang="en-US" dirty="0"/>
          </a:p>
        </p:txBody>
      </p:sp>
    </p:spTree>
    <p:extLst>
      <p:ext uri="{BB962C8B-B14F-4D97-AF65-F5344CB8AC3E}">
        <p14:creationId xmlns:p14="http://schemas.microsoft.com/office/powerpoint/2010/main" val="1054153615"/>
      </p:ext>
    </p:extLst>
  </p:cSld>
  <p:clrMap bg1="lt1" tx1="dk1" bg2="lt2" tx2="dk2" accent1="accent1" accent2="accent2" accent3="accent3" accent4="accent4" accent5="accent5" accent6="accent6" hlink="hlink" folHlink="folHlink"/>
  <p:sldLayoutIdLst>
    <p:sldLayoutId id="2147484048" r:id="rId1"/>
    <p:sldLayoutId id="2147484049" r:id="rId2"/>
    <p:sldLayoutId id="2147484050" r:id="rId3"/>
    <p:sldLayoutId id="2147484051" r:id="rId4"/>
    <p:sldLayoutId id="2147484052" r:id="rId5"/>
    <p:sldLayoutId id="2147484053" r:id="rId6"/>
    <p:sldLayoutId id="2147484054" r:id="rId7"/>
    <p:sldLayoutId id="2147484055" r:id="rId8"/>
    <p:sldLayoutId id="2147484056" r:id="rId9"/>
    <p:sldLayoutId id="2147484057" r:id="rId10"/>
    <p:sldLayoutId id="2147484058" r:id="rId11"/>
  </p:sldLayoutIdLst>
  <p:txStyles>
    <p:titleStyle>
      <a:lvl1pPr algn="l" defTabSz="3840480" rtl="0" eaLnBrk="1" latinLnBrk="0" hangingPunct="1">
        <a:lnSpc>
          <a:spcPct val="90000"/>
        </a:lnSpc>
        <a:spcBef>
          <a:spcPct val="0"/>
        </a:spcBef>
        <a:buNone/>
        <a:defRPr sz="12600" kern="1200" spc="-252" baseline="0">
          <a:solidFill>
            <a:srgbClr val="FFFFFF"/>
          </a:solidFill>
          <a:latin typeface="+mj-lt"/>
          <a:ea typeface="+mj-ea"/>
          <a:cs typeface="+mj-cs"/>
        </a:defRPr>
      </a:lvl1pPr>
    </p:titleStyle>
    <p:bodyStyle>
      <a:lvl1pPr marL="768096" indent="-768096" algn="l" defTabSz="3840480" rtl="0" eaLnBrk="1" latinLnBrk="0" hangingPunct="1">
        <a:lnSpc>
          <a:spcPct val="90000"/>
        </a:lnSpc>
        <a:spcBef>
          <a:spcPts val="5040"/>
        </a:spcBef>
        <a:buClr>
          <a:schemeClr val="accent1"/>
        </a:buClr>
        <a:buFont typeface="Wingdings 2" pitchFamily="18" charset="2"/>
        <a:buChar char=""/>
        <a:defRPr sz="7980" kern="1200">
          <a:solidFill>
            <a:schemeClr val="tx1">
              <a:lumMod val="65000"/>
              <a:lumOff val="35000"/>
            </a:schemeClr>
          </a:solidFill>
          <a:latin typeface="+mn-lt"/>
          <a:ea typeface="+mn-ea"/>
          <a:cs typeface="+mn-cs"/>
        </a:defRPr>
      </a:lvl1pPr>
      <a:lvl2pPr marL="2880360" indent="-768096" algn="l" defTabSz="3840480" rtl="0" eaLnBrk="1" latinLnBrk="0" hangingPunct="1">
        <a:lnSpc>
          <a:spcPct val="90000"/>
        </a:lnSpc>
        <a:spcBef>
          <a:spcPts val="1050"/>
        </a:spcBef>
        <a:spcAft>
          <a:spcPts val="1050"/>
        </a:spcAft>
        <a:buClr>
          <a:schemeClr val="accent1"/>
        </a:buClr>
        <a:buFont typeface="Wingdings 2" pitchFamily="18" charset="2"/>
        <a:buChar char=""/>
        <a:defRPr sz="7140" kern="1200">
          <a:solidFill>
            <a:schemeClr val="tx1">
              <a:lumMod val="65000"/>
              <a:lumOff val="35000"/>
            </a:schemeClr>
          </a:solidFill>
          <a:latin typeface="+mn-lt"/>
          <a:ea typeface="+mn-ea"/>
          <a:cs typeface="+mn-cs"/>
        </a:defRPr>
      </a:lvl2pPr>
      <a:lvl3pPr marL="4800600" indent="-768096" algn="l" defTabSz="3840480" rtl="0" eaLnBrk="1" latinLnBrk="0" hangingPunct="1">
        <a:lnSpc>
          <a:spcPct val="90000"/>
        </a:lnSpc>
        <a:spcBef>
          <a:spcPts val="1050"/>
        </a:spcBef>
        <a:spcAft>
          <a:spcPts val="1050"/>
        </a:spcAft>
        <a:buClr>
          <a:schemeClr val="accent1"/>
        </a:buClr>
        <a:buFont typeface="Wingdings 2" pitchFamily="18" charset="2"/>
        <a:buChar char=""/>
        <a:defRPr sz="6300" kern="1200">
          <a:solidFill>
            <a:schemeClr val="tx1">
              <a:lumMod val="65000"/>
              <a:lumOff val="35000"/>
            </a:schemeClr>
          </a:solidFill>
          <a:latin typeface="+mn-lt"/>
          <a:ea typeface="+mn-ea"/>
          <a:cs typeface="+mn-cs"/>
        </a:defRPr>
      </a:lvl3pPr>
      <a:lvl4pPr marL="6720840" indent="-768096" algn="l" defTabSz="3840480" rtl="0" eaLnBrk="1" latinLnBrk="0" hangingPunct="1">
        <a:lnSpc>
          <a:spcPct val="90000"/>
        </a:lnSpc>
        <a:spcBef>
          <a:spcPts val="1050"/>
        </a:spcBef>
        <a:spcAft>
          <a:spcPts val="1050"/>
        </a:spcAft>
        <a:buClr>
          <a:schemeClr val="accent1"/>
        </a:buClr>
        <a:buFont typeface="Wingdings 2" pitchFamily="18" charset="2"/>
        <a:buChar char=""/>
        <a:defRPr sz="5460" kern="1200">
          <a:solidFill>
            <a:schemeClr val="tx1">
              <a:lumMod val="65000"/>
              <a:lumOff val="35000"/>
            </a:schemeClr>
          </a:solidFill>
          <a:latin typeface="+mn-lt"/>
          <a:ea typeface="+mn-ea"/>
          <a:cs typeface="+mn-cs"/>
        </a:defRPr>
      </a:lvl4pPr>
      <a:lvl5pPr marL="8641080" indent="-768096" algn="l" defTabSz="3840480" rtl="0" eaLnBrk="1" latinLnBrk="0" hangingPunct="1">
        <a:lnSpc>
          <a:spcPct val="90000"/>
        </a:lnSpc>
        <a:spcBef>
          <a:spcPts val="1050"/>
        </a:spcBef>
        <a:spcAft>
          <a:spcPts val="1050"/>
        </a:spcAft>
        <a:buClr>
          <a:schemeClr val="accent1"/>
        </a:buClr>
        <a:buFont typeface="Wingdings 2" pitchFamily="18" charset="2"/>
        <a:buChar char=""/>
        <a:defRPr sz="5460" kern="1200">
          <a:solidFill>
            <a:schemeClr val="tx1">
              <a:lumMod val="65000"/>
              <a:lumOff val="35000"/>
            </a:schemeClr>
          </a:solidFill>
          <a:latin typeface="+mn-lt"/>
          <a:ea typeface="+mn-ea"/>
          <a:cs typeface="+mn-cs"/>
        </a:defRPr>
      </a:lvl5pPr>
      <a:lvl6pPr marL="10561320" indent="-960120" algn="l" defTabSz="3840480" rtl="0" eaLnBrk="1" latinLnBrk="0" hangingPunct="1">
        <a:lnSpc>
          <a:spcPct val="90000"/>
        </a:lnSpc>
        <a:spcBef>
          <a:spcPts val="1050"/>
        </a:spcBef>
        <a:spcAft>
          <a:spcPts val="1050"/>
        </a:spcAft>
        <a:buClr>
          <a:schemeClr val="accent1"/>
        </a:buClr>
        <a:buFont typeface="Wingdings 2" pitchFamily="18" charset="2"/>
        <a:buChar char=""/>
        <a:defRPr sz="5460" kern="1200">
          <a:solidFill>
            <a:schemeClr val="tx1">
              <a:lumMod val="65000"/>
              <a:lumOff val="35000"/>
            </a:schemeClr>
          </a:solidFill>
          <a:latin typeface="+mn-lt"/>
          <a:ea typeface="+mn-ea"/>
          <a:cs typeface="+mn-cs"/>
        </a:defRPr>
      </a:lvl6pPr>
      <a:lvl7pPr marL="12481560" indent="-960120" algn="l" defTabSz="3840480" rtl="0" eaLnBrk="1" latinLnBrk="0" hangingPunct="1">
        <a:lnSpc>
          <a:spcPct val="90000"/>
        </a:lnSpc>
        <a:spcBef>
          <a:spcPts val="1050"/>
        </a:spcBef>
        <a:spcAft>
          <a:spcPts val="1050"/>
        </a:spcAft>
        <a:buClr>
          <a:schemeClr val="accent1"/>
        </a:buClr>
        <a:buFont typeface="Wingdings 2" pitchFamily="18" charset="2"/>
        <a:buChar char=""/>
        <a:defRPr sz="5460" kern="1200">
          <a:solidFill>
            <a:schemeClr val="tx1">
              <a:lumMod val="65000"/>
              <a:lumOff val="35000"/>
            </a:schemeClr>
          </a:solidFill>
          <a:latin typeface="+mn-lt"/>
          <a:ea typeface="+mn-ea"/>
          <a:cs typeface="+mn-cs"/>
        </a:defRPr>
      </a:lvl7pPr>
      <a:lvl8pPr marL="14401800" indent="-960120" algn="l" defTabSz="3840480" rtl="0" eaLnBrk="1" latinLnBrk="0" hangingPunct="1">
        <a:lnSpc>
          <a:spcPct val="90000"/>
        </a:lnSpc>
        <a:spcBef>
          <a:spcPts val="1050"/>
        </a:spcBef>
        <a:spcAft>
          <a:spcPts val="1050"/>
        </a:spcAft>
        <a:buClr>
          <a:schemeClr val="accent1"/>
        </a:buClr>
        <a:buFont typeface="Wingdings 2" pitchFamily="18" charset="2"/>
        <a:buChar char=""/>
        <a:defRPr sz="5460" kern="1200">
          <a:solidFill>
            <a:schemeClr val="tx1">
              <a:lumMod val="65000"/>
              <a:lumOff val="35000"/>
            </a:schemeClr>
          </a:solidFill>
          <a:latin typeface="+mn-lt"/>
          <a:ea typeface="+mn-ea"/>
          <a:cs typeface="+mn-cs"/>
        </a:defRPr>
      </a:lvl8pPr>
      <a:lvl9pPr marL="16322040" indent="-960120" algn="l" defTabSz="3840480" rtl="0" eaLnBrk="1" latinLnBrk="0" hangingPunct="1">
        <a:lnSpc>
          <a:spcPct val="90000"/>
        </a:lnSpc>
        <a:spcBef>
          <a:spcPts val="1050"/>
        </a:spcBef>
        <a:spcAft>
          <a:spcPts val="1050"/>
        </a:spcAft>
        <a:buClr>
          <a:schemeClr val="accent1"/>
        </a:buClr>
        <a:buFont typeface="Wingdings 2" pitchFamily="18" charset="2"/>
        <a:buChar char=""/>
        <a:defRPr sz="5460" kern="1200">
          <a:solidFill>
            <a:schemeClr val="tx1">
              <a:lumMod val="65000"/>
              <a:lumOff val="35000"/>
            </a:schemeClr>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9" name="Text Box 7">
            <a:extLst>
              <a:ext uri="{FF2B5EF4-FFF2-40B4-BE49-F238E27FC236}">
                <a16:creationId xmlns:a16="http://schemas.microsoft.com/office/drawing/2014/main" id="{5CB89DEC-97E1-BA43-A6A4-7EC36469F2C3}"/>
              </a:ext>
            </a:extLst>
          </p:cNvPr>
          <p:cNvSpPr txBox="1">
            <a:spLocks noChangeArrowheads="1"/>
          </p:cNvSpPr>
          <p:nvPr/>
        </p:nvSpPr>
        <p:spPr bwMode="auto">
          <a:xfrm>
            <a:off x="357810" y="4818457"/>
            <a:ext cx="8283728" cy="9583343"/>
          </a:xfrm>
          <a:prstGeom prst="rect">
            <a:avLst/>
          </a:prstGeom>
          <a:solidFill>
            <a:schemeClr val="bg2">
              <a:alpha val="65000"/>
            </a:schemeClr>
          </a:solidFill>
          <a:ln w="38100">
            <a:noFill/>
            <a:round/>
            <a:headEnd/>
            <a:tailEnd/>
          </a:ln>
        </p:spPr>
        <p:txBody>
          <a:bodyPr lIns="685800" tIns="342900" rIns="685800" bIns="685800"/>
          <a:lstStyle>
            <a:lvl1pPr eaLnBrk="0" hangingPunct="0">
              <a:tabLst>
                <a:tab pos="500063" algn="l"/>
              </a:tabLst>
              <a:defRPr sz="3200">
                <a:solidFill>
                  <a:schemeClr val="tx1"/>
                </a:solidFill>
                <a:latin typeface="Helvetica" pitchFamily="2" charset="0"/>
                <a:ea typeface="ＭＳ Ｐゴシック" panose="020B0600070205080204" pitchFamily="34" charset="-128"/>
              </a:defRPr>
            </a:lvl1pPr>
            <a:lvl2pPr marL="742950" indent="-285750" eaLnBrk="0" hangingPunct="0">
              <a:tabLst>
                <a:tab pos="500063" algn="l"/>
              </a:tabLst>
              <a:defRPr sz="3200">
                <a:solidFill>
                  <a:schemeClr val="tx1"/>
                </a:solidFill>
                <a:latin typeface="Helvetica" pitchFamily="2" charset="0"/>
                <a:ea typeface="ＭＳ Ｐゴシック" panose="020B0600070205080204" pitchFamily="34" charset="-128"/>
              </a:defRPr>
            </a:lvl2pPr>
            <a:lvl3pPr marL="1143000" indent="-228600" eaLnBrk="0" hangingPunct="0">
              <a:tabLst>
                <a:tab pos="500063" algn="l"/>
              </a:tabLst>
              <a:defRPr sz="3200">
                <a:solidFill>
                  <a:schemeClr val="tx1"/>
                </a:solidFill>
                <a:latin typeface="Helvetica" pitchFamily="2" charset="0"/>
                <a:ea typeface="ＭＳ Ｐゴシック" panose="020B0600070205080204" pitchFamily="34" charset="-128"/>
              </a:defRPr>
            </a:lvl3pPr>
            <a:lvl4pPr marL="1600200" indent="-228600" eaLnBrk="0" hangingPunct="0">
              <a:tabLst>
                <a:tab pos="500063" algn="l"/>
              </a:tabLst>
              <a:defRPr sz="3200">
                <a:solidFill>
                  <a:schemeClr val="tx1"/>
                </a:solidFill>
                <a:latin typeface="Helvetica" pitchFamily="2" charset="0"/>
                <a:ea typeface="ＭＳ Ｐゴシック" panose="020B0600070205080204" pitchFamily="34" charset="-128"/>
              </a:defRPr>
            </a:lvl4pPr>
            <a:lvl5pPr marL="2057400" indent="-228600" eaLnBrk="0" hangingPunct="0">
              <a:tabLst>
                <a:tab pos="500063" algn="l"/>
              </a:tabLst>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9pPr>
          </a:lstStyle>
          <a:p>
            <a:pPr algn="ctr" eaLnBrk="1" hangingPunct="1">
              <a:spcBef>
                <a:spcPts val="2420"/>
              </a:spcBef>
              <a:spcAft>
                <a:spcPts val="1000"/>
              </a:spcAft>
            </a:pPr>
            <a:r>
              <a:rPr lang="en-US" sz="5400" b="1" dirty="0">
                <a:solidFill>
                  <a:srgbClr val="002060"/>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Introduction</a:t>
            </a:r>
          </a:p>
          <a:p>
            <a:pPr eaLnBrk="1" hangingPunct="1">
              <a:spcBef>
                <a:spcPts val="2420"/>
              </a:spcBef>
              <a:spcAft>
                <a:spcPts val="1000"/>
              </a:spcAft>
            </a:pPr>
            <a:r>
              <a:rPr lang="en-US" dirty="0"/>
              <a:t>The problem we are addressing is the difficulty of classifying human emotion, given variable length speech. Speech emotion recognition systems struggle with classifying emotion due to the abstract nature of emotion and the fact that human emotion can only be detected in small parts during long segments of speech. This project is based on the methodology described in the paper </a:t>
            </a:r>
            <a:r>
              <a:rPr lang="en-US" i="1" dirty="0"/>
              <a:t>Attention Based Fully Convolutional Network for Speech Emotion Recognition</a:t>
            </a:r>
            <a:r>
              <a:rPr lang="en-US" dirty="0"/>
              <a:t> by Yuanyuan Zhang, Jun Du, Zirui Wang, Jianshu Zhang, Yanhui Tu </a:t>
            </a:r>
          </a:p>
          <a:p>
            <a:pPr eaLnBrk="1" hangingPunct="1">
              <a:spcBef>
                <a:spcPts val="2420"/>
              </a:spcBef>
              <a:spcAft>
                <a:spcPts val="1000"/>
              </a:spcAft>
            </a:pPr>
            <a:endParaRPr lang="en-US" dirty="0"/>
          </a:p>
          <a:p>
            <a:br>
              <a:rPr lang="en-US" sz="5400" dirty="0"/>
            </a:br>
            <a:br>
              <a:rPr lang="en-US" sz="5400" dirty="0"/>
            </a:br>
            <a:endParaRPr lang="en-US" sz="5400" b="1" dirty="0">
              <a:solidFill>
                <a:srgbClr val="002060"/>
              </a:solidFill>
              <a:latin typeface="Helvetica Neue Condensed" panose="02000503000000020004" pitchFamily="2" charset="0"/>
              <a:ea typeface="Helvetica Neue Condensed" panose="02000503000000020004" pitchFamily="2" charset="0"/>
              <a:cs typeface="Helvetica Neue Condensed" panose="02000503000000020004" pitchFamily="2" charset="0"/>
            </a:endParaRPr>
          </a:p>
        </p:txBody>
      </p:sp>
      <p:sp>
        <p:nvSpPr>
          <p:cNvPr id="14340" name="Text Box 11">
            <a:extLst>
              <a:ext uri="{FF2B5EF4-FFF2-40B4-BE49-F238E27FC236}">
                <a16:creationId xmlns:a16="http://schemas.microsoft.com/office/drawing/2014/main" id="{6D2A3979-B20D-F748-AF67-9A8BCC3A0773}"/>
              </a:ext>
            </a:extLst>
          </p:cNvPr>
          <p:cNvSpPr txBox="1">
            <a:spLocks noChangeArrowheads="1"/>
          </p:cNvSpPr>
          <p:nvPr/>
        </p:nvSpPr>
        <p:spPr bwMode="auto">
          <a:xfrm>
            <a:off x="357810" y="14782800"/>
            <a:ext cx="8283728" cy="13700347"/>
          </a:xfrm>
          <a:prstGeom prst="rect">
            <a:avLst/>
          </a:prstGeom>
          <a:solidFill>
            <a:schemeClr val="bg2">
              <a:alpha val="65000"/>
            </a:schemeClr>
          </a:solidFill>
          <a:ln w="38100">
            <a:noFill/>
            <a:round/>
            <a:headEnd/>
            <a:tailEnd/>
          </a:ln>
        </p:spPr>
        <p:txBody>
          <a:bodyPr lIns="685800" tIns="342900" rIns="685800" bIns="685800"/>
          <a:lstStyle>
            <a:lvl1pPr eaLnBrk="0" hangingPunct="0">
              <a:tabLst>
                <a:tab pos="508000" algn="l"/>
              </a:tabLst>
              <a:defRPr sz="3200">
                <a:solidFill>
                  <a:schemeClr val="tx1"/>
                </a:solidFill>
                <a:latin typeface="Helvetica" pitchFamily="2" charset="0"/>
                <a:ea typeface="ＭＳ Ｐゴシック" panose="020B0600070205080204" pitchFamily="34" charset="-128"/>
              </a:defRPr>
            </a:lvl1pPr>
            <a:lvl2pPr marL="742950" indent="-285750" eaLnBrk="0" hangingPunct="0">
              <a:tabLst>
                <a:tab pos="508000" algn="l"/>
              </a:tabLst>
              <a:defRPr sz="3200">
                <a:solidFill>
                  <a:schemeClr val="tx1"/>
                </a:solidFill>
                <a:latin typeface="Helvetica" pitchFamily="2" charset="0"/>
                <a:ea typeface="ＭＳ Ｐゴシック" panose="020B0600070205080204" pitchFamily="34" charset="-128"/>
              </a:defRPr>
            </a:lvl2pPr>
            <a:lvl3pPr marL="1143000" indent="-228600" eaLnBrk="0" hangingPunct="0">
              <a:tabLst>
                <a:tab pos="508000" algn="l"/>
              </a:tabLst>
              <a:defRPr sz="3200">
                <a:solidFill>
                  <a:schemeClr val="tx1"/>
                </a:solidFill>
                <a:latin typeface="Helvetica" pitchFamily="2" charset="0"/>
                <a:ea typeface="ＭＳ Ｐゴシック" panose="020B0600070205080204" pitchFamily="34" charset="-128"/>
              </a:defRPr>
            </a:lvl3pPr>
            <a:lvl4pPr marL="1600200" indent="-228600" eaLnBrk="0" hangingPunct="0">
              <a:tabLst>
                <a:tab pos="508000" algn="l"/>
              </a:tabLst>
              <a:defRPr sz="3200">
                <a:solidFill>
                  <a:schemeClr val="tx1"/>
                </a:solidFill>
                <a:latin typeface="Helvetica" pitchFamily="2" charset="0"/>
                <a:ea typeface="ＭＳ Ｐゴシック" panose="020B0600070205080204" pitchFamily="34" charset="-128"/>
              </a:defRPr>
            </a:lvl4pPr>
            <a:lvl5pPr marL="2057400" indent="-228600" eaLnBrk="0" hangingPunct="0">
              <a:tabLst>
                <a:tab pos="508000" algn="l"/>
              </a:tabLst>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tabLst>
                <a:tab pos="508000" algn="l"/>
              </a:tabLs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tabLst>
                <a:tab pos="508000" algn="l"/>
              </a:tabLs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tabLst>
                <a:tab pos="508000" algn="l"/>
              </a:tabLs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tabLst>
                <a:tab pos="508000" algn="l"/>
              </a:tabLst>
              <a:defRPr sz="3200">
                <a:solidFill>
                  <a:schemeClr val="tx1"/>
                </a:solidFill>
                <a:latin typeface="Helvetica" pitchFamily="2" charset="0"/>
                <a:ea typeface="ＭＳ Ｐゴシック" panose="020B0600070205080204" pitchFamily="34" charset="-128"/>
              </a:defRPr>
            </a:lvl9pPr>
          </a:lstStyle>
          <a:p>
            <a:pPr algn="ctr" eaLnBrk="1" hangingPunct="1">
              <a:spcBef>
                <a:spcPct val="50000"/>
              </a:spcBef>
              <a:spcAft>
                <a:spcPts val="1500"/>
              </a:spcAft>
            </a:pPr>
            <a:r>
              <a:rPr lang="en-US" altLang="en-US" sz="5400" b="1" dirty="0">
                <a:solidFill>
                  <a:srgbClr val="002060"/>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    Methodology: 	 	        Data</a:t>
            </a:r>
          </a:p>
          <a:p>
            <a:pPr algn="ctr" eaLnBrk="1" hangingPunct="1">
              <a:spcBef>
                <a:spcPct val="50000"/>
              </a:spcBef>
              <a:spcAft>
                <a:spcPts val="1500"/>
              </a:spcAft>
            </a:pPr>
            <a:endParaRPr lang="en-US" altLang="en-US" sz="4200" b="1" dirty="0">
              <a:solidFill>
                <a:srgbClr val="000000"/>
              </a:solidFill>
              <a:latin typeface="Helvetica Neue Condensed" panose="02000503000000020004" pitchFamily="2" charset="0"/>
              <a:ea typeface="Helvetica Neue Condensed" panose="02000503000000020004" pitchFamily="2" charset="0"/>
              <a:cs typeface="Helvetica Neue Condensed" panose="02000503000000020004" pitchFamily="2" charset="0"/>
            </a:endParaRPr>
          </a:p>
          <a:p>
            <a:pPr algn="ctr" eaLnBrk="1" hangingPunct="1">
              <a:spcBef>
                <a:spcPct val="50000"/>
              </a:spcBef>
              <a:spcAft>
                <a:spcPts val="1500"/>
              </a:spcAft>
            </a:pPr>
            <a:r>
              <a:rPr lang="en-US" altLang="en-US" sz="4200" b="1" dirty="0">
                <a:solidFill>
                  <a:srgbClr val="000000"/>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INCLUDE PIC OF WAV </a:t>
            </a:r>
          </a:p>
          <a:p>
            <a:pPr algn="ctr" eaLnBrk="1" hangingPunct="1">
              <a:spcBef>
                <a:spcPct val="50000"/>
              </a:spcBef>
              <a:spcAft>
                <a:spcPts val="1500"/>
              </a:spcAft>
            </a:pPr>
            <a:r>
              <a:rPr lang="en-US" altLang="en-US" sz="4200" b="1" dirty="0">
                <a:solidFill>
                  <a:srgbClr val="000000"/>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INCLUDE PIC OF PANDAS DF MAYBE? </a:t>
            </a:r>
            <a:endParaRPr lang="en-US" altLang="en-US" sz="4200" b="1" dirty="0">
              <a:latin typeface="Helvetica Neue Condensed" panose="02000503000000020004" pitchFamily="2" charset="0"/>
              <a:ea typeface="Helvetica Neue Condensed" panose="02000503000000020004" pitchFamily="2" charset="0"/>
              <a:cs typeface="Helvetica Neue Condensed" panose="02000503000000020004" pitchFamily="2" charset="0"/>
            </a:endParaRPr>
          </a:p>
        </p:txBody>
      </p:sp>
      <p:sp>
        <p:nvSpPr>
          <p:cNvPr id="14341" name="Text Box 12">
            <a:extLst>
              <a:ext uri="{FF2B5EF4-FFF2-40B4-BE49-F238E27FC236}">
                <a16:creationId xmlns:a16="http://schemas.microsoft.com/office/drawing/2014/main" id="{DA652B01-6B64-4548-903B-C217E9782717}"/>
              </a:ext>
            </a:extLst>
          </p:cNvPr>
          <p:cNvSpPr txBox="1">
            <a:spLocks noChangeArrowheads="1"/>
          </p:cNvSpPr>
          <p:nvPr/>
        </p:nvSpPr>
        <p:spPr bwMode="auto">
          <a:xfrm>
            <a:off x="8999349" y="12220576"/>
            <a:ext cx="19749168" cy="16262569"/>
          </a:xfrm>
          <a:prstGeom prst="rect">
            <a:avLst/>
          </a:prstGeom>
          <a:solidFill>
            <a:schemeClr val="bg2">
              <a:alpha val="65000"/>
            </a:schemeClr>
          </a:solidFill>
          <a:ln w="38100">
            <a:noFill/>
            <a:round/>
            <a:headEnd/>
            <a:tailEnd/>
          </a:ln>
        </p:spPr>
        <p:txBody>
          <a:bodyPr lIns="685800" tIns="342900" rIns="685800" bIns="685800"/>
          <a:lstStyle>
            <a:lvl1pPr eaLnBrk="0" hangingPunct="0">
              <a:tabLst>
                <a:tab pos="500063" algn="l"/>
              </a:tabLst>
              <a:defRPr sz="3200">
                <a:solidFill>
                  <a:schemeClr val="tx1"/>
                </a:solidFill>
                <a:latin typeface="Helvetica" pitchFamily="2" charset="0"/>
                <a:ea typeface="ＭＳ Ｐゴシック" panose="020B0600070205080204" pitchFamily="34" charset="-128"/>
              </a:defRPr>
            </a:lvl1pPr>
            <a:lvl2pPr marL="742950" indent="-285750" eaLnBrk="0" hangingPunct="0">
              <a:tabLst>
                <a:tab pos="500063" algn="l"/>
              </a:tabLst>
              <a:defRPr sz="3200">
                <a:solidFill>
                  <a:schemeClr val="tx1"/>
                </a:solidFill>
                <a:latin typeface="Helvetica" pitchFamily="2" charset="0"/>
                <a:ea typeface="ＭＳ Ｐゴシック" panose="020B0600070205080204" pitchFamily="34" charset="-128"/>
              </a:defRPr>
            </a:lvl2pPr>
            <a:lvl3pPr marL="1143000" indent="-228600" eaLnBrk="0" hangingPunct="0">
              <a:tabLst>
                <a:tab pos="500063" algn="l"/>
              </a:tabLst>
              <a:defRPr sz="3200">
                <a:solidFill>
                  <a:schemeClr val="tx1"/>
                </a:solidFill>
                <a:latin typeface="Helvetica" pitchFamily="2" charset="0"/>
                <a:ea typeface="ＭＳ Ｐゴシック" panose="020B0600070205080204" pitchFamily="34" charset="-128"/>
              </a:defRPr>
            </a:lvl3pPr>
            <a:lvl4pPr marL="1600200" indent="-228600" eaLnBrk="0" hangingPunct="0">
              <a:tabLst>
                <a:tab pos="500063" algn="l"/>
              </a:tabLst>
              <a:defRPr sz="3200">
                <a:solidFill>
                  <a:schemeClr val="tx1"/>
                </a:solidFill>
                <a:latin typeface="Helvetica" pitchFamily="2" charset="0"/>
                <a:ea typeface="ＭＳ Ｐゴシック" panose="020B0600070205080204" pitchFamily="34" charset="-128"/>
              </a:defRPr>
            </a:lvl4pPr>
            <a:lvl5pPr marL="2057400" indent="-228600" eaLnBrk="0" hangingPunct="0">
              <a:tabLst>
                <a:tab pos="500063" algn="l"/>
              </a:tabLst>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9pPr>
          </a:lstStyle>
          <a:p>
            <a:pPr algn="ctr" eaLnBrk="1" hangingPunct="1">
              <a:lnSpc>
                <a:spcPct val="114000"/>
              </a:lnSpc>
              <a:spcAft>
                <a:spcPts val="2000"/>
              </a:spcAft>
            </a:pPr>
            <a:r>
              <a:rPr lang="en-US" altLang="en-US" sz="5400" b="1" dirty="0">
                <a:solidFill>
                  <a:srgbClr val="002060"/>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Results</a:t>
            </a:r>
          </a:p>
          <a:p>
            <a:r>
              <a:rPr lang="en-US" dirty="0"/>
              <a:t>Each trial is run on a dataset over 200 epochs. The unweighted accuracy is the percentage that the model predicts correctly from the test set. The weighted accuracy is the average of the percentage of samples of each emotion that the model predicted correctly. </a:t>
            </a:r>
          </a:p>
          <a:p>
            <a:r>
              <a:rPr lang="en-US" dirty="0"/>
              <a:t>We managed to get fairly high average accuracies, but the model occasionally falls into a trap of learning to predict only one emotion. This suboptimal strategy would likely be resolved with different hyperparameters, but every iteration of our model that we tried had this issue to some degree. Using the weighted average helped us examine when the model was learning bad strategies, and even though we weren’t able to completely resolve this, we have a better understanding of why the model is doing this and why its performance varies. This problem is not visible when we only look at unweighted averages. This fact reinforces the idea that we need to examine results more carefully than just looking at an unweighted accuracy, as the discrepancy also hints at potential issues in the data distribution.</a:t>
            </a:r>
          </a:p>
          <a:p>
            <a:pPr indent="457200" algn="ctr"/>
            <a:br>
              <a:rPr lang="en-US" sz="4400" dirty="0"/>
            </a:br>
            <a:r>
              <a:rPr lang="en-US" sz="4400" dirty="0"/>
              <a:t>	</a:t>
            </a:r>
            <a:r>
              <a:rPr lang="en-US" sz="4400" dirty="0">
                <a:solidFill>
                  <a:srgbClr val="000000"/>
                </a:solidFill>
                <a:latin typeface="Times New Roman" panose="02020603050405020304" pitchFamily="18" charset="0"/>
              </a:rPr>
              <a:t>Sample Number 				Unweighted Accuracy 				Weighted Accuracy</a:t>
            </a:r>
            <a:endParaRPr lang="en-US" sz="4400" dirty="0">
              <a:solidFill>
                <a:srgbClr val="000000"/>
              </a:solidFill>
            </a:endParaRPr>
          </a:p>
          <a:p>
            <a:pPr indent="457200"/>
            <a:r>
              <a:rPr lang="en-US" sz="4400" dirty="0">
                <a:solidFill>
                  <a:srgbClr val="000000"/>
                </a:solidFill>
                <a:latin typeface="Times New Roman" panose="02020603050405020304" pitchFamily="18" charset="0"/>
              </a:rPr>
              <a:t>––––––––––––––––––––––––––––––––––––––––––––––––––––––––––––––––</a:t>
            </a:r>
            <a:endParaRPr lang="en-US" sz="4400" dirty="0">
              <a:solidFill>
                <a:srgbClr val="000000"/>
              </a:solidFill>
            </a:endParaRPr>
          </a:p>
          <a:p>
            <a:pPr marL="457200" indent="457200"/>
            <a:r>
              <a:rPr lang="en-US" sz="4400" dirty="0">
                <a:solidFill>
                  <a:srgbClr val="000000"/>
                </a:solidFill>
                <a:latin typeface="Times New Roman" panose="02020603050405020304" pitchFamily="18" charset="0"/>
              </a:rPr>
              <a:t>				1 											59.8% 												50.2%</a:t>
            </a:r>
            <a:endParaRPr lang="en-US" sz="4400" dirty="0">
              <a:solidFill>
                <a:srgbClr val="000000"/>
              </a:solidFill>
            </a:endParaRPr>
          </a:p>
          <a:p>
            <a:pPr marL="457200" indent="457200"/>
            <a:r>
              <a:rPr lang="en-US" sz="4400" dirty="0">
                <a:solidFill>
                  <a:srgbClr val="000000"/>
                </a:solidFill>
                <a:latin typeface="Times New Roman" panose="02020603050405020304" pitchFamily="18" charset="0"/>
              </a:rPr>
              <a:t>				2 											72.5% 												61.5%</a:t>
            </a:r>
            <a:endParaRPr lang="en-US" sz="4400" dirty="0">
              <a:solidFill>
                <a:srgbClr val="000000"/>
              </a:solidFill>
            </a:endParaRPr>
          </a:p>
          <a:p>
            <a:pPr marL="457200" indent="457200"/>
            <a:r>
              <a:rPr lang="en-US" sz="4400" dirty="0">
                <a:solidFill>
                  <a:srgbClr val="000000"/>
                </a:solidFill>
                <a:latin typeface="Times New Roman" panose="02020603050405020304" pitchFamily="18" charset="0"/>
              </a:rPr>
              <a:t>				3 											36.3% 												25.0%</a:t>
            </a:r>
            <a:endParaRPr lang="en-US" sz="4400" dirty="0">
              <a:solidFill>
                <a:srgbClr val="000000"/>
              </a:solidFill>
            </a:endParaRPr>
          </a:p>
          <a:p>
            <a:pPr marL="457200" indent="457200"/>
            <a:r>
              <a:rPr lang="en-US" sz="4400" dirty="0">
                <a:solidFill>
                  <a:srgbClr val="000000"/>
                </a:solidFill>
                <a:latin typeface="Times New Roman" panose="02020603050405020304" pitchFamily="18" charset="0"/>
              </a:rPr>
              <a:t>				4 											59.8% 												47.8%</a:t>
            </a:r>
            <a:endParaRPr lang="en-US" sz="4400" dirty="0">
              <a:solidFill>
                <a:srgbClr val="000000"/>
              </a:solidFill>
            </a:endParaRPr>
          </a:p>
          <a:p>
            <a:pPr marL="457200" indent="457200"/>
            <a:r>
              <a:rPr lang="en-US" sz="4400" dirty="0">
                <a:solidFill>
                  <a:srgbClr val="000000"/>
                </a:solidFill>
                <a:latin typeface="Times New Roman" panose="02020603050405020304" pitchFamily="18" charset="0"/>
              </a:rPr>
              <a:t>				5 											27.5% 												25.0%</a:t>
            </a:r>
            <a:endParaRPr lang="en-US" sz="4400" dirty="0">
              <a:solidFill>
                <a:srgbClr val="000000"/>
              </a:solidFill>
            </a:endParaRPr>
          </a:p>
          <a:p>
            <a:pPr marL="457200"/>
            <a:r>
              <a:rPr lang="en-US" sz="4400" dirty="0">
                <a:solidFill>
                  <a:srgbClr val="000000"/>
                </a:solidFill>
                <a:latin typeface="Times New Roman" panose="02020603050405020304" pitchFamily="18" charset="0"/>
              </a:rPr>
              <a:t>––––––––––––––––––––––––––––––––––––––––––––––––––––––––––––––––</a:t>
            </a:r>
            <a:endParaRPr lang="en-US" sz="4400" dirty="0">
              <a:solidFill>
                <a:srgbClr val="000000"/>
              </a:solidFill>
            </a:endParaRPr>
          </a:p>
          <a:p>
            <a:pPr marL="457200"/>
            <a:r>
              <a:rPr lang="en-US" sz="4400" dirty="0">
                <a:solidFill>
                  <a:srgbClr val="000000"/>
                </a:solidFill>
                <a:latin typeface="Times New Roman" panose="02020603050405020304" pitchFamily="18" charset="0"/>
              </a:rPr>
              <a:t>      </a:t>
            </a:r>
            <a:r>
              <a:rPr lang="en-US" sz="4400" b="1" dirty="0">
                <a:solidFill>
                  <a:srgbClr val="000000"/>
                </a:solidFill>
                <a:latin typeface="Times New Roman" panose="02020603050405020304" pitchFamily="18" charset="0"/>
              </a:rPr>
              <a:t> 	Average 									51.2% 												41.9%</a:t>
            </a:r>
            <a:endParaRPr lang="en-US" sz="4400" dirty="0">
              <a:solidFill>
                <a:srgbClr val="000000"/>
              </a:solidFill>
            </a:endParaRPr>
          </a:p>
          <a:p>
            <a:pPr algn="ctr"/>
            <a:br>
              <a:rPr lang="en-US" sz="4400" dirty="0">
                <a:solidFill>
                  <a:srgbClr val="000000"/>
                </a:solidFill>
              </a:rPr>
            </a:br>
            <a:r>
              <a:rPr lang="en-US" sz="2800" dirty="0">
                <a:solidFill>
                  <a:srgbClr val="000000"/>
                </a:solidFill>
                <a:latin typeface="Times New Roman" panose="02020603050405020304" pitchFamily="18" charset="0"/>
              </a:rPr>
              <a:t>Figure 4: Unweighted and Weighted Accuracies Over 5 Samples (Following a 5-Fold Cross Validation Mechanism)</a:t>
            </a:r>
            <a:endParaRPr lang="en-US" sz="2800" dirty="0">
              <a:solidFill>
                <a:srgbClr val="000000"/>
              </a:solidFill>
            </a:endParaRPr>
          </a:p>
          <a:p>
            <a:br>
              <a:rPr lang="en-US" sz="4400" dirty="0"/>
            </a:br>
            <a:br>
              <a:rPr lang="en-US" sz="4400" dirty="0"/>
            </a:br>
            <a:br>
              <a:rPr lang="en-US" sz="4400" dirty="0"/>
            </a:br>
            <a:endParaRPr lang="en-US" altLang="ja-JP" sz="3000" b="1" dirty="0">
              <a:latin typeface="Helvetica Neue Condensed" panose="02000503000000020004" pitchFamily="2" charset="0"/>
              <a:ea typeface="Helvetica Neue Condensed" panose="02000503000000020004" pitchFamily="2" charset="0"/>
              <a:cs typeface="Helvetica Neue Condensed" panose="02000503000000020004" pitchFamily="2" charset="0"/>
            </a:endParaRPr>
          </a:p>
        </p:txBody>
      </p:sp>
      <p:sp>
        <p:nvSpPr>
          <p:cNvPr id="14342" name="Text Box 13">
            <a:extLst>
              <a:ext uri="{FF2B5EF4-FFF2-40B4-BE49-F238E27FC236}">
                <a16:creationId xmlns:a16="http://schemas.microsoft.com/office/drawing/2014/main" id="{E5C704EC-C505-8E43-9513-20468126AE13}"/>
              </a:ext>
            </a:extLst>
          </p:cNvPr>
          <p:cNvSpPr txBox="1">
            <a:spLocks noChangeArrowheads="1"/>
          </p:cNvSpPr>
          <p:nvPr/>
        </p:nvSpPr>
        <p:spPr bwMode="auto">
          <a:xfrm>
            <a:off x="29106328" y="4818457"/>
            <a:ext cx="8940659" cy="13698738"/>
          </a:xfrm>
          <a:prstGeom prst="rect">
            <a:avLst/>
          </a:prstGeom>
          <a:solidFill>
            <a:schemeClr val="bg2">
              <a:alpha val="65000"/>
            </a:schemeClr>
          </a:solidFill>
          <a:ln w="38100">
            <a:noFill/>
            <a:round/>
            <a:headEnd/>
            <a:tailEnd/>
          </a:ln>
        </p:spPr>
        <p:txBody>
          <a:bodyPr lIns="685800" tIns="342900" rIns="685800" bIns="685800"/>
          <a:lstStyle>
            <a:lvl1pPr eaLnBrk="0" hangingPunct="0">
              <a:tabLst>
                <a:tab pos="635000" algn="l"/>
              </a:tabLst>
              <a:defRPr sz="3200">
                <a:solidFill>
                  <a:schemeClr val="tx1"/>
                </a:solidFill>
                <a:latin typeface="Helvetica" pitchFamily="2" charset="0"/>
                <a:ea typeface="ＭＳ Ｐゴシック" panose="020B0600070205080204" pitchFamily="34" charset="-128"/>
              </a:defRPr>
            </a:lvl1pPr>
            <a:lvl2pPr marL="742950" indent="-285750" eaLnBrk="0" hangingPunct="0">
              <a:tabLst>
                <a:tab pos="635000" algn="l"/>
              </a:tabLst>
              <a:defRPr sz="3200">
                <a:solidFill>
                  <a:schemeClr val="tx1"/>
                </a:solidFill>
                <a:latin typeface="Helvetica" pitchFamily="2" charset="0"/>
                <a:ea typeface="ＭＳ Ｐゴシック" panose="020B0600070205080204" pitchFamily="34" charset="-128"/>
              </a:defRPr>
            </a:lvl2pPr>
            <a:lvl3pPr marL="1143000" indent="-228600" eaLnBrk="0" hangingPunct="0">
              <a:tabLst>
                <a:tab pos="635000" algn="l"/>
              </a:tabLst>
              <a:defRPr sz="3200">
                <a:solidFill>
                  <a:schemeClr val="tx1"/>
                </a:solidFill>
                <a:latin typeface="Helvetica" pitchFamily="2" charset="0"/>
                <a:ea typeface="ＭＳ Ｐゴシック" panose="020B0600070205080204" pitchFamily="34" charset="-128"/>
              </a:defRPr>
            </a:lvl3pPr>
            <a:lvl4pPr marL="1600200" indent="-228600" eaLnBrk="0" hangingPunct="0">
              <a:tabLst>
                <a:tab pos="635000" algn="l"/>
              </a:tabLst>
              <a:defRPr sz="3200">
                <a:solidFill>
                  <a:schemeClr val="tx1"/>
                </a:solidFill>
                <a:latin typeface="Helvetica" pitchFamily="2" charset="0"/>
                <a:ea typeface="ＭＳ Ｐゴシック" panose="020B0600070205080204" pitchFamily="34" charset="-128"/>
              </a:defRPr>
            </a:lvl4pPr>
            <a:lvl5pPr marL="2057400" indent="-228600" eaLnBrk="0" hangingPunct="0">
              <a:tabLst>
                <a:tab pos="635000" algn="l"/>
              </a:tabLst>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tabLst>
                <a:tab pos="635000" algn="l"/>
              </a:tabLs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tabLst>
                <a:tab pos="635000" algn="l"/>
              </a:tabLs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tabLst>
                <a:tab pos="635000" algn="l"/>
              </a:tabLs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tabLst>
                <a:tab pos="635000" algn="l"/>
              </a:tabLst>
              <a:defRPr sz="3200">
                <a:solidFill>
                  <a:schemeClr val="tx1"/>
                </a:solidFill>
                <a:latin typeface="Helvetica" pitchFamily="2" charset="0"/>
                <a:ea typeface="ＭＳ Ｐゴシック" panose="020B0600070205080204" pitchFamily="34" charset="-128"/>
              </a:defRPr>
            </a:lvl9pPr>
          </a:lstStyle>
          <a:p>
            <a:pPr algn="ctr" eaLnBrk="1" hangingPunct="1">
              <a:spcBef>
                <a:spcPct val="50000"/>
              </a:spcBef>
              <a:spcAft>
                <a:spcPts val="1500"/>
              </a:spcAft>
            </a:pPr>
            <a:r>
              <a:rPr lang="en-US" sz="5400" b="1" dirty="0">
                <a:solidFill>
                  <a:srgbClr val="002060"/>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				 Methodology: </a:t>
            </a:r>
            <a:r>
              <a:rPr lang="en-US" sz="800" b="1" dirty="0">
                <a:solidFill>
                  <a:srgbClr val="002060"/>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 				                       </a:t>
            </a:r>
            <a:r>
              <a:rPr lang="en-US" sz="5400" b="1" dirty="0">
                <a:solidFill>
                  <a:srgbClr val="002060"/>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Model Architecture</a:t>
            </a:r>
          </a:p>
          <a:p>
            <a:pPr algn="ctr" eaLnBrk="1" hangingPunct="1">
              <a:spcBef>
                <a:spcPct val="50000"/>
              </a:spcBef>
              <a:spcAft>
                <a:spcPts val="1500"/>
              </a:spcAft>
            </a:pPr>
            <a:endParaRPr lang="en-US" sz="4200" b="1" dirty="0">
              <a:latin typeface="Helvetica Neue Condensed" panose="02000503000000020004" pitchFamily="2" charset="0"/>
              <a:ea typeface="Helvetica Neue Condensed" panose="02000503000000020004" pitchFamily="2" charset="0"/>
              <a:cs typeface="Helvetica Neue Condensed" panose="02000503000000020004" pitchFamily="2" charset="0"/>
            </a:endParaRPr>
          </a:p>
          <a:p>
            <a:pPr algn="ctr" eaLnBrk="1" hangingPunct="1">
              <a:spcBef>
                <a:spcPct val="50000"/>
              </a:spcBef>
              <a:spcAft>
                <a:spcPts val="1500"/>
              </a:spcAft>
            </a:pPr>
            <a:r>
              <a:rPr lang="en-US" sz="4200" b="1" dirty="0">
                <a:latin typeface="Helvetica Neue Condensed" panose="02000503000000020004" pitchFamily="2" charset="0"/>
                <a:ea typeface="Helvetica Neue Condensed" panose="02000503000000020004" pitchFamily="2" charset="0"/>
                <a:cs typeface="Helvetica Neue Condensed" panose="02000503000000020004" pitchFamily="2" charset="0"/>
              </a:rPr>
              <a:t>INCLUDE PIC FROM PAPER OF LAYERS</a:t>
            </a:r>
          </a:p>
        </p:txBody>
      </p:sp>
      <p:sp>
        <p:nvSpPr>
          <p:cNvPr id="14343" name="Text Box 14">
            <a:extLst>
              <a:ext uri="{FF2B5EF4-FFF2-40B4-BE49-F238E27FC236}">
                <a16:creationId xmlns:a16="http://schemas.microsoft.com/office/drawing/2014/main" id="{4A271BEA-DF60-1A4E-BD50-ED7C167A75CD}"/>
              </a:ext>
            </a:extLst>
          </p:cNvPr>
          <p:cNvSpPr txBox="1">
            <a:spLocks noChangeArrowheads="1"/>
          </p:cNvSpPr>
          <p:nvPr/>
        </p:nvSpPr>
        <p:spPr bwMode="auto">
          <a:xfrm>
            <a:off x="1103298" y="8849106"/>
            <a:ext cx="35775900" cy="2818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205740" tIns="205740" rIns="205740" bIns="205740" anchor="ctr">
            <a:spAutoFit/>
          </a:bodyPr>
          <a:lstStyle>
            <a:lvl1pPr eaLnBrk="0" hangingPunct="0">
              <a:defRPr sz="3200">
                <a:solidFill>
                  <a:schemeClr val="tx1"/>
                </a:solidFill>
                <a:latin typeface="Helvetica" pitchFamily="2" charset="0"/>
                <a:ea typeface="ＭＳ Ｐゴシック" panose="020B0600070205080204" pitchFamily="34" charset="-128"/>
              </a:defRPr>
            </a:lvl1pPr>
            <a:lvl2pPr marL="742950" indent="-285750" eaLnBrk="0" hangingPunct="0">
              <a:defRPr sz="3200">
                <a:solidFill>
                  <a:schemeClr val="tx1"/>
                </a:solidFill>
                <a:latin typeface="Helvetica" pitchFamily="2" charset="0"/>
                <a:ea typeface="ＭＳ Ｐゴシック" panose="020B0600070205080204" pitchFamily="34" charset="-128"/>
              </a:defRPr>
            </a:lvl2pPr>
            <a:lvl3pPr marL="1143000" indent="-228600" eaLnBrk="0" hangingPunct="0">
              <a:defRPr sz="3200">
                <a:solidFill>
                  <a:schemeClr val="tx1"/>
                </a:solidFill>
                <a:latin typeface="Helvetica" pitchFamily="2" charset="0"/>
                <a:ea typeface="ＭＳ Ｐゴシック" panose="020B0600070205080204" pitchFamily="34" charset="-128"/>
              </a:defRPr>
            </a:lvl3pPr>
            <a:lvl4pPr marL="1600200" indent="-228600" eaLnBrk="0" hangingPunct="0">
              <a:defRPr sz="3200">
                <a:solidFill>
                  <a:schemeClr val="tx1"/>
                </a:solidFill>
                <a:latin typeface="Helvetica" pitchFamily="2" charset="0"/>
                <a:ea typeface="ＭＳ Ｐゴシック" panose="020B0600070205080204" pitchFamily="34" charset="-128"/>
              </a:defRPr>
            </a:lvl4pPr>
            <a:lvl5pPr marL="2057400" indent="-228600" eaLnBrk="0" hangingPunct="0">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9pPr>
          </a:lstStyle>
          <a:p>
            <a:pPr algn="ctr" eaLnBrk="1" hangingPunct="1">
              <a:spcBef>
                <a:spcPct val="50000"/>
              </a:spcBef>
              <a:spcAft>
                <a:spcPts val="450"/>
              </a:spcAft>
            </a:pPr>
            <a:r>
              <a:rPr lang="en-US" altLang="en-US" sz="8000" b="1" dirty="0">
                <a:solidFill>
                  <a:srgbClr val="002060"/>
                </a:solidFill>
                <a:latin typeface="Angsana New" panose="02020603050405020304" pitchFamily="18" charset="-34"/>
                <a:ea typeface="Helvetica Neue Medium" panose="02000503000000020004" pitchFamily="2" charset="0"/>
                <a:cs typeface="Angsana New" panose="02020603050405020304" pitchFamily="18" charset="-34"/>
              </a:rPr>
              <a:t>by MPG: Matan Gans, Peter Theodores, George Rusu</a:t>
            </a:r>
          </a:p>
          <a:p>
            <a:pPr algn="ctr" eaLnBrk="1" hangingPunct="1">
              <a:spcBef>
                <a:spcPct val="50000"/>
              </a:spcBef>
              <a:spcAft>
                <a:spcPts val="450"/>
              </a:spcAft>
            </a:pPr>
            <a:r>
              <a:rPr lang="en-US" sz="4800" dirty="0">
                <a:solidFill>
                  <a:srgbClr val="002060"/>
                </a:solidFill>
                <a:latin typeface="Angsana New" panose="02020603050405020304" pitchFamily="18" charset="-34"/>
                <a:cs typeface="Angsana New" panose="02020603050405020304" pitchFamily="18" charset="-34"/>
              </a:rPr>
              <a:t>CSCI 1470 (Deep Learning), Department of Computer Science, Brown University</a:t>
            </a:r>
            <a:endParaRPr lang="en-US" altLang="en-US" sz="4800" b="1" dirty="0">
              <a:solidFill>
                <a:srgbClr val="002060"/>
              </a:solidFill>
              <a:latin typeface="Angsana New" panose="02020603050405020304" pitchFamily="18" charset="-34"/>
              <a:ea typeface="Helvetica Neue Medium" panose="02000503000000020004" pitchFamily="2" charset="0"/>
              <a:cs typeface="Angsana New" panose="02020603050405020304" pitchFamily="18" charset="-34"/>
            </a:endParaRPr>
          </a:p>
        </p:txBody>
      </p:sp>
      <p:sp>
        <p:nvSpPr>
          <p:cNvPr id="3" name="Rectangle 180">
            <a:extLst>
              <a:ext uri="{FF2B5EF4-FFF2-40B4-BE49-F238E27FC236}">
                <a16:creationId xmlns:a16="http://schemas.microsoft.com/office/drawing/2014/main" id="{8E875019-EE7D-A940-88D6-905A6288ADFF}"/>
              </a:ext>
            </a:extLst>
          </p:cNvPr>
          <p:cNvSpPr>
            <a:spLocks noChangeArrowheads="1"/>
          </p:cNvSpPr>
          <p:nvPr/>
        </p:nvSpPr>
        <p:spPr bwMode="auto">
          <a:xfrm>
            <a:off x="240495" y="1573984"/>
            <a:ext cx="37266876" cy="76405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nchor="ctr">
            <a:spAutoFit/>
          </a:bodyPr>
          <a:lstStyle/>
          <a:p>
            <a:pPr algn="ctr">
              <a:lnSpc>
                <a:spcPct val="90000"/>
              </a:lnSpc>
              <a:defRPr/>
            </a:pPr>
            <a:r>
              <a:rPr lang="en-US" sz="18000" dirty="0">
                <a:solidFill>
                  <a:srgbClr val="002060"/>
                </a:solidFill>
                <a:effectLst>
                  <a:outerShdw blurRad="50800" dist="38100" dir="2700000" algn="tl" rotWithShape="0">
                    <a:prstClr val="black">
                      <a:alpha val="40000"/>
                    </a:prstClr>
                  </a:outerShdw>
                </a:effectLst>
                <a:latin typeface="Angsana New" panose="02020603050405020304" pitchFamily="18" charset="-34"/>
                <a:ea typeface="Brush Script MT" panose="03060802040406070304" pitchFamily="66" charset="-122"/>
                <a:cs typeface="Angsana New" panose="02020603050405020304" pitchFamily="18" charset="-34"/>
              </a:rPr>
              <a:t>EMOTION IN MOTION:</a:t>
            </a:r>
          </a:p>
          <a:p>
            <a:pPr algn="ctr">
              <a:lnSpc>
                <a:spcPct val="90000"/>
              </a:lnSpc>
              <a:defRPr/>
            </a:pPr>
            <a:r>
              <a:rPr lang="en-US" sz="18000" dirty="0">
                <a:solidFill>
                  <a:srgbClr val="002060"/>
                </a:solidFill>
                <a:effectLst>
                  <a:outerShdw blurRad="50800" dist="38100" dir="2700000" algn="tl" rotWithShape="0">
                    <a:prstClr val="black">
                      <a:alpha val="40000"/>
                    </a:prstClr>
                  </a:outerShdw>
                </a:effectLst>
                <a:latin typeface="Angsana New" panose="02020603050405020304" pitchFamily="18" charset="-34"/>
                <a:cs typeface="Angsana New" panose="02020603050405020304" pitchFamily="18" charset="-34"/>
              </a:rPr>
              <a:t>A Deep Learning Model for </a:t>
            </a:r>
          </a:p>
          <a:p>
            <a:pPr algn="ctr">
              <a:lnSpc>
                <a:spcPct val="90000"/>
              </a:lnSpc>
              <a:defRPr/>
            </a:pPr>
            <a:r>
              <a:rPr lang="en-US" sz="18000" dirty="0">
                <a:solidFill>
                  <a:srgbClr val="002060"/>
                </a:solidFill>
                <a:effectLst>
                  <a:outerShdw blurRad="50800" dist="38100" dir="2700000" algn="tl" rotWithShape="0">
                    <a:prstClr val="black">
                      <a:alpha val="40000"/>
                    </a:prstClr>
                  </a:outerShdw>
                </a:effectLst>
                <a:latin typeface="Angsana New" panose="02020603050405020304" pitchFamily="18" charset="-34"/>
                <a:cs typeface="Angsana New" panose="02020603050405020304" pitchFamily="18" charset="-34"/>
              </a:rPr>
              <a:t>Speech Emotion Recognition</a:t>
            </a:r>
          </a:p>
        </p:txBody>
      </p:sp>
      <p:sp>
        <p:nvSpPr>
          <p:cNvPr id="14346" name="Text Box 15">
            <a:extLst>
              <a:ext uri="{FF2B5EF4-FFF2-40B4-BE49-F238E27FC236}">
                <a16:creationId xmlns:a16="http://schemas.microsoft.com/office/drawing/2014/main" id="{707479B5-7E39-D941-8C59-75A384404537}"/>
              </a:ext>
            </a:extLst>
          </p:cNvPr>
          <p:cNvSpPr txBox="1">
            <a:spLocks noChangeArrowheads="1"/>
          </p:cNvSpPr>
          <p:nvPr/>
        </p:nvSpPr>
        <p:spPr bwMode="auto">
          <a:xfrm>
            <a:off x="29106328" y="18831398"/>
            <a:ext cx="9000658" cy="9651748"/>
          </a:xfrm>
          <a:prstGeom prst="rect">
            <a:avLst/>
          </a:prstGeom>
          <a:solidFill>
            <a:schemeClr val="bg2">
              <a:alpha val="65000"/>
            </a:schemeClr>
          </a:solidFill>
          <a:ln w="38100">
            <a:noFill/>
            <a:round/>
            <a:headEnd/>
            <a:tailEnd/>
          </a:ln>
        </p:spPr>
        <p:txBody>
          <a:bodyPr lIns="685800" tIns="342900" rIns="685800" bIns="685800"/>
          <a:lstStyle>
            <a:lvl1pPr marL="500063" indent="-500063" eaLnBrk="0" hangingPunct="0">
              <a:defRPr sz="3200">
                <a:solidFill>
                  <a:schemeClr val="tx1"/>
                </a:solidFill>
                <a:latin typeface="Helvetica" pitchFamily="2" charset="0"/>
                <a:ea typeface="ＭＳ Ｐゴシック" panose="020B0600070205080204" pitchFamily="34" charset="-128"/>
              </a:defRPr>
            </a:lvl1pPr>
            <a:lvl2pPr marL="742950" indent="-285750" eaLnBrk="0" hangingPunct="0">
              <a:defRPr sz="3200">
                <a:solidFill>
                  <a:schemeClr val="tx1"/>
                </a:solidFill>
                <a:latin typeface="Helvetica" pitchFamily="2" charset="0"/>
                <a:ea typeface="ＭＳ Ｐゴシック" panose="020B0600070205080204" pitchFamily="34" charset="-128"/>
              </a:defRPr>
            </a:lvl2pPr>
            <a:lvl3pPr marL="1143000" indent="-228600" eaLnBrk="0" hangingPunct="0">
              <a:defRPr sz="3200">
                <a:solidFill>
                  <a:schemeClr val="tx1"/>
                </a:solidFill>
                <a:latin typeface="Helvetica" pitchFamily="2" charset="0"/>
                <a:ea typeface="ＭＳ Ｐゴシック" panose="020B0600070205080204" pitchFamily="34" charset="-128"/>
              </a:defRPr>
            </a:lvl3pPr>
            <a:lvl4pPr marL="1600200" indent="-228600" eaLnBrk="0" hangingPunct="0">
              <a:defRPr sz="3200">
                <a:solidFill>
                  <a:schemeClr val="tx1"/>
                </a:solidFill>
                <a:latin typeface="Helvetica" pitchFamily="2" charset="0"/>
                <a:ea typeface="ＭＳ Ｐゴシック" panose="020B0600070205080204" pitchFamily="34" charset="-128"/>
              </a:defRPr>
            </a:lvl4pPr>
            <a:lvl5pPr marL="2057400" indent="-228600" eaLnBrk="0" hangingPunct="0">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9pPr>
          </a:lstStyle>
          <a:p>
            <a:pPr marL="0" lvl="0" indent="0" algn="ctr" eaLnBrk="1" hangingPunct="1">
              <a:spcBef>
                <a:spcPct val="50000"/>
              </a:spcBef>
              <a:spcAft>
                <a:spcPts val="1000"/>
              </a:spcAft>
            </a:pPr>
            <a:r>
              <a:rPr lang="en-US" sz="5400" b="1" dirty="0">
                <a:solidFill>
                  <a:srgbClr val="002060"/>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Discussion and Next Steps</a:t>
            </a:r>
          </a:p>
        </p:txBody>
      </p:sp>
      <p:sp>
        <p:nvSpPr>
          <p:cNvPr id="4" name="Rectangle 1">
            <a:extLst>
              <a:ext uri="{FF2B5EF4-FFF2-40B4-BE49-F238E27FC236}">
                <a16:creationId xmlns:a16="http://schemas.microsoft.com/office/drawing/2014/main" id="{9A5FE771-0E3B-B94E-ACA8-7F4FCA2E30C0}"/>
              </a:ext>
            </a:extLst>
          </p:cNvPr>
          <p:cNvSpPr>
            <a:spLocks noChangeArrowheads="1"/>
          </p:cNvSpPr>
          <p:nvPr/>
        </p:nvSpPr>
        <p:spPr bwMode="auto">
          <a:xfrm>
            <a:off x="16695737" y="16583024"/>
            <a:ext cx="70946999" cy="1940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dirty="0"/>
          </a:p>
        </p:txBody>
      </p:sp>
      <p:pic>
        <p:nvPicPr>
          <p:cNvPr id="1026" name="Picture 2" descr="https://lh5.googleusercontent.com/_AMw35ZKxqJK5U13n1cssdpOfSXAYOX92tvL1OzTfZJDkpzoKk0fARxVj73MDSHaIM8nzSwSos0a1QFhBRN6txVOyCfAAkBX_6aiaMiseQQZ8vLohnHH932Fjptfslq7mHrgjQ6mcyc">
            <a:extLst>
              <a:ext uri="{FF2B5EF4-FFF2-40B4-BE49-F238E27FC236}">
                <a16:creationId xmlns:a16="http://schemas.microsoft.com/office/drawing/2014/main" id="{E7007893-BB46-E244-80A1-14B256E6C7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4023" y="612042"/>
            <a:ext cx="2875651" cy="3344603"/>
          </a:xfrm>
          <a:prstGeom prst="rect">
            <a:avLst/>
          </a:prstGeom>
          <a:noFill/>
          <a:extLst>
            <a:ext uri="{909E8E84-426E-40DD-AFC4-6F175D3DCCD1}">
              <a14:hiddenFill xmlns:a14="http://schemas.microsoft.com/office/drawing/2010/main">
                <a:solidFill>
                  <a:srgbClr val="FFFFFF"/>
                </a:solidFill>
              </a14:hiddenFill>
            </a:ext>
          </a:extLst>
        </p:spPr>
      </p:pic>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{75E01973-0AAB-DD48-A8FE-0687CB038252}tf10001124</Template>
  <TotalTime>13228</TotalTime>
  <Words>145</Words>
  <Application>Microsoft Macintosh PowerPoint</Application>
  <PresentationFormat>Custom</PresentationFormat>
  <Paragraphs>32</Paragraphs>
  <Slides>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Angsana New</vt:lpstr>
      <vt:lpstr>Arial</vt:lpstr>
      <vt:lpstr>Calibri</vt:lpstr>
      <vt:lpstr>Corbel</vt:lpstr>
      <vt:lpstr>Helvetica</vt:lpstr>
      <vt:lpstr>Helvetica Neue Condensed</vt:lpstr>
      <vt:lpstr>Times New Roman</vt:lpstr>
      <vt:lpstr>Wingdings 2</vt:lpstr>
      <vt:lpstr>Frame</vt:lpstr>
      <vt:lpstr>PowerPoint Presentation</vt:lpstr>
    </vt:vector>
  </TitlesOfParts>
  <Manager/>
  <Company/>
  <LinksUpToDate>false</LinksUpToDate>
  <SharedDoc>false</SharedDoc>
  <HyperlinkBase>https://colinpurrington.com/tips/poster-design</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Horizontal conference poster template</dc:title>
  <dc:subject>conference poster</dc:subject>
  <dc:creator>Colin Purrington</dc:creator>
  <cp:keywords>poster, conference, session, meeting, symposium, research, presentation</cp:keywords>
  <dc:description>Copyright Colin Purrington 2019</dc:description>
  <cp:lastModifiedBy>Gans, Matan</cp:lastModifiedBy>
  <cp:revision>726</cp:revision>
  <cp:lastPrinted>2020-05-08T00:09:55Z</cp:lastPrinted>
  <dcterms:created xsi:type="dcterms:W3CDTF">2012-06-12T14:08:55Z</dcterms:created>
  <dcterms:modified xsi:type="dcterms:W3CDTF">2020-12-03T03:11:19Z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Colin Purrington</vt:lpwstr>
  </property>
</Properties>
</file>