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6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11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39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2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44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48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81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03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32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6F19C7-D511-457D-81FD-6DCAA7FA029C}" type="datetimeFigureOut">
              <a:rPr lang="pl-PL" smtClean="0"/>
              <a:t>16.04.2021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87EB29-AF03-4227-A55D-D0ABC6AB8611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7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B2DF55-15D4-4648-950A-DF11E49D1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pl-PL" sz="6600" dirty="0">
                <a:solidFill>
                  <a:schemeClr val="tx2"/>
                </a:solidFill>
              </a:rPr>
              <a:t>Przewidywanie wyników szkolnych za pomocą klasyfikacji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690002-CF15-4BA7-A697-54742603E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pl-PL">
                <a:solidFill>
                  <a:schemeClr val="tx1"/>
                </a:solidFill>
              </a:rPr>
              <a:t>Klaudia Gruszkowska</a:t>
            </a:r>
          </a:p>
          <a:p>
            <a:pPr algn="r"/>
            <a:r>
              <a:rPr lang="pl-PL">
                <a:solidFill>
                  <a:schemeClr val="tx1"/>
                </a:solidFill>
              </a:rPr>
              <a:t>Bartosz jamroży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875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60F5D5-1A51-4441-AEEB-6F27CD6E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l-PL" sz="3600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180029-123D-4BC6-92D7-B9C04D782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pl-P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200" dirty="0"/>
              <a:t>Zbiór dotyczy danych zebranych z dwóch portugalskich szkół średnich. Obejmuje wcześniejsze oceny uczniów, cechy demograficzne, społeczne i cechy związane ze szkołą.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 dirty="0"/>
              <a:t>Zadanie polega na predykcji końcowej oceny ucznia.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 dirty="0"/>
              <a:t>Wybraliśmy dwa warianty klasyfikacji : binarna – podział na dwie klasy  pass i </a:t>
            </a:r>
            <a:r>
              <a:rPr lang="pl-PL" sz="2200" dirty="0" err="1"/>
              <a:t>fail</a:t>
            </a:r>
            <a:br>
              <a:rPr lang="pl-PL" sz="2200" dirty="0"/>
            </a:br>
            <a:r>
              <a:rPr lang="pl-PL" sz="2200" dirty="0"/>
              <a:t>                                                                      5-poziomowa – podział punktów zgodny z ocenami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 dirty="0"/>
              <a:t>Każdy z wariantów dzielimy dodatkowo na klasyfikację uwzględniającą poprzednie oceny i taką która tych  ocen nie uwzględnia.</a:t>
            </a:r>
          </a:p>
        </p:txBody>
      </p:sp>
    </p:spTree>
    <p:extLst>
      <p:ext uri="{BB962C8B-B14F-4D97-AF65-F5344CB8AC3E}">
        <p14:creationId xmlns:p14="http://schemas.microsoft.com/office/powerpoint/2010/main" val="413286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A64CE8-8508-4F79-9DA1-12512C21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EDA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DECA365-D71A-42A2-BF76-877C3F99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7" y="1855140"/>
            <a:ext cx="4515113" cy="4022725"/>
          </a:xfrm>
        </p:spPr>
      </p:pic>
      <p:pic>
        <p:nvPicPr>
          <p:cNvPr id="7" name="Obraz 6" descr="Obraz zawierający tekst, krzyżówka, szafka&#10;&#10;Opis wygenerowany automatycznie">
            <a:extLst>
              <a:ext uri="{FF2B5EF4-FFF2-40B4-BE49-F238E27FC236}">
                <a16:creationId xmlns:a16="http://schemas.microsoft.com/office/drawing/2014/main" id="{7A0F2E80-1778-4804-A361-FA256C010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08" y="2017927"/>
            <a:ext cx="5904024" cy="36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479DC-650B-486E-AF8E-A7D81B54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l-PL" sz="3600" dirty="0"/>
              <a:t>EDA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3064AF-41D1-4BC7-9432-B8BF2135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87" y="1904683"/>
            <a:ext cx="5947546" cy="43942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D84490E-2F24-417A-83FE-182A2ABCA2EE}"/>
              </a:ext>
            </a:extLst>
          </p:cNvPr>
          <p:cNvSpPr txBox="1"/>
          <p:nvPr/>
        </p:nvSpPr>
        <p:spPr>
          <a:xfrm>
            <a:off x="6235133" y="2809729"/>
            <a:ext cx="5194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Dzięki macierzy korelacji, zauważyliśmy duży wpływ poprzednich ocen semestralnych z końcową oceną którą będziemy chcieli przewidzieć, dlatego zdecydowaliśmy się na rozbicie tego zadania na uwzględniające te dane jak i te które nie będzie ich uwzględniało.</a:t>
            </a:r>
          </a:p>
        </p:txBody>
      </p:sp>
    </p:spTree>
    <p:extLst>
      <p:ext uri="{BB962C8B-B14F-4D97-AF65-F5344CB8AC3E}">
        <p14:creationId xmlns:p14="http://schemas.microsoft.com/office/powerpoint/2010/main" val="192804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49C97-82EE-4BED-BF5E-19FA8C04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INŻYNIERIA CECH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C379E5-F4A1-494A-848D-F5BBC2E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W danych nie było braków.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Użyliśmy trzech </a:t>
            </a:r>
            <a:r>
              <a:rPr lang="pl-PL" dirty="0" err="1"/>
              <a:t>rodzai</a:t>
            </a:r>
            <a:r>
              <a:rPr lang="pl-PL" dirty="0"/>
              <a:t> </a:t>
            </a:r>
            <a:r>
              <a:rPr lang="pl-PL" dirty="0" err="1"/>
              <a:t>encodingu</a:t>
            </a:r>
            <a:r>
              <a:rPr lang="pl-PL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One – hot </a:t>
            </a:r>
            <a:r>
              <a:rPr lang="pl-PL" dirty="0" err="1"/>
              <a:t>encoding</a:t>
            </a:r>
            <a:r>
              <a:rPr lang="pl-PL" dirty="0"/>
              <a:t> -  dla zmiennych, które nie mają za dużo klas aby nie zwiększyć za bardzo wymiarowości danych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Target </a:t>
            </a:r>
            <a:r>
              <a:rPr lang="pl-PL" dirty="0" err="1"/>
              <a:t>encoding</a:t>
            </a:r>
            <a:r>
              <a:rPr lang="pl-PL" dirty="0"/>
              <a:t> – dla zmiennych, które mają więcej klas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/>
              <a:t>Mapowanie </a:t>
            </a:r>
            <a:r>
              <a:rPr lang="pl-PL" dirty="0" err="1"/>
              <a:t>yes</a:t>
            </a:r>
            <a:r>
              <a:rPr lang="pl-PL" dirty="0"/>
              <a:t> = 1 i no = 0 -  dla klas, które maja tylko klasy </a:t>
            </a:r>
            <a:r>
              <a:rPr lang="pl-PL" dirty="0" err="1"/>
              <a:t>yes</a:t>
            </a:r>
            <a:r>
              <a:rPr lang="pl-PL" dirty="0"/>
              <a:t>, no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98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06171D-9905-4A8B-BE69-AEF9F7A3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MODELE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C521E83-D1E9-4DD9-8EBB-5EB2DEA0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1" y="4533520"/>
            <a:ext cx="5529049" cy="973866"/>
          </a:xfrm>
          <a:prstGeom prst="rect">
            <a:avLst/>
          </a:prstGeom>
        </p:spPr>
      </p:pic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20B4422D-2E45-42EE-9F30-406019AF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829305"/>
            <a:ext cx="8064019" cy="765459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B68E633-A09B-4E32-903B-7C47D01C9EB2}"/>
              </a:ext>
            </a:extLst>
          </p:cNvPr>
          <p:cNvSpPr txBox="1"/>
          <p:nvPr/>
        </p:nvSpPr>
        <p:spPr>
          <a:xfrm>
            <a:off x="1209675" y="2161137"/>
            <a:ext cx="515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Klasyfikacja binarna (miara f1)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4ED4057-062A-4D71-925C-3AA63C1225D7}"/>
              </a:ext>
            </a:extLst>
          </p:cNvPr>
          <p:cNvSpPr txBox="1"/>
          <p:nvPr/>
        </p:nvSpPr>
        <p:spPr>
          <a:xfrm>
            <a:off x="1209675" y="3893600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 Klasyfikacja 5-poziomowa (miara f1)</a:t>
            </a:r>
          </a:p>
        </p:txBody>
      </p:sp>
    </p:spTree>
    <p:extLst>
      <p:ext uri="{BB962C8B-B14F-4D97-AF65-F5344CB8AC3E}">
        <p14:creationId xmlns:p14="http://schemas.microsoft.com/office/powerpoint/2010/main" val="295827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670431-5BBC-48D9-8930-0DDE5928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KOŃCOWE MODELE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50ADA-E0E5-40A3-B9DC-9CE7A363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6050"/>
            <a:ext cx="10058400" cy="3623044"/>
          </a:xfrm>
        </p:spPr>
        <p:txBody>
          <a:bodyPr/>
          <a:lstStyle/>
          <a:p>
            <a:r>
              <a:rPr lang="pl-PL" dirty="0"/>
              <a:t>- Do strojenia parametrów użyliśmy </a:t>
            </a:r>
            <a:r>
              <a:rPr lang="pl-PL" dirty="0" err="1"/>
              <a:t>GridSearch</a:t>
            </a:r>
            <a:r>
              <a:rPr lang="pl-PL" dirty="0"/>
              <a:t> i </a:t>
            </a:r>
            <a:r>
              <a:rPr lang="pl-PL" dirty="0" err="1"/>
              <a:t>tpot</a:t>
            </a:r>
            <a:endParaRPr lang="pl-PL" dirty="0"/>
          </a:p>
          <a:p>
            <a:r>
              <a:rPr lang="pl-PL" dirty="0"/>
              <a:t>- Tak prezentują się najlepsze wytrenowane przez nas modele i ich wyniki.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611AF3-5BEB-40D5-A587-785C83FF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27613"/>
            <a:ext cx="776395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6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B1D850-21B9-457B-90BC-D4A09EE9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C30F76-9AE6-4864-94FC-9B120DD4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- Źródło danych:</a:t>
            </a:r>
          </a:p>
          <a:p>
            <a:r>
              <a:rPr lang="pl-PL" dirty="0"/>
              <a:t>https://www.apispreadsheets.com/datasets/110</a:t>
            </a:r>
          </a:p>
        </p:txBody>
      </p:sp>
    </p:spTree>
    <p:extLst>
      <p:ext uri="{BB962C8B-B14F-4D97-AF65-F5344CB8AC3E}">
        <p14:creationId xmlns:p14="http://schemas.microsoft.com/office/powerpoint/2010/main" val="1576075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1015</TotalTime>
  <Words>246</Words>
  <Application>Microsoft Office PowerPoint</Application>
  <PresentationFormat>Panoramiczny</PresentationFormat>
  <Paragraphs>28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Retrospekcja</vt:lpstr>
      <vt:lpstr>Przewidywanie wyników szkolnych za pomocą klasyfikacji</vt:lpstr>
      <vt:lpstr>ZBIÓR DANYCH</vt:lpstr>
      <vt:lpstr>EDA</vt:lpstr>
      <vt:lpstr>EDA</vt:lpstr>
      <vt:lpstr>INŻYNIERIA CECH</vt:lpstr>
      <vt:lpstr>WSTĘPNE MODELE</vt:lpstr>
      <vt:lpstr>KOŃCOWE MODELE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Przewidywanie wyników szkolnych za pomocą klasyfikacji</dc:title>
  <dc:creator>Gruszkowska Klaudia (STUD)</dc:creator>
  <cp:lastModifiedBy>Gruszkowska Klaudia (STUD)</cp:lastModifiedBy>
  <cp:revision>12</cp:revision>
  <dcterms:created xsi:type="dcterms:W3CDTF">2021-04-14T08:41:13Z</dcterms:created>
  <dcterms:modified xsi:type="dcterms:W3CDTF">2021-04-16T09:04:28Z</dcterms:modified>
</cp:coreProperties>
</file>