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7099300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000" spc="-1" strike="noStrike">
                <a:solidFill>
                  <a:srgbClr val="0000b6"/>
                </a:solidFill>
                <a:latin typeface="Arial"/>
              </a:rPr>
              <a:t>Click to move the slide</a:t>
            </a:r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DCA197F-C197-4D26-9C16-B21B4367046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5"/>
          </p:nvPr>
        </p:nvSpPr>
        <p:spPr>
          <a:xfrm>
            <a:off x="4048200" y="9712440"/>
            <a:ext cx="3036600" cy="50616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F22DB9-607E-4AAC-9686-D3526689BC8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Img"/>
          </p:nvPr>
        </p:nvSpPr>
        <p:spPr>
          <a:xfrm>
            <a:off x="955800" y="758880"/>
            <a:ext cx="5182920" cy="388728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934920" y="4897440"/>
            <a:ext cx="5217840" cy="456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Num" idx="6"/>
          </p:nvPr>
        </p:nvSpPr>
        <p:spPr>
          <a:xfrm>
            <a:off x="4048200" y="9712440"/>
            <a:ext cx="3036600" cy="50616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83436F-4D26-4872-BDD8-EF28DEB3F70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Num" idx="7"/>
          </p:nvPr>
        </p:nvSpPr>
        <p:spPr>
          <a:xfrm>
            <a:off x="4048200" y="9712440"/>
            <a:ext cx="3036600" cy="50616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2313E3-8928-4FD4-94E8-2142F776F4B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Num" idx="8"/>
          </p:nvPr>
        </p:nvSpPr>
        <p:spPr>
          <a:xfrm>
            <a:off x="4048200" y="9712440"/>
            <a:ext cx="3036600" cy="50616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5BE045-C8CE-4175-BDE6-AD66E55F879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760" cy="383832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85723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343080" y="3891600"/>
            <a:ext cx="85723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43080" y="389160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/>
          </p:nvPr>
        </p:nvSpPr>
        <p:spPr>
          <a:xfrm>
            <a:off x="4735800" y="389160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241440" y="144792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140160" y="144792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343080" y="389160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/>
          </p:nvPr>
        </p:nvSpPr>
        <p:spPr>
          <a:xfrm>
            <a:off x="3241440" y="389160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/>
          </p:nvPr>
        </p:nvSpPr>
        <p:spPr>
          <a:xfrm>
            <a:off x="6140160" y="389160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343080" y="1447920"/>
            <a:ext cx="857232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857232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418320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735800" y="1447920"/>
            <a:ext cx="418320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371600" y="152280"/>
            <a:ext cx="7543440" cy="367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735800" y="1447920"/>
            <a:ext cx="418320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343080" y="389160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343080" y="1447920"/>
            <a:ext cx="857232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418320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735800" y="389160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3080" y="3891600"/>
            <a:ext cx="85723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85723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43080" y="3891600"/>
            <a:ext cx="85723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343080" y="389160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735800" y="389160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41440" y="144792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140160" y="144792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343080" y="389160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41440" y="389160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140160" y="3891600"/>
            <a:ext cx="27601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857232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418320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735800" y="1447920"/>
            <a:ext cx="418320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1371600" y="152280"/>
            <a:ext cx="7543440" cy="367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735800" y="1447920"/>
            <a:ext cx="418320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343080" y="389160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4183200" cy="46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735800" y="389160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343080" y="3891600"/>
            <a:ext cx="8572320" cy="22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"/>
          <p:cNvGrpSpPr/>
          <p:nvPr/>
        </p:nvGrpSpPr>
        <p:grpSpPr>
          <a:xfrm>
            <a:off x="1371600" y="990720"/>
            <a:ext cx="7772040" cy="151920"/>
            <a:chOff x="1371600" y="990720"/>
            <a:chExt cx="7772040" cy="151920"/>
          </a:xfrm>
        </p:grpSpPr>
        <p:sp>
          <p:nvSpPr>
            <p:cNvPr id="1" name="Rectangle 3"/>
            <p:cNvSpPr/>
            <p:nvPr/>
          </p:nvSpPr>
          <p:spPr>
            <a:xfrm>
              <a:off x="1752480" y="1066680"/>
              <a:ext cx="7391160" cy="7596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Rectangle 4"/>
            <p:cNvSpPr/>
            <p:nvPr/>
          </p:nvSpPr>
          <p:spPr>
            <a:xfrm>
              <a:off x="1371600" y="990720"/>
              <a:ext cx="7772040" cy="7596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AutoShape 5"/>
            <p:cNvSpPr/>
            <p:nvPr/>
          </p:nvSpPr>
          <p:spPr>
            <a:xfrm>
              <a:off x="1371600" y="99072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AutoShape 6"/>
            <p:cNvSpPr/>
            <p:nvPr/>
          </p:nvSpPr>
          <p:spPr>
            <a:xfrm>
              <a:off x="1752480" y="106668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Rectangle 11" hidden="1"/>
          <p:cNvSpPr/>
          <p:nvPr/>
        </p:nvSpPr>
        <p:spPr>
          <a:xfrm rot="16200000">
            <a:off x="8839080" y="1143360"/>
            <a:ext cx="456840" cy="15192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ctangle 12" hidden="1"/>
          <p:cNvSpPr/>
          <p:nvPr/>
        </p:nvSpPr>
        <p:spPr>
          <a:xfrm flipH="1" rot="5400000">
            <a:off x="7507440" y="2550600"/>
            <a:ext cx="3042720" cy="75960"/>
          </a:xfrm>
          <a:prstGeom prst="rect">
            <a:avLst/>
          </a:prstGeom>
          <a:solidFill>
            <a:srgbClr val="9abcbb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Rectangle 13" hidden="1"/>
          <p:cNvSpPr/>
          <p:nvPr/>
        </p:nvSpPr>
        <p:spPr>
          <a:xfrm flipH="1" rot="5400000">
            <a:off x="7504920" y="2629080"/>
            <a:ext cx="3200040" cy="7596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AutoShape 14" hidden="1"/>
          <p:cNvSpPr/>
          <p:nvPr/>
        </p:nvSpPr>
        <p:spPr>
          <a:xfrm flipH="1" rot="5400000">
            <a:off x="9089280" y="4213440"/>
            <a:ext cx="31320" cy="75960"/>
          </a:xfrm>
          <a:prstGeom prst="rtTriangle">
            <a:avLst/>
          </a:prstGeom>
          <a:solidFill>
            <a:schemeClr val="bg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AutoShape 15" hidden="1"/>
          <p:cNvSpPr/>
          <p:nvPr/>
        </p:nvSpPr>
        <p:spPr>
          <a:xfrm flipH="1" rot="5400000">
            <a:off x="9013320" y="4061160"/>
            <a:ext cx="31320" cy="7596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Line 16"/>
          <p:cNvSpPr/>
          <p:nvPr/>
        </p:nvSpPr>
        <p:spPr>
          <a:xfrm>
            <a:off x="9105840" y="3962160"/>
            <a:ext cx="360" cy="1143000"/>
          </a:xfrm>
          <a:prstGeom prst="line">
            <a:avLst/>
          </a:prstGeom>
          <a:ln w="12700">
            <a:solidFill>
              <a:srgbClr val="669998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7"/>
          <p:cNvSpPr/>
          <p:nvPr/>
        </p:nvSpPr>
        <p:spPr>
          <a:xfrm>
            <a:off x="9029520" y="3733560"/>
            <a:ext cx="360" cy="1143000"/>
          </a:xfrm>
          <a:prstGeom prst="line">
            <a:avLst/>
          </a:prstGeom>
          <a:ln w="12700">
            <a:solidFill>
              <a:srgbClr val="9abcbb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Rectangle 19" hidden="1"/>
          <p:cNvSpPr/>
          <p:nvPr/>
        </p:nvSpPr>
        <p:spPr>
          <a:xfrm>
            <a:off x="0" y="6553080"/>
            <a:ext cx="1180800" cy="30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©ESL/EPFL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" name="Text Box 20" hidden="1"/>
          <p:cNvSpPr/>
          <p:nvPr/>
        </p:nvSpPr>
        <p:spPr>
          <a:xfrm>
            <a:off x="8534520" y="6429240"/>
            <a:ext cx="4950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fld id="{C77F9202-7CE8-4C82-B606-CB2BD00335E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" name="Text Box 22" hidden="1"/>
          <p:cNvSpPr/>
          <p:nvPr/>
        </p:nvSpPr>
        <p:spPr>
          <a:xfrm>
            <a:off x="8477280" y="6381720"/>
            <a:ext cx="47592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" name="Picture 2" descr=""/>
          <p:cNvPicPr/>
          <p:nvPr/>
        </p:nvPicPr>
        <p:blipFill>
          <a:blip r:embed="rId2"/>
          <a:stretch/>
        </p:blipFill>
        <p:spPr>
          <a:xfrm>
            <a:off x="-33480" y="250920"/>
            <a:ext cx="1442880" cy="624960"/>
          </a:xfrm>
          <a:prstGeom prst="rect">
            <a:avLst/>
          </a:prstGeom>
          <a:ln w="0">
            <a:noFill/>
          </a:ln>
        </p:spPr>
      </p:pic>
      <p:sp>
        <p:nvSpPr>
          <p:cNvPr id="16" name="AutoShape 5"/>
          <p:cNvSpPr/>
          <p:nvPr/>
        </p:nvSpPr>
        <p:spPr>
          <a:xfrm flipH="1" rot="5400000">
            <a:off x="9013320" y="4061160"/>
            <a:ext cx="31320" cy="7596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" name="Group 7"/>
          <p:cNvGrpSpPr/>
          <p:nvPr/>
        </p:nvGrpSpPr>
        <p:grpSpPr>
          <a:xfrm>
            <a:off x="1095120" y="1876320"/>
            <a:ext cx="7772040" cy="4114440"/>
            <a:chOff x="1095120" y="1876320"/>
            <a:chExt cx="7772040" cy="4114440"/>
          </a:xfrm>
        </p:grpSpPr>
        <p:sp>
          <p:nvSpPr>
            <p:cNvPr id="18" name="Rectangle 8"/>
            <p:cNvSpPr/>
            <p:nvPr/>
          </p:nvSpPr>
          <p:spPr>
            <a:xfrm flipH="1" flipV="1">
              <a:off x="1094760" y="5838120"/>
              <a:ext cx="7391160" cy="7596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Rectangle 9"/>
            <p:cNvSpPr/>
            <p:nvPr/>
          </p:nvSpPr>
          <p:spPr>
            <a:xfrm flipH="1" flipV="1">
              <a:off x="1094760" y="5914440"/>
              <a:ext cx="7772040" cy="7596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AutoShape 10"/>
            <p:cNvSpPr/>
            <p:nvPr/>
          </p:nvSpPr>
          <p:spPr>
            <a:xfrm flipH="1" flipV="1">
              <a:off x="8790840" y="591444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AutoShape 11"/>
            <p:cNvSpPr/>
            <p:nvPr/>
          </p:nvSpPr>
          <p:spPr>
            <a:xfrm flipH="1" flipV="1">
              <a:off x="8414640" y="583812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Rectangle 12"/>
            <p:cNvSpPr/>
            <p:nvPr/>
          </p:nvSpPr>
          <p:spPr>
            <a:xfrm flipV="1" rot="5400000">
              <a:off x="-312480" y="4356360"/>
              <a:ext cx="3042720" cy="7596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Rectangle 13"/>
            <p:cNvSpPr/>
            <p:nvPr/>
          </p:nvSpPr>
          <p:spPr>
            <a:xfrm flipV="1" rot="5400000">
              <a:off x="-466560" y="4276440"/>
              <a:ext cx="3200040" cy="7596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AutoShape 14"/>
            <p:cNvSpPr/>
            <p:nvPr/>
          </p:nvSpPr>
          <p:spPr>
            <a:xfrm flipV="1" rot="5400000">
              <a:off x="1117800" y="2692080"/>
              <a:ext cx="31320" cy="7596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AutoShape 15"/>
            <p:cNvSpPr/>
            <p:nvPr/>
          </p:nvSpPr>
          <p:spPr>
            <a:xfrm flipV="1" rot="5400000">
              <a:off x="1193760" y="2844360"/>
              <a:ext cx="31320" cy="7596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Line 16"/>
            <p:cNvSpPr/>
            <p:nvPr/>
          </p:nvSpPr>
          <p:spPr>
            <a:xfrm flipV="1">
              <a:off x="1133280" y="1876320"/>
              <a:ext cx="360" cy="1143000"/>
            </a:xfrm>
            <a:prstGeom prst="line">
              <a:avLst/>
            </a:prstGeom>
            <a:ln w="12700">
              <a:solidFill>
                <a:srgbClr val="669998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Line 17"/>
            <p:cNvSpPr/>
            <p:nvPr/>
          </p:nvSpPr>
          <p:spPr>
            <a:xfrm flipV="1">
              <a:off x="1209600" y="2104920"/>
              <a:ext cx="360" cy="1143000"/>
            </a:xfrm>
            <a:prstGeom prst="line">
              <a:avLst/>
            </a:prstGeom>
            <a:ln w="12700">
              <a:solidFill>
                <a:srgbClr val="9abcbb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" name="Text Box 18"/>
          <p:cNvSpPr/>
          <p:nvPr/>
        </p:nvSpPr>
        <p:spPr>
          <a:xfrm>
            <a:off x="8524800" y="6429240"/>
            <a:ext cx="4759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fld id="{8B9CE936-2553-4EE3-AE87-A8E52F5B095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167652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>
            <a:off x="1371600" y="990720"/>
            <a:ext cx="7772040" cy="151920"/>
            <a:chOff x="1371600" y="990720"/>
            <a:chExt cx="7772040" cy="151920"/>
          </a:xfrm>
        </p:grpSpPr>
        <p:sp>
          <p:nvSpPr>
            <p:cNvPr id="68" name="Rectangle 3"/>
            <p:cNvSpPr/>
            <p:nvPr/>
          </p:nvSpPr>
          <p:spPr>
            <a:xfrm>
              <a:off x="1752480" y="1066680"/>
              <a:ext cx="7391160" cy="7596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Rectangle 4"/>
            <p:cNvSpPr/>
            <p:nvPr/>
          </p:nvSpPr>
          <p:spPr>
            <a:xfrm>
              <a:off x="1371600" y="990720"/>
              <a:ext cx="7772040" cy="7596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AutoShape 5"/>
            <p:cNvSpPr/>
            <p:nvPr/>
          </p:nvSpPr>
          <p:spPr>
            <a:xfrm>
              <a:off x="1371600" y="99072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AutoShape 6"/>
            <p:cNvSpPr/>
            <p:nvPr/>
          </p:nvSpPr>
          <p:spPr>
            <a:xfrm>
              <a:off x="1752480" y="106668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" name="Rectangle 11"/>
          <p:cNvSpPr/>
          <p:nvPr/>
        </p:nvSpPr>
        <p:spPr>
          <a:xfrm rot="16200000">
            <a:off x="8839080" y="1143360"/>
            <a:ext cx="456840" cy="15192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Rectangle 12"/>
          <p:cNvSpPr/>
          <p:nvPr/>
        </p:nvSpPr>
        <p:spPr>
          <a:xfrm flipH="1" rot="5400000">
            <a:off x="7507440" y="2550600"/>
            <a:ext cx="3042720" cy="75960"/>
          </a:xfrm>
          <a:prstGeom prst="rect">
            <a:avLst/>
          </a:prstGeom>
          <a:solidFill>
            <a:srgbClr val="9abcbb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Rectangle 13"/>
          <p:cNvSpPr/>
          <p:nvPr/>
        </p:nvSpPr>
        <p:spPr>
          <a:xfrm flipH="1" rot="5400000">
            <a:off x="7504920" y="2629080"/>
            <a:ext cx="3200040" cy="7596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AutoShape 14"/>
          <p:cNvSpPr/>
          <p:nvPr/>
        </p:nvSpPr>
        <p:spPr>
          <a:xfrm flipH="1" rot="5400000">
            <a:off x="9089280" y="4213440"/>
            <a:ext cx="31320" cy="75960"/>
          </a:xfrm>
          <a:prstGeom prst="rtTriangle">
            <a:avLst/>
          </a:prstGeom>
          <a:solidFill>
            <a:schemeClr val="bg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AutoShape 15"/>
          <p:cNvSpPr/>
          <p:nvPr/>
        </p:nvSpPr>
        <p:spPr>
          <a:xfrm flipH="1" rot="5400000">
            <a:off x="9013320" y="4061160"/>
            <a:ext cx="31320" cy="7596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16"/>
          <p:cNvSpPr/>
          <p:nvPr/>
        </p:nvSpPr>
        <p:spPr>
          <a:xfrm>
            <a:off x="9105840" y="3962160"/>
            <a:ext cx="360" cy="1143000"/>
          </a:xfrm>
          <a:prstGeom prst="line">
            <a:avLst/>
          </a:prstGeom>
          <a:ln w="12700">
            <a:solidFill>
              <a:srgbClr val="669998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17"/>
          <p:cNvSpPr/>
          <p:nvPr/>
        </p:nvSpPr>
        <p:spPr>
          <a:xfrm>
            <a:off x="9029520" y="3733560"/>
            <a:ext cx="360" cy="1143000"/>
          </a:xfrm>
          <a:prstGeom prst="line">
            <a:avLst/>
          </a:prstGeom>
          <a:ln w="12700">
            <a:solidFill>
              <a:srgbClr val="9abcbb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Rectangle 19"/>
          <p:cNvSpPr/>
          <p:nvPr/>
        </p:nvSpPr>
        <p:spPr>
          <a:xfrm>
            <a:off x="0" y="6553080"/>
            <a:ext cx="1180800" cy="30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©ESL/EPFL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" name="Text Box 20"/>
          <p:cNvSpPr/>
          <p:nvPr/>
        </p:nvSpPr>
        <p:spPr>
          <a:xfrm>
            <a:off x="8534520" y="6429240"/>
            <a:ext cx="4950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fld id="{33B58E54-82CC-4088-84E1-EE2C56E8342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1" name="Text Box 22"/>
          <p:cNvSpPr/>
          <p:nvPr/>
        </p:nvSpPr>
        <p:spPr>
          <a:xfrm>
            <a:off x="8477280" y="6381720"/>
            <a:ext cx="47592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2" descr=""/>
          <p:cNvPicPr/>
          <p:nvPr/>
        </p:nvPicPr>
        <p:blipFill>
          <a:blip r:embed="rId2"/>
          <a:stretch/>
        </p:blipFill>
        <p:spPr>
          <a:xfrm>
            <a:off x="-33480" y="250920"/>
            <a:ext cx="1442880" cy="62496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_tradnl" sz="30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8572320" cy="4677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1280" indent="-3412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40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s-ES_tradnl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0840" indent="-226800">
              <a:lnSpc>
                <a:spcPct val="100000"/>
              </a:lnSpc>
              <a:spcBef>
                <a:spcPts val="360"/>
              </a:spcBef>
              <a:buClr>
                <a:srgbClr val="9abcbb"/>
              </a:buClr>
              <a:buFont typeface="Symbol"/>
              <a:buChar char="-"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597680" indent="-2268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s-ES_tradnl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054520" indent="-2268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1"/>
          </p:nvPr>
        </p:nvSpPr>
        <p:spPr>
          <a:xfrm>
            <a:off x="3213000" y="6505560"/>
            <a:ext cx="2895120" cy="28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b="1" lang="en-US" sz="2000" spc="-1" strike="noStrike">
                <a:solidFill>
                  <a:srgbClr val="0000b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b6"/>
                </a:solidFill>
                <a:latin typeface="Arial"/>
              </a:rPr>
              <a:t>&lt;footer&gt;</a:t>
            </a:r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ruvw.com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18"/>
          <p:cNvSpPr/>
          <p:nvPr/>
        </p:nvSpPr>
        <p:spPr>
          <a:xfrm>
            <a:off x="804960" y="4202280"/>
            <a:ext cx="183960" cy="39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 Box 19"/>
          <p:cNvSpPr/>
          <p:nvPr/>
        </p:nvSpPr>
        <p:spPr>
          <a:xfrm>
            <a:off x="738360" y="5105520"/>
            <a:ext cx="183960" cy="39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Rectangle 22"/>
          <p:cNvSpPr/>
          <p:nvPr/>
        </p:nvSpPr>
        <p:spPr>
          <a:xfrm>
            <a:off x="911160" y="6355080"/>
            <a:ext cx="183960" cy="700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22920" y="5194080"/>
            <a:ext cx="7920720" cy="6472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Systèmes Embarqués Microprogrammé</a:t>
            </a:r>
            <a:r>
              <a:rPr b="0" lang="fr-FR" sz="24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s</a:t>
            </a:r>
            <a:endParaRPr b="0" lang="en-US" sz="24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32" name="8 Título"/>
          <p:cNvSpPr/>
          <p:nvPr/>
        </p:nvSpPr>
        <p:spPr>
          <a:xfrm>
            <a:off x="1296360" y="1906920"/>
            <a:ext cx="7847280" cy="1469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Tic-Tac-Tile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Lucas Jung </a:t>
            </a:r>
            <a:r>
              <a:rPr b="0" lang="es-ES" sz="2800" spc="-1" strike="noStrike" u="sng">
                <a:solidFill>
                  <a:srgbClr val="4169e1"/>
                </a:solidFill>
                <a:uFillTx/>
                <a:latin typeface="Arial"/>
                <a:ea typeface="ＭＳ Ｐゴシック"/>
                <a:hlinkClick r:id="rId1"/>
              </a:rPr>
              <a:t>@gruvw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-37800" y="241920"/>
            <a:ext cx="1494360" cy="64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features: checklist (1/2)</a:t>
            </a:r>
            <a:endParaRPr b="0" lang="en-US" sz="3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73680" y="1190520"/>
            <a:ext cx="8572320" cy="53002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ARM Processors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describe what you use the ARM9 (and optionally the ARM7) for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Timers / Interrupts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describe how you use the timers and interrupts in your project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Graphics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describe how you use the main/sub screen in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Keypad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describe how you use the keypad in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features: checklist (2/2)</a:t>
            </a:r>
            <a:endParaRPr b="0" lang="en-US" sz="3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73680" y="1190520"/>
            <a:ext cx="8572320" cy="53002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Touchscreen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describe how you use the touchscreen features in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684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Sound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describe how you use the sound devices (speakers or input channels) in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684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Secondary Storage (optional)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describe how you use the SDcard file system in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684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WiFi (optional)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describe how you use the WiFi in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684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Sprites (optional)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describe how you use the sprites in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project screenshot</a:t>
            </a:r>
            <a:endParaRPr b="0" lang="en-US" sz="3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73680" y="1190520"/>
            <a:ext cx="8572320" cy="53002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Include an image with the final view/s of your project on the actual NDS device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23245</TotalTime>
  <Application>LibreOffice/7.3.7.2$Linux_X86_64 LibreOffice_project/30$Build-2</Application>
  <AppVersion>15.0000</AppVersion>
  <Words>170</Words>
  <Paragraphs>43</Paragraphs>
  <Company>EPFL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2011-05-27T10:59:46Z</dcterms:created>
  <dc:creator>David Atienza (EPFL)</dc:creator>
  <dc:description/>
  <dc:language>en-US</dc:language>
  <cp:lastModifiedBy/>
  <cp:lastPrinted>2006-12-01T11:02:00Z</cp:lastPrinted>
  <dcterms:modified xsi:type="dcterms:W3CDTF">2023-12-06T18:11:53Z</dcterms:modified>
  <cp:revision>709</cp:revision>
  <dc:subject/>
  <dc:title>Nano-Giga Systems   Engineering Systems for  Health, Security and the Environment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(4:3)</vt:lpwstr>
  </property>
  <property fmtid="{D5CDD505-2E9C-101B-9397-08002B2CF9AE}" pid="4" name="Slides">
    <vt:i4>4</vt:i4>
  </property>
</Properties>
</file>