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khan" userId="eaa1a1eeb63602c8" providerId="LiveId" clId="{02E29DD0-A653-49C1-88A4-70ABA6DA5B4B}"/>
    <pc:docChg chg="undo custSel addSld modSld">
      <pc:chgData name="imran khan" userId="eaa1a1eeb63602c8" providerId="LiveId" clId="{02E29DD0-A653-49C1-88A4-70ABA6DA5B4B}" dt="2024-09-22T18:44:57.903" v="204" actId="20577"/>
      <pc:docMkLst>
        <pc:docMk/>
      </pc:docMkLst>
      <pc:sldChg chg="modSp mod">
        <pc:chgData name="imran khan" userId="eaa1a1eeb63602c8" providerId="LiveId" clId="{02E29DD0-A653-49C1-88A4-70ABA6DA5B4B}" dt="2024-09-22T18:44:57.903" v="204" actId="20577"/>
        <pc:sldMkLst>
          <pc:docMk/>
          <pc:sldMk cId="3721450375" sldId="256"/>
        </pc:sldMkLst>
        <pc:spChg chg="mod">
          <ac:chgData name="imran khan" userId="eaa1a1eeb63602c8" providerId="LiveId" clId="{02E29DD0-A653-49C1-88A4-70ABA6DA5B4B}" dt="2024-09-22T18:44:57.903" v="204" actId="20577"/>
          <ac:spMkLst>
            <pc:docMk/>
            <pc:sldMk cId="3721450375" sldId="256"/>
            <ac:spMk id="3" creationId="{F9F485C2-21A3-B4A0-985A-E7725658C626}"/>
          </ac:spMkLst>
        </pc:spChg>
      </pc:sldChg>
      <pc:sldChg chg="modSp mod">
        <pc:chgData name="imran khan" userId="eaa1a1eeb63602c8" providerId="LiveId" clId="{02E29DD0-A653-49C1-88A4-70ABA6DA5B4B}" dt="2024-09-22T18:42:48.339" v="184" actId="20577"/>
        <pc:sldMkLst>
          <pc:docMk/>
          <pc:sldMk cId="580588043" sldId="257"/>
        </pc:sldMkLst>
        <pc:spChg chg="mod">
          <ac:chgData name="imran khan" userId="eaa1a1eeb63602c8" providerId="LiveId" clId="{02E29DD0-A653-49C1-88A4-70ABA6DA5B4B}" dt="2024-09-22T18:42:48.339" v="184" actId="20577"/>
          <ac:spMkLst>
            <pc:docMk/>
            <pc:sldMk cId="580588043" sldId="257"/>
            <ac:spMk id="3" creationId="{D9C47B72-6F97-4753-A867-7092230466B1}"/>
          </ac:spMkLst>
        </pc:spChg>
      </pc:sldChg>
      <pc:sldChg chg="addSp modSp new">
        <pc:chgData name="imran khan" userId="eaa1a1eeb63602c8" providerId="LiveId" clId="{02E29DD0-A653-49C1-88A4-70ABA6DA5B4B}" dt="2024-09-22T17:55:29.457" v="3" actId="931"/>
        <pc:sldMkLst>
          <pc:docMk/>
          <pc:sldMk cId="1655638857" sldId="263"/>
        </pc:sldMkLst>
        <pc:picChg chg="add mod">
          <ac:chgData name="imran khan" userId="eaa1a1eeb63602c8" providerId="LiveId" clId="{02E29DD0-A653-49C1-88A4-70ABA6DA5B4B}" dt="2024-09-22T17:54:54.784" v="1" actId="931"/>
          <ac:picMkLst>
            <pc:docMk/>
            <pc:sldMk cId="1655638857" sldId="263"/>
            <ac:picMk id="3" creationId="{B4BC7C70-A60D-D788-ECF5-9DC43ED14DF0}"/>
          </ac:picMkLst>
        </pc:picChg>
        <pc:picChg chg="add mod">
          <ac:chgData name="imran khan" userId="eaa1a1eeb63602c8" providerId="LiveId" clId="{02E29DD0-A653-49C1-88A4-70ABA6DA5B4B}" dt="2024-09-22T17:55:10.546" v="2" actId="931"/>
          <ac:picMkLst>
            <pc:docMk/>
            <pc:sldMk cId="1655638857" sldId="263"/>
            <ac:picMk id="5" creationId="{359EC46D-4A46-381A-4B32-FD331C63980E}"/>
          </ac:picMkLst>
        </pc:picChg>
        <pc:picChg chg="add mod">
          <ac:chgData name="imran khan" userId="eaa1a1eeb63602c8" providerId="LiveId" clId="{02E29DD0-A653-49C1-88A4-70ABA6DA5B4B}" dt="2024-09-22T17:55:29.457" v="3" actId="931"/>
          <ac:picMkLst>
            <pc:docMk/>
            <pc:sldMk cId="1655638857" sldId="263"/>
            <ac:picMk id="7" creationId="{5ADED641-B686-D4C0-AA90-110E00283C73}"/>
          </ac:picMkLst>
        </pc:picChg>
      </pc:sldChg>
      <pc:sldChg chg="addSp modSp new">
        <pc:chgData name="imran khan" userId="eaa1a1eeb63602c8" providerId="LiveId" clId="{02E29DD0-A653-49C1-88A4-70ABA6DA5B4B}" dt="2024-09-22T17:55:40.444" v="5" actId="931"/>
        <pc:sldMkLst>
          <pc:docMk/>
          <pc:sldMk cId="599351271" sldId="264"/>
        </pc:sldMkLst>
        <pc:picChg chg="add mod">
          <ac:chgData name="imran khan" userId="eaa1a1eeb63602c8" providerId="LiveId" clId="{02E29DD0-A653-49C1-88A4-70ABA6DA5B4B}" dt="2024-09-22T17:55:40.444" v="5" actId="931"/>
          <ac:picMkLst>
            <pc:docMk/>
            <pc:sldMk cId="599351271" sldId="264"/>
            <ac:picMk id="3" creationId="{EAF0C6EA-16EF-478E-6C07-319A75DDD6C4}"/>
          </ac:picMkLst>
        </pc:picChg>
      </pc:sldChg>
      <pc:sldChg chg="addSp modSp new">
        <pc:chgData name="imran khan" userId="eaa1a1eeb63602c8" providerId="LiveId" clId="{02E29DD0-A653-49C1-88A4-70ABA6DA5B4B}" dt="2024-09-22T17:55:57.224" v="7" actId="931"/>
        <pc:sldMkLst>
          <pc:docMk/>
          <pc:sldMk cId="3922315901" sldId="265"/>
        </pc:sldMkLst>
        <pc:picChg chg="add mod">
          <ac:chgData name="imran khan" userId="eaa1a1eeb63602c8" providerId="LiveId" clId="{02E29DD0-A653-49C1-88A4-70ABA6DA5B4B}" dt="2024-09-22T17:55:57.224" v="7" actId="931"/>
          <ac:picMkLst>
            <pc:docMk/>
            <pc:sldMk cId="3922315901" sldId="265"/>
            <ac:picMk id="3" creationId="{F531B4D9-4155-E73A-0002-86E80507331C}"/>
          </ac:picMkLst>
        </pc:picChg>
      </pc:sldChg>
      <pc:sldChg chg="addSp modSp new mod modClrScheme chgLayout">
        <pc:chgData name="imran khan" userId="eaa1a1eeb63602c8" providerId="LiveId" clId="{02E29DD0-A653-49C1-88A4-70ABA6DA5B4B}" dt="2024-09-22T18:44:22.423" v="198" actId="20577"/>
        <pc:sldMkLst>
          <pc:docMk/>
          <pc:sldMk cId="1844218887" sldId="266"/>
        </pc:sldMkLst>
        <pc:spChg chg="add mod">
          <ac:chgData name="imran khan" userId="eaa1a1eeb63602c8" providerId="LiveId" clId="{02E29DD0-A653-49C1-88A4-70ABA6DA5B4B}" dt="2024-09-22T18:44:22.423" v="198" actId="20577"/>
          <ac:spMkLst>
            <pc:docMk/>
            <pc:sldMk cId="1844218887" sldId="266"/>
            <ac:spMk id="2" creationId="{C501C5BE-5032-049A-FC5F-A31011241B03}"/>
          </ac:spMkLst>
        </pc:spChg>
      </pc:sldChg>
      <pc:sldChg chg="modSp new mod">
        <pc:chgData name="imran khan" userId="eaa1a1eeb63602c8" providerId="LiveId" clId="{02E29DD0-A653-49C1-88A4-70ABA6DA5B4B}" dt="2024-09-22T18:35:10.156" v="89" actId="20577"/>
        <pc:sldMkLst>
          <pc:docMk/>
          <pc:sldMk cId="1914172720" sldId="267"/>
        </pc:sldMkLst>
        <pc:spChg chg="mod">
          <ac:chgData name="imran khan" userId="eaa1a1eeb63602c8" providerId="LiveId" clId="{02E29DD0-A653-49C1-88A4-70ABA6DA5B4B}" dt="2024-09-22T18:34:13.282" v="76" actId="20577"/>
          <ac:spMkLst>
            <pc:docMk/>
            <pc:sldMk cId="1914172720" sldId="267"/>
            <ac:spMk id="2" creationId="{4F1C7A50-7A5E-7ED3-6FD2-9D9ABEC97872}"/>
          </ac:spMkLst>
        </pc:spChg>
        <pc:spChg chg="mod">
          <ac:chgData name="imran khan" userId="eaa1a1eeb63602c8" providerId="LiveId" clId="{02E29DD0-A653-49C1-88A4-70ABA6DA5B4B}" dt="2024-09-22T18:35:10.156" v="89" actId="20577"/>
          <ac:spMkLst>
            <pc:docMk/>
            <pc:sldMk cId="1914172720" sldId="267"/>
            <ac:spMk id="3" creationId="{2C781253-D776-0256-94A3-EF971C3F077B}"/>
          </ac:spMkLst>
        </pc:spChg>
      </pc:sldChg>
      <pc:sldChg chg="addSp delSp modSp new mod modClrScheme chgLayout">
        <pc:chgData name="imran khan" userId="eaa1a1eeb63602c8" providerId="LiveId" clId="{02E29DD0-A653-49C1-88A4-70ABA6DA5B4B}" dt="2024-09-22T18:36:44.782" v="92" actId="931"/>
        <pc:sldMkLst>
          <pc:docMk/>
          <pc:sldMk cId="2484280693" sldId="268"/>
        </pc:sldMkLst>
        <pc:spChg chg="del">
          <ac:chgData name="imran khan" userId="eaa1a1eeb63602c8" providerId="LiveId" clId="{02E29DD0-A653-49C1-88A4-70ABA6DA5B4B}" dt="2024-09-22T18:36:09.214" v="91" actId="700"/>
          <ac:spMkLst>
            <pc:docMk/>
            <pc:sldMk cId="2484280693" sldId="268"/>
            <ac:spMk id="2" creationId="{6D108B02-7E90-8381-8707-CBE959DA7548}"/>
          </ac:spMkLst>
        </pc:spChg>
        <pc:spChg chg="del">
          <ac:chgData name="imran khan" userId="eaa1a1eeb63602c8" providerId="LiveId" clId="{02E29DD0-A653-49C1-88A4-70ABA6DA5B4B}" dt="2024-09-22T18:36:09.214" v="91" actId="700"/>
          <ac:spMkLst>
            <pc:docMk/>
            <pc:sldMk cId="2484280693" sldId="268"/>
            <ac:spMk id="3" creationId="{21E01A65-A56F-668F-1BF3-161F8463AF11}"/>
          </ac:spMkLst>
        </pc:spChg>
        <pc:picChg chg="add mod">
          <ac:chgData name="imran khan" userId="eaa1a1eeb63602c8" providerId="LiveId" clId="{02E29DD0-A653-49C1-88A4-70ABA6DA5B4B}" dt="2024-09-22T18:36:44.782" v="92" actId="931"/>
          <ac:picMkLst>
            <pc:docMk/>
            <pc:sldMk cId="2484280693" sldId="268"/>
            <ac:picMk id="5" creationId="{76EC908A-DF83-1B38-C6CC-823928D074CE}"/>
          </ac:picMkLst>
        </pc:picChg>
      </pc:sldChg>
      <pc:sldChg chg="addSp modSp new mod modClrScheme chgLayout">
        <pc:chgData name="imran khan" userId="eaa1a1eeb63602c8" providerId="LiveId" clId="{02E29DD0-A653-49C1-88A4-70ABA6DA5B4B}" dt="2024-09-22T18:40:07.080" v="113" actId="20577"/>
        <pc:sldMkLst>
          <pc:docMk/>
          <pc:sldMk cId="3525985592" sldId="269"/>
        </pc:sldMkLst>
        <pc:spChg chg="add mod">
          <ac:chgData name="imran khan" userId="eaa1a1eeb63602c8" providerId="LiveId" clId="{02E29DD0-A653-49C1-88A4-70ABA6DA5B4B}" dt="2024-09-22T18:39:23.185" v="106" actId="20577"/>
          <ac:spMkLst>
            <pc:docMk/>
            <pc:sldMk cId="3525985592" sldId="269"/>
            <ac:spMk id="2" creationId="{F516A21E-F370-1B44-BC68-33A863875AB0}"/>
          </ac:spMkLst>
        </pc:spChg>
        <pc:spChg chg="add mod">
          <ac:chgData name="imran khan" userId="eaa1a1eeb63602c8" providerId="LiveId" clId="{02E29DD0-A653-49C1-88A4-70ABA6DA5B4B}" dt="2024-09-22T18:40:07.080" v="113" actId="20577"/>
          <ac:spMkLst>
            <pc:docMk/>
            <pc:sldMk cId="3525985592" sldId="269"/>
            <ac:spMk id="3" creationId="{FF52CFBA-1B2E-C467-A78F-8029D4EB2170}"/>
          </ac:spMkLst>
        </pc:spChg>
      </pc:sldChg>
      <pc:sldChg chg="addSp delSp modSp new mod modClrScheme chgLayout">
        <pc:chgData name="imran khan" userId="eaa1a1eeb63602c8" providerId="LiveId" clId="{02E29DD0-A653-49C1-88A4-70ABA6DA5B4B}" dt="2024-09-22T18:42:12.886" v="142" actId="20577"/>
        <pc:sldMkLst>
          <pc:docMk/>
          <pc:sldMk cId="3485078642" sldId="270"/>
        </pc:sldMkLst>
        <pc:spChg chg="del mod ord">
          <ac:chgData name="imran khan" userId="eaa1a1eeb63602c8" providerId="LiveId" clId="{02E29DD0-A653-49C1-88A4-70ABA6DA5B4B}" dt="2024-09-22T18:41:16.437" v="115" actId="700"/>
          <ac:spMkLst>
            <pc:docMk/>
            <pc:sldMk cId="3485078642" sldId="270"/>
            <ac:spMk id="2" creationId="{66B74CFA-5906-B122-1D54-CB8C77A0FA00}"/>
          </ac:spMkLst>
        </pc:spChg>
        <pc:spChg chg="del mod ord">
          <ac:chgData name="imran khan" userId="eaa1a1eeb63602c8" providerId="LiveId" clId="{02E29DD0-A653-49C1-88A4-70ABA6DA5B4B}" dt="2024-09-22T18:41:16.437" v="115" actId="700"/>
          <ac:spMkLst>
            <pc:docMk/>
            <pc:sldMk cId="3485078642" sldId="270"/>
            <ac:spMk id="3" creationId="{3429C13B-19BD-FC17-D53D-5EB2E8F6134A}"/>
          </ac:spMkLst>
        </pc:spChg>
        <pc:spChg chg="add del mod ord">
          <ac:chgData name="imran khan" userId="eaa1a1eeb63602c8" providerId="LiveId" clId="{02E29DD0-A653-49C1-88A4-70ABA6DA5B4B}" dt="2024-09-22T18:41:20.913" v="116" actId="700"/>
          <ac:spMkLst>
            <pc:docMk/>
            <pc:sldMk cId="3485078642" sldId="270"/>
            <ac:spMk id="4" creationId="{DA49DA00-D618-D2B5-8D6F-5BCC0E24EE2A}"/>
          </ac:spMkLst>
        </pc:spChg>
        <pc:spChg chg="add del mod ord">
          <ac:chgData name="imran khan" userId="eaa1a1eeb63602c8" providerId="LiveId" clId="{02E29DD0-A653-49C1-88A4-70ABA6DA5B4B}" dt="2024-09-22T18:41:20.913" v="116" actId="700"/>
          <ac:spMkLst>
            <pc:docMk/>
            <pc:sldMk cId="3485078642" sldId="270"/>
            <ac:spMk id="5" creationId="{47DE7B1F-C458-4BDA-C717-5AD284BA5226}"/>
          </ac:spMkLst>
        </pc:spChg>
        <pc:spChg chg="add mod ord">
          <ac:chgData name="imran khan" userId="eaa1a1eeb63602c8" providerId="LiveId" clId="{02E29DD0-A653-49C1-88A4-70ABA6DA5B4B}" dt="2024-09-22T18:42:12.886" v="142" actId="20577"/>
          <ac:spMkLst>
            <pc:docMk/>
            <pc:sldMk cId="3485078642" sldId="270"/>
            <ac:spMk id="6" creationId="{46D3F83A-709C-3244-9089-0330B1EED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0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0E06-FEF3-4D9C-AFBD-CAA09C37D8B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367B-7887-4E1B-87B0-2FE8BDB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DDC-5708-A688-34A2-590A4D20B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GramiBOT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485C2-21A3-B4A0-985A-E7725658C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Chat bot to handle ecommerce orders </a:t>
            </a:r>
            <a:r>
              <a:rPr lang="en-US"/>
              <a:t>for Laptop, </a:t>
            </a:r>
            <a:r>
              <a:rPr lang="en-US" dirty="0"/>
              <a:t>mobile </a:t>
            </a:r>
            <a:r>
              <a:rPr lang="en-US"/>
              <a:t>and television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	By: Gaurav, imran, Aakash</a:t>
            </a:r>
          </a:p>
        </p:txBody>
      </p:sp>
    </p:spTree>
    <p:extLst>
      <p:ext uri="{BB962C8B-B14F-4D97-AF65-F5344CB8AC3E}">
        <p14:creationId xmlns:p14="http://schemas.microsoft.com/office/powerpoint/2010/main" val="372145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13E18-9884-06F0-D86B-B748CF46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6F3F9-2956-0D41-CE4E-C6A88622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C7C70-A60D-D788-ECF5-9DC43ED14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EC46D-4A46-381A-4B32-FD331C63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ED641-B686-D4C0-AA90-110E0028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0C6EA-16EF-478E-6C07-319A75DD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1B4D9-4155-E73A-0002-86E805073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C5BE-5032-049A-FC5F-A3101124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42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377D-6110-ED0F-1259-9FCEACAE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7B72-6F97-4753-A867-70922304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chatbot is made using </a:t>
            </a:r>
            <a:r>
              <a:rPr lang="en-US" dirty="0" err="1"/>
              <a:t>Gradio’s</a:t>
            </a:r>
            <a:r>
              <a:rPr lang="en-US" dirty="0"/>
              <a:t> chat interface at the front-end and Generative AI API is used in the backend.</a:t>
            </a:r>
          </a:p>
          <a:p>
            <a:r>
              <a:rPr lang="en-US" dirty="0"/>
              <a:t>The user interface provides a chat style product search, addition to the cart and then order.</a:t>
            </a:r>
          </a:p>
          <a:p>
            <a:r>
              <a:rPr lang="en-US" dirty="0"/>
              <a:t>It supports ordering of the laptops, television and mobile phones.</a:t>
            </a:r>
          </a:p>
        </p:txBody>
      </p:sp>
    </p:spTree>
    <p:extLst>
      <p:ext uri="{BB962C8B-B14F-4D97-AF65-F5344CB8AC3E}">
        <p14:creationId xmlns:p14="http://schemas.microsoft.com/office/powerpoint/2010/main" val="5805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7A50-7A5E-7ED3-6FD2-9D9ABEC9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chatbot?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1253-D776-0256-94A3-EF971C3F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Chatbots are software applications that use artificial intelligence &amp; natural language processing to understand what a human wants, and guides them to their desired outcome with as little work for the end user as possible. </a:t>
            </a:r>
          </a:p>
          <a:p>
            <a:r>
              <a:rPr lang="en-US" dirty="0"/>
              <a:t> Like a virtual assistant for your customer experience touchpoints.</a:t>
            </a:r>
          </a:p>
          <a:p>
            <a:r>
              <a:rPr lang="en-US" dirty="0"/>
              <a:t>A well designed &amp; built chatbot will: – Use existing conversation data (if available) to understand the type of questions people ask. </a:t>
            </a:r>
          </a:p>
          <a:p>
            <a:pPr lvl="1"/>
            <a:r>
              <a:rPr lang="en-US" dirty="0"/>
              <a:t>Analyze correct answers to those questions through a ‘training’ period. </a:t>
            </a:r>
          </a:p>
          <a:p>
            <a:pPr lvl="1"/>
            <a:r>
              <a:rPr lang="en-US" dirty="0"/>
              <a:t>Use machine learning &amp; NLP to learn context, and continually get better at answering those questions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9141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C908A-DF83-1B38-C6CC-823928D07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1741023"/>
            <a:ext cx="863420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A21E-F370-1B44-BC68-33A86387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chatbot?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CFBA-1B2E-C467-A78F-8029D4EB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Today’s marketing &amp; sales teams are under a lot of pressure to not only show results, but to constantly be improving the customer experience. </a:t>
            </a:r>
          </a:p>
          <a:p>
            <a:r>
              <a:rPr lang="en-US" dirty="0"/>
              <a:t> It’s a big task. Not to mention the ever-increasing expectations of todays consumers (aka, the Amazon effect). </a:t>
            </a:r>
          </a:p>
          <a:p>
            <a:r>
              <a:rPr lang="en-US" dirty="0"/>
              <a:t> Today, we expect answers immediately and we expect that they will be accurate. This can be done with human beings up to a certain tipping point, then technology has to be the answer. This is why forward thinking brands have adopted chatbots to help them.</a:t>
            </a:r>
          </a:p>
        </p:txBody>
      </p:sp>
    </p:spTree>
    <p:extLst>
      <p:ext uri="{BB962C8B-B14F-4D97-AF65-F5344CB8AC3E}">
        <p14:creationId xmlns:p14="http://schemas.microsoft.com/office/powerpoint/2010/main" val="35259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D3F83A-709C-3244-9089-0330B1E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GRAMIBOT</a:t>
            </a:r>
          </a:p>
        </p:txBody>
      </p:sp>
    </p:spTree>
    <p:extLst>
      <p:ext uri="{BB962C8B-B14F-4D97-AF65-F5344CB8AC3E}">
        <p14:creationId xmlns:p14="http://schemas.microsoft.com/office/powerpoint/2010/main" val="348507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50E8F-DCC3-309C-D01F-1F1C7DEC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4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E1B8-C675-121D-4593-D6F120F4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D044F-B03E-02B8-2270-4E39339E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1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304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GramiBOT</vt:lpstr>
      <vt:lpstr>Features</vt:lpstr>
      <vt:lpstr>What is a chatbot?</vt:lpstr>
      <vt:lpstr>PowerPoint Presentation</vt:lpstr>
      <vt:lpstr>Why chatbot?</vt:lpstr>
      <vt:lpstr>     GRAMIBOT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khan</dc:creator>
  <cp:lastModifiedBy>imran khan</cp:lastModifiedBy>
  <cp:revision>1</cp:revision>
  <dcterms:created xsi:type="dcterms:W3CDTF">2024-09-22T17:35:30Z</dcterms:created>
  <dcterms:modified xsi:type="dcterms:W3CDTF">2024-09-22T18:44:59Z</dcterms:modified>
</cp:coreProperties>
</file>