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A1190-D858-496D-84F6-D8222C7239B3}">
          <p14:sldIdLst>
            <p14:sldId id="256"/>
            <p14:sldId id="257"/>
            <p14:sldId id="258"/>
          </p14:sldIdLst>
        </p14:section>
        <p14:section name="Untitled Section" id="{C110812D-D5EA-480D-86D8-1A7B91162AB2}">
          <p14:sldIdLst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45" autoAdjust="0"/>
  </p:normalViewPr>
  <p:slideViewPr>
    <p:cSldViewPr>
      <p:cViewPr>
        <p:scale>
          <a:sx n="100" d="100"/>
          <a:sy n="100" d="100"/>
        </p:scale>
        <p:origin x="-70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DD6CA-8B71-45FB-A451-5FF303FBFE1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AF13CD-57F8-405F-A900-83718EF5FAA3}">
      <dgm:prSet phldrT="[Text]" custT="1"/>
      <dgm:spPr>
        <a:xfrm>
          <a:off x="2254862" y="1537312"/>
          <a:ext cx="729025" cy="729025"/>
        </a:xfrm>
        <a:solidFill>
          <a:srgbClr val="003359">
            <a:lumMod val="90000"/>
            <a:lumOff val="10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Document Imaging Technology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340F4310-B05A-4925-9D06-4327F61D7691}" type="parTrans" cxnId="{9C5E7F63-A743-4ECC-B935-275F5FA5DA65}">
      <dgm:prSet/>
      <dgm:spPr/>
      <dgm:t>
        <a:bodyPr/>
        <a:lstStyle/>
        <a:p>
          <a:endParaRPr lang="en-US"/>
        </a:p>
      </dgm:t>
    </dgm:pt>
    <dgm:pt modelId="{D49312AA-BC92-4072-B7A5-FA6262715320}" type="sibTrans" cxnId="{9C5E7F63-A743-4ECC-B935-275F5FA5DA65}">
      <dgm:prSet/>
      <dgm:spPr/>
      <dgm:t>
        <a:bodyPr/>
        <a:lstStyle/>
        <a:p>
          <a:endParaRPr lang="en-US"/>
        </a:p>
      </dgm:t>
    </dgm:pt>
    <dgm:pt modelId="{D685F36F-B332-4248-9C78-1B3D0EE62D77}">
      <dgm:prSet phldrT="[Text]" custT="1"/>
      <dgm:spPr>
        <a:xfrm>
          <a:off x="2254862" y="2330"/>
          <a:ext cx="729025" cy="729025"/>
        </a:xfrm>
        <a:solidFill>
          <a:srgbClr val="CC33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Lending Services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DBC118B3-3453-48D9-B7AA-0F92033667DA}" type="parTrans" cxnId="{08A25A01-7742-4A1F-936D-959D5C4A259E}">
      <dgm:prSet/>
      <dgm:spPr>
        <a:xfrm rot="16200000">
          <a:off x="2216396" y="1121809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C536E804-5B00-43B2-8246-BB298197D4CF}" type="sibTrans" cxnId="{08A25A01-7742-4A1F-936D-959D5C4A259E}">
      <dgm:prSet/>
      <dgm:spPr/>
      <dgm:t>
        <a:bodyPr/>
        <a:lstStyle/>
        <a:p>
          <a:endParaRPr lang="en-US"/>
        </a:p>
      </dgm:t>
    </dgm:pt>
    <dgm:pt modelId="{DF247F60-A3BE-41FF-B6B5-32FCDAC19AA4}">
      <dgm:prSet phldrT="[Text]" custT="1"/>
      <dgm:spPr>
        <a:xfrm>
          <a:off x="3157102" y="295485"/>
          <a:ext cx="729025" cy="729025"/>
        </a:xfrm>
        <a:solidFill>
          <a:srgbClr val="00785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Consumer Lending</a:t>
          </a:r>
          <a:endParaRPr lang="en-US" sz="7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E0E03F4-02A1-40AB-A68B-68713BC1DB7B}" type="parTrans" cxnId="{48FEF932-6460-4D85-AC73-82C01379B92A}">
      <dgm:prSet/>
      <dgm:spPr>
        <a:xfrm rot="18360000">
          <a:off x="2667516" y="1268387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4724670A-849C-4A12-8216-0262B3122F3A}" type="sibTrans" cxnId="{48FEF932-6460-4D85-AC73-82C01379B92A}">
      <dgm:prSet/>
      <dgm:spPr/>
      <dgm:t>
        <a:bodyPr/>
        <a:lstStyle/>
        <a:p>
          <a:endParaRPr lang="en-US"/>
        </a:p>
      </dgm:t>
    </dgm:pt>
    <dgm:pt modelId="{74CCC32E-847C-4F63-BF05-FAB562168316}">
      <dgm:prSet phldrT="[Text]" custT="1"/>
      <dgm:spPr>
        <a:xfrm>
          <a:off x="3714717" y="1062976"/>
          <a:ext cx="729025" cy="729025"/>
        </a:xfr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Human Resources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BE370687-2E5D-4EE4-AE12-7FA83A85ECA7}" type="parTrans" cxnId="{C9BCCDDD-D92A-42C2-AC17-452810FB4408}">
      <dgm:prSet/>
      <dgm:spPr>
        <a:xfrm rot="20520000">
          <a:off x="2946323" y="1652132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7D66D979-AA59-4634-8DCC-B9D72694BDBC}" type="sibTrans" cxnId="{C9BCCDDD-D92A-42C2-AC17-452810FB4408}">
      <dgm:prSet/>
      <dgm:spPr/>
      <dgm:t>
        <a:bodyPr/>
        <a:lstStyle/>
        <a:p>
          <a:endParaRPr lang="en-US"/>
        </a:p>
      </dgm:t>
    </dgm:pt>
    <dgm:pt modelId="{019DB7AF-67B6-43E5-A893-F357DA50EB63}">
      <dgm:prSet phldrT="[Text]" custT="1"/>
      <dgm:spPr>
        <a:xfrm>
          <a:off x="3157102" y="2779139"/>
          <a:ext cx="729025" cy="729025"/>
        </a:xfr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Central Operations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910D5B80-8077-4E5B-A575-ED6D002996B0}" type="parTrans" cxnId="{F09EDA39-9DE0-46AC-8A4D-C80A0E905C76}">
      <dgm:prSet/>
      <dgm:spPr>
        <a:xfrm rot="3240000">
          <a:off x="2667516" y="2510213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67C4EF2D-80E2-4E3C-BCFF-CA8FD4086A6E}" type="sibTrans" cxnId="{F09EDA39-9DE0-46AC-8A4D-C80A0E905C76}">
      <dgm:prSet/>
      <dgm:spPr/>
      <dgm:t>
        <a:bodyPr/>
        <a:lstStyle/>
        <a:p>
          <a:endParaRPr lang="en-US"/>
        </a:p>
      </dgm:t>
    </dgm:pt>
    <dgm:pt modelId="{B082D0C4-76BA-415B-816D-4B0E88F3002B}">
      <dgm:prSet phldrT="[Text]" custT="1"/>
      <dgm:spPr>
        <a:xfrm>
          <a:off x="3714717" y="2011647"/>
          <a:ext cx="729025" cy="729025"/>
        </a:xfrm>
        <a:solidFill>
          <a:srgbClr val="CC0099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Commercial Cash Management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DCD10F83-8931-4F65-98DB-34C9E210CAA7}" type="parTrans" cxnId="{7C307699-17E8-4702-83B5-C2566510F70D}">
      <dgm:prSet/>
      <dgm:spPr>
        <a:xfrm rot="1080000">
          <a:off x="2946323" y="2126468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37E693E3-A843-46DA-ABF1-896D2A5E8706}" type="sibTrans" cxnId="{7C307699-17E8-4702-83B5-C2566510F70D}">
      <dgm:prSet/>
      <dgm:spPr/>
      <dgm:t>
        <a:bodyPr/>
        <a:lstStyle/>
        <a:p>
          <a:endParaRPr lang="en-US"/>
        </a:p>
      </dgm:t>
    </dgm:pt>
    <dgm:pt modelId="{5C887B76-D03C-4D01-8B4E-C09C74E52348}">
      <dgm:prSet phldrT="[Text]" custT="1"/>
      <dgm:spPr>
        <a:xfrm>
          <a:off x="2254862" y="3072294"/>
          <a:ext cx="729025" cy="729025"/>
        </a:xfrm>
        <a:solidFill>
          <a:schemeClr val="accent1">
            <a:lumMod val="7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M&amp;T Trust and Investments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74DEFC48-21A5-4EDA-9EB6-CF981AB3BEBE}" type="parTrans" cxnId="{800A5DA7-8D85-4828-8943-288B50A622B0}">
      <dgm:prSet/>
      <dgm:spPr>
        <a:xfrm rot="5400000">
          <a:off x="2216396" y="2656791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ED7B1751-1B40-4763-907C-BC9AE9961422}" type="sibTrans" cxnId="{800A5DA7-8D85-4828-8943-288B50A622B0}">
      <dgm:prSet/>
      <dgm:spPr/>
      <dgm:t>
        <a:bodyPr/>
        <a:lstStyle/>
        <a:p>
          <a:endParaRPr lang="en-US"/>
        </a:p>
      </dgm:t>
    </dgm:pt>
    <dgm:pt modelId="{37FEA74A-5FAF-441A-AB0D-AF1A61FC4D5E}">
      <dgm:prSet phldrT="[Text]" custT="1"/>
      <dgm:spPr>
        <a:xfrm>
          <a:off x="1352622" y="2779139"/>
          <a:ext cx="729025" cy="729025"/>
        </a:xfrm>
        <a:solidFill>
          <a:srgbClr val="7030A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M&amp;T Securities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9957E3F8-040F-455E-9344-6A54C1D3A7E1}" type="parTrans" cxnId="{27BE85B6-16CF-482F-9040-8D6891C528F1}">
      <dgm:prSet/>
      <dgm:spPr>
        <a:xfrm rot="7560000">
          <a:off x="1765276" y="2510213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A9D5A5BA-216F-4AB9-83A3-52B5C0F555C4}" type="sibTrans" cxnId="{27BE85B6-16CF-482F-9040-8D6891C528F1}">
      <dgm:prSet/>
      <dgm:spPr/>
      <dgm:t>
        <a:bodyPr/>
        <a:lstStyle/>
        <a:p>
          <a:endParaRPr lang="en-US"/>
        </a:p>
      </dgm:t>
    </dgm:pt>
    <dgm:pt modelId="{FBE17467-5F34-44FF-ABD3-12C1900D7070}">
      <dgm:prSet phldrT="[Text]" custT="1"/>
      <dgm:spPr>
        <a:xfrm>
          <a:off x="795007" y="2011647"/>
          <a:ext cx="729025" cy="729025"/>
        </a:xfrm>
        <a:solidFill>
          <a:srgbClr val="00B050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Finance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9BDF2E97-4B57-458F-98F7-CE79EB53E350}" type="parTrans" cxnId="{0C3E82B7-44D1-4905-8550-86ECD26AFF03}">
      <dgm:prSet/>
      <dgm:spPr>
        <a:xfrm rot="9720000">
          <a:off x="1486469" y="2126468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2A7656FE-1118-442A-8CBF-46FC1742D3C9}" type="sibTrans" cxnId="{0C3E82B7-44D1-4905-8550-86ECD26AFF03}">
      <dgm:prSet/>
      <dgm:spPr/>
      <dgm:t>
        <a:bodyPr/>
        <a:lstStyle/>
        <a:p>
          <a:endParaRPr lang="en-US"/>
        </a:p>
      </dgm:t>
    </dgm:pt>
    <dgm:pt modelId="{FF550626-18D6-4E19-8B13-2B4FF3A18A32}">
      <dgm:prSet phldrT="[Text]" custT="1"/>
      <dgm:spPr>
        <a:xfrm>
          <a:off x="795007" y="1062976"/>
          <a:ext cx="729025" cy="729025"/>
        </a:xfrm>
        <a:solidFill>
          <a:srgbClr val="003359">
            <a:lumMod val="75000"/>
            <a:lumOff val="2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Compliance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B0A6D551-5F05-49E9-96F9-4B123EB1A315}" type="parTrans" cxnId="{752EADE7-DCF7-4A02-A21F-533BD520AE89}">
      <dgm:prSet/>
      <dgm:spPr>
        <a:xfrm rot="11880000">
          <a:off x="1486469" y="1652132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6A852ADD-3DAE-487B-8B66-869B3B867647}" type="sibTrans" cxnId="{752EADE7-DCF7-4A02-A21F-533BD520AE89}">
      <dgm:prSet/>
      <dgm:spPr/>
      <dgm:t>
        <a:bodyPr/>
        <a:lstStyle/>
        <a:p>
          <a:endParaRPr lang="en-US"/>
        </a:p>
      </dgm:t>
    </dgm:pt>
    <dgm:pt modelId="{DEE5B9C7-5450-4F5B-B11D-B2475E3083AE}">
      <dgm:prSet phldrT="[Text]" custT="1"/>
      <dgm:spPr>
        <a:xfrm>
          <a:off x="1352622" y="295485"/>
          <a:ext cx="729025" cy="729025"/>
        </a:xfrm>
        <a:solidFill>
          <a:srgbClr val="FFC000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700" b="1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Retail</a:t>
          </a:r>
          <a:endParaRPr lang="en-US" sz="700" b="1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78DEB6FF-8102-46B9-915A-1F104BC9133D}" type="parTrans" cxnId="{4F9EAF5A-86AF-40F7-AE44-3AE91EBD5DA0}">
      <dgm:prSet/>
      <dgm:spPr>
        <a:xfrm rot="14040000">
          <a:off x="1765276" y="1268387"/>
          <a:ext cx="805956" cy="25048"/>
        </a:xfr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A6E47ECB-C1DF-458D-9965-AC994D1414F4}" type="sibTrans" cxnId="{4F9EAF5A-86AF-40F7-AE44-3AE91EBD5DA0}">
      <dgm:prSet/>
      <dgm:spPr/>
      <dgm:t>
        <a:bodyPr/>
        <a:lstStyle/>
        <a:p>
          <a:endParaRPr lang="en-US"/>
        </a:p>
      </dgm:t>
    </dgm:pt>
    <dgm:pt modelId="{5BD2682B-C1A1-4F5E-8ED2-F33F4BB3C2D7}">
      <dgm:prSet phldrT="[Text]" custAng="20736790" custScaleX="89701" custScaleY="64781" custRadScaleRad="96203" custRadScaleInc="-21086"/>
      <dgm:spPr>
        <a:xfrm>
          <a:off x="3157102" y="295485"/>
          <a:ext cx="729025" cy="729025"/>
        </a:xfrm>
        <a:prstGeom prst="ellipse">
          <a:avLst/>
        </a:prstGeom>
        <a:solidFill>
          <a:srgbClr val="00785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9CFAE4C-A05F-4B9A-8A51-F9496530DA04}" type="parTrans" cxnId="{0AD744F3-BE09-4A76-A57F-1400AB630DF1}">
      <dgm:prSet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D3699F0C-8EA9-43BF-91BC-4B9302AED3A4}" type="sibTrans" cxnId="{0AD744F3-BE09-4A76-A57F-1400AB630DF1}">
      <dgm:prSet/>
      <dgm:spPr/>
      <dgm:t>
        <a:bodyPr/>
        <a:lstStyle/>
        <a:p>
          <a:endParaRPr lang="en-US"/>
        </a:p>
      </dgm:t>
    </dgm:pt>
    <dgm:pt modelId="{9CD06B95-3A7A-4D20-879C-A499BDCD0970}">
      <dgm:prSet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DCE679D-8153-4216-B3C1-8B04BC62C2EE}" type="parTrans" cxnId="{9755503F-CF05-40E7-AF90-2DF35779CB5C}">
      <dgm:prSet/>
      <dgm:spPr>
        <a:xfrm rot="16200000">
          <a:off x="2216396" y="1121809"/>
          <a:ext cx="805956" cy="2504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gm:t>
    </dgm:pt>
    <dgm:pt modelId="{4CEE30D6-853C-46DD-8715-11C394AFB5DD}" type="sibTrans" cxnId="{9755503F-CF05-40E7-AF90-2DF35779CB5C}">
      <dgm:prSet/>
      <dgm:spPr/>
      <dgm:t>
        <a:bodyPr/>
        <a:lstStyle/>
        <a:p>
          <a:endParaRPr lang="en-US"/>
        </a:p>
      </dgm:t>
    </dgm:pt>
    <dgm:pt modelId="{A96955AE-B18D-4171-9D0F-D671050C5DCB}" type="pres">
      <dgm:prSet presAssocID="{EF5DD6CA-8B71-45FB-A451-5FF303FBFE1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2B46B8-1213-4535-A2DB-87845B456D8A}" type="pres">
      <dgm:prSet presAssocID="{E2AF13CD-57F8-405F-A900-83718EF5FAA3}" presName="centerShape" presStyleLbl="node0" presStyleIdx="0" presStyleCnt="1" custScaleX="120263" custScaleY="92689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A0DED06-071E-4826-AF8F-C0ED1ECD4B5C}" type="pres">
      <dgm:prSet presAssocID="{DBC118B3-3453-48D9-B7AA-0F92033667DA}" presName="Name9" presStyleLbl="parChTrans1D2" presStyleIdx="0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456D5B44-9AAA-4534-9552-3D9071A47E28}" type="pres">
      <dgm:prSet presAssocID="{DBC118B3-3453-48D9-B7AA-0F92033667DA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C425094-55A4-4199-9947-9612E859DDB0}" type="pres">
      <dgm:prSet presAssocID="{D685F36F-B332-4248-9C78-1B3D0EE62D77}" presName="node" presStyleLbl="node1" presStyleIdx="0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83D9D11-79D1-4E8E-860C-E7C05099D3C2}" type="pres">
      <dgm:prSet presAssocID="{0E0E03F4-02A1-40AB-A68B-68713BC1DB7B}" presName="Name9" presStyleLbl="parChTrans1D2" presStyleIdx="1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C97C2554-CED9-41A3-B769-3438A75A1D12}" type="pres">
      <dgm:prSet presAssocID="{0E0E03F4-02A1-40AB-A68B-68713BC1DB7B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3C1D076A-01FA-4EC9-A0C1-D46407B874D7}" type="pres">
      <dgm:prSet presAssocID="{DF247F60-A3BE-41FF-B6B5-32FCDAC19AA4}" presName="node" presStyleLbl="node1" presStyleIdx="1" presStyleCnt="10" custAng="20736790" custScaleX="89701" custScaleY="80213" custRadScaleRad="96203" custRadScaleInc="-2108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9E35535-9A2A-4666-AFF4-AA2D1E707BE3}" type="pres">
      <dgm:prSet presAssocID="{BE370687-2E5D-4EE4-AE12-7FA83A85ECA7}" presName="Name9" presStyleLbl="parChTrans1D2" presStyleIdx="2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2BEECB5E-7B3E-4E03-8543-EBD9BC2BAC7E}" type="pres">
      <dgm:prSet presAssocID="{BE370687-2E5D-4EE4-AE12-7FA83A85ECA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6FEB4434-CDE8-4857-9BDE-BD63BA864BA1}" type="pres">
      <dgm:prSet presAssocID="{74CCC32E-847C-4F63-BF05-FAB562168316}" presName="node" presStyleLbl="node1" presStyleIdx="2" presStyleCnt="10" custAng="20565733" custRadScaleRad="104608" custRadScaleInc="1964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88B4A4E3-130F-4FFC-ADD9-CABD9028F93B}" type="pres">
      <dgm:prSet presAssocID="{DCD10F83-8931-4F65-98DB-34C9E210CAA7}" presName="Name9" presStyleLbl="parChTrans1D2" presStyleIdx="3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A0368E7E-68C9-4381-8593-FB30A3E9ECDB}" type="pres">
      <dgm:prSet presAssocID="{DCD10F83-8931-4F65-98DB-34C9E210CAA7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4774B272-5DC7-462B-8B12-94A44E691B33}" type="pres">
      <dgm:prSet presAssocID="{B082D0C4-76BA-415B-816D-4B0E88F3002B}" presName="node" presStyleLbl="node1" presStyleIdx="3" presStyleCnt="10" custScaleX="10944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F5FC454-AB9E-4D57-BCA1-EC9BF0D297D5}" type="pres">
      <dgm:prSet presAssocID="{910D5B80-8077-4E5B-A575-ED6D002996B0}" presName="Name9" presStyleLbl="parChTrans1D2" presStyleIdx="4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DE3A53F8-EA42-49D0-9FD9-2B0545ACE388}" type="pres">
      <dgm:prSet presAssocID="{910D5B80-8077-4E5B-A575-ED6D002996B0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87CD92FF-6E40-4E2D-AA15-FAF66809FA85}" type="pres">
      <dgm:prSet presAssocID="{019DB7AF-67B6-43E5-A893-F357DA50EB63}" presName="node" presStyleLbl="node1" presStyleIdx="4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5A5BC25-C1C5-4CCD-9495-E70A0AB917E7}" type="pres">
      <dgm:prSet presAssocID="{74DEFC48-21A5-4EDA-9EB6-CF981AB3BEBE}" presName="Name9" presStyleLbl="parChTrans1D2" presStyleIdx="5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977E2BB3-7B37-4705-8B48-8FFF95DD9EE2}" type="pres">
      <dgm:prSet presAssocID="{74DEFC48-21A5-4EDA-9EB6-CF981AB3BEBE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7D0D76E6-AAB3-465A-A0C8-C0A176E44569}" type="pres">
      <dgm:prSet presAssocID="{5C887B76-D03C-4D01-8B4E-C09C74E52348}" presName="node" presStyleLbl="node1" presStyleIdx="5" presStyleCnt="10" custScaleX="11236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763B915A-FDD4-47D9-AC5B-1AB69B2DC438}" type="pres">
      <dgm:prSet presAssocID="{9957E3F8-040F-455E-9344-6A54C1D3A7E1}" presName="Name9" presStyleLbl="parChTrans1D2" presStyleIdx="6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6CF16F4D-AA4A-4661-9E3D-BD2DDEBA0944}" type="pres">
      <dgm:prSet presAssocID="{9957E3F8-040F-455E-9344-6A54C1D3A7E1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143C8C9A-2C1F-4C92-9024-13F2C7B05CD5}" type="pres">
      <dgm:prSet presAssocID="{37FEA74A-5FAF-441A-AB0D-AF1A61FC4D5E}" presName="node" presStyleLbl="node1" presStyleIdx="6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67C2A76A-BD35-4766-9690-2A6686538968}" type="pres">
      <dgm:prSet presAssocID="{9BDF2E97-4B57-458F-98F7-CE79EB53E350}" presName="Name9" presStyleLbl="parChTrans1D2" presStyleIdx="7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8A54154D-7DF9-435F-A7CA-D2DFDE7A15A1}" type="pres">
      <dgm:prSet presAssocID="{9BDF2E97-4B57-458F-98F7-CE79EB53E350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7AA0E1A1-1AFA-413B-938C-62F7ED1C03CD}" type="pres">
      <dgm:prSet presAssocID="{FBE17467-5F34-44FF-ABD3-12C1900D7070}" presName="node" presStyleLbl="node1" presStyleIdx="7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56B5E25-FE9B-4A03-BEE4-B877DB6F00A5}" type="pres">
      <dgm:prSet presAssocID="{B0A6D551-5F05-49E9-96F9-4B123EB1A315}" presName="Name9" presStyleLbl="parChTrans1D2" presStyleIdx="8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03C0CCF2-FE0D-49E3-A7B7-3C59CDAC6A7F}" type="pres">
      <dgm:prSet presAssocID="{B0A6D551-5F05-49E9-96F9-4B123EB1A315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340E6B83-E369-4403-BAE1-6D5567FF9ACF}" type="pres">
      <dgm:prSet presAssocID="{FF550626-18D6-4E19-8B13-2B4FF3A18A32}" presName="node" presStyleLbl="node1" presStyleIdx="8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4630C6C1-B165-45B4-BC17-B3F223332017}" type="pres">
      <dgm:prSet presAssocID="{78DEB6FF-8102-46B9-915A-1F104BC9133D}" presName="Name9" presStyleLbl="parChTrans1D2" presStyleIdx="9" presStyleCnt="10"/>
      <dgm:spPr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8AC0D465-D11C-4AB8-89FF-C2D7DD1F6F8E}" type="pres">
      <dgm:prSet presAssocID="{78DEB6FF-8102-46B9-915A-1F104BC9133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38618D4A-A43C-425C-B55F-9043C3CBD516}" type="pres">
      <dgm:prSet presAssocID="{DEE5B9C7-5450-4F5B-B11D-B2475E3083AE}" presName="node" presStyleLbl="node1" presStyleIdx="9" presStyleCnt="1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2A4119FD-634E-4C21-891F-21F5E4F96FE8}" type="presOf" srcId="{5C887B76-D03C-4D01-8B4E-C09C74E52348}" destId="{7D0D76E6-AAB3-465A-A0C8-C0A176E44569}" srcOrd="0" destOrd="0" presId="urn:microsoft.com/office/officeart/2005/8/layout/radial1"/>
    <dgm:cxn modelId="{AE888E48-D12C-4D72-BB85-5893683E1A2F}" type="presOf" srcId="{74CCC32E-847C-4F63-BF05-FAB562168316}" destId="{6FEB4434-CDE8-4857-9BDE-BD63BA864BA1}" srcOrd="0" destOrd="0" presId="urn:microsoft.com/office/officeart/2005/8/layout/radial1"/>
    <dgm:cxn modelId="{7C307699-17E8-4702-83B5-C2566510F70D}" srcId="{E2AF13CD-57F8-405F-A900-83718EF5FAA3}" destId="{B082D0C4-76BA-415B-816D-4B0E88F3002B}" srcOrd="3" destOrd="0" parTransId="{DCD10F83-8931-4F65-98DB-34C9E210CAA7}" sibTransId="{37E693E3-A843-46DA-ABF1-896D2A5E8706}"/>
    <dgm:cxn modelId="{C5BC537A-BE5B-4033-A476-B3116B9584D0}" type="presOf" srcId="{D685F36F-B332-4248-9C78-1B3D0EE62D77}" destId="{EC425094-55A4-4199-9947-9612E859DDB0}" srcOrd="0" destOrd="0" presId="urn:microsoft.com/office/officeart/2005/8/layout/radial1"/>
    <dgm:cxn modelId="{D1C41043-7187-40A3-8615-97B521C3A318}" type="presOf" srcId="{74DEFC48-21A5-4EDA-9EB6-CF981AB3BEBE}" destId="{977E2BB3-7B37-4705-8B48-8FFF95DD9EE2}" srcOrd="1" destOrd="0" presId="urn:microsoft.com/office/officeart/2005/8/layout/radial1"/>
    <dgm:cxn modelId="{00868CDC-6799-499D-962D-81768C2FE906}" type="presOf" srcId="{FF550626-18D6-4E19-8B13-2B4FF3A18A32}" destId="{340E6B83-E369-4403-BAE1-6D5567FF9ACF}" srcOrd="0" destOrd="0" presId="urn:microsoft.com/office/officeart/2005/8/layout/radial1"/>
    <dgm:cxn modelId="{58D8F417-03EE-4B4F-9A26-72BC7CCCF0B2}" type="presOf" srcId="{78DEB6FF-8102-46B9-915A-1F104BC9133D}" destId="{4630C6C1-B165-45B4-BC17-B3F223332017}" srcOrd="0" destOrd="0" presId="urn:microsoft.com/office/officeart/2005/8/layout/radial1"/>
    <dgm:cxn modelId="{430A0CDE-232D-4500-826F-1C407E0A82C0}" type="presOf" srcId="{DEE5B9C7-5450-4F5B-B11D-B2475E3083AE}" destId="{38618D4A-A43C-425C-B55F-9043C3CBD516}" srcOrd="0" destOrd="0" presId="urn:microsoft.com/office/officeart/2005/8/layout/radial1"/>
    <dgm:cxn modelId="{DB3190C2-5324-478D-ABFD-E5FF55338F01}" type="presOf" srcId="{910D5B80-8077-4E5B-A575-ED6D002996B0}" destId="{FF5FC454-AB9E-4D57-BCA1-EC9BF0D297D5}" srcOrd="0" destOrd="0" presId="urn:microsoft.com/office/officeart/2005/8/layout/radial1"/>
    <dgm:cxn modelId="{7CC42B0A-4FC6-41B5-A2D5-6B784B37EF51}" type="presOf" srcId="{019DB7AF-67B6-43E5-A893-F357DA50EB63}" destId="{87CD92FF-6E40-4E2D-AA15-FAF66809FA85}" srcOrd="0" destOrd="0" presId="urn:microsoft.com/office/officeart/2005/8/layout/radial1"/>
    <dgm:cxn modelId="{85F612CF-9E50-4C9E-A99A-9FEC13735C38}" type="presOf" srcId="{910D5B80-8077-4E5B-A575-ED6D002996B0}" destId="{DE3A53F8-EA42-49D0-9FD9-2B0545ACE388}" srcOrd="1" destOrd="0" presId="urn:microsoft.com/office/officeart/2005/8/layout/radial1"/>
    <dgm:cxn modelId="{3730BDE2-F42C-427A-8027-76C0BA3E8AD2}" type="presOf" srcId="{B0A6D551-5F05-49E9-96F9-4B123EB1A315}" destId="{03C0CCF2-FE0D-49E3-A7B7-3C59CDAC6A7F}" srcOrd="1" destOrd="0" presId="urn:microsoft.com/office/officeart/2005/8/layout/radial1"/>
    <dgm:cxn modelId="{48FEF932-6460-4D85-AC73-82C01379B92A}" srcId="{E2AF13CD-57F8-405F-A900-83718EF5FAA3}" destId="{DF247F60-A3BE-41FF-B6B5-32FCDAC19AA4}" srcOrd="1" destOrd="0" parTransId="{0E0E03F4-02A1-40AB-A68B-68713BC1DB7B}" sibTransId="{4724670A-849C-4A12-8216-0262B3122F3A}"/>
    <dgm:cxn modelId="{380AC99E-B998-4DDD-BD54-64E561FE749B}" type="presOf" srcId="{E2AF13CD-57F8-405F-A900-83718EF5FAA3}" destId="{C42B46B8-1213-4535-A2DB-87845B456D8A}" srcOrd="0" destOrd="0" presId="urn:microsoft.com/office/officeart/2005/8/layout/radial1"/>
    <dgm:cxn modelId="{9E0623AF-C339-4D15-BE4F-210BE04D00B4}" type="presOf" srcId="{74DEFC48-21A5-4EDA-9EB6-CF981AB3BEBE}" destId="{75A5BC25-C1C5-4CCD-9495-E70A0AB917E7}" srcOrd="0" destOrd="0" presId="urn:microsoft.com/office/officeart/2005/8/layout/radial1"/>
    <dgm:cxn modelId="{27BE85B6-16CF-482F-9040-8D6891C528F1}" srcId="{E2AF13CD-57F8-405F-A900-83718EF5FAA3}" destId="{37FEA74A-5FAF-441A-AB0D-AF1A61FC4D5E}" srcOrd="6" destOrd="0" parTransId="{9957E3F8-040F-455E-9344-6A54C1D3A7E1}" sibTransId="{A9D5A5BA-216F-4AB9-83A3-52B5C0F555C4}"/>
    <dgm:cxn modelId="{3A7013A7-AC00-4400-9138-A86779A97A8E}" type="presOf" srcId="{78DEB6FF-8102-46B9-915A-1F104BC9133D}" destId="{8AC0D465-D11C-4AB8-89FF-C2D7DD1F6F8E}" srcOrd="1" destOrd="0" presId="urn:microsoft.com/office/officeart/2005/8/layout/radial1"/>
    <dgm:cxn modelId="{D4B1C267-ABCD-4E85-BAFA-5A5E83B3E9CD}" type="presOf" srcId="{BE370687-2E5D-4EE4-AE12-7FA83A85ECA7}" destId="{C9E35535-9A2A-4666-AFF4-AA2D1E707BE3}" srcOrd="0" destOrd="0" presId="urn:microsoft.com/office/officeart/2005/8/layout/radial1"/>
    <dgm:cxn modelId="{08A25A01-7742-4A1F-936D-959D5C4A259E}" srcId="{E2AF13CD-57F8-405F-A900-83718EF5FAA3}" destId="{D685F36F-B332-4248-9C78-1B3D0EE62D77}" srcOrd="0" destOrd="0" parTransId="{DBC118B3-3453-48D9-B7AA-0F92033667DA}" sibTransId="{C536E804-5B00-43B2-8246-BB298197D4CF}"/>
    <dgm:cxn modelId="{9755503F-CF05-40E7-AF90-2DF35779CB5C}" srcId="{EF5DD6CA-8B71-45FB-A451-5FF303FBFE12}" destId="{9CD06B95-3A7A-4D20-879C-A499BDCD0970}" srcOrd="2" destOrd="0" parTransId="{BDCE679D-8153-4216-B3C1-8B04BC62C2EE}" sibTransId="{4CEE30D6-853C-46DD-8715-11C394AFB5DD}"/>
    <dgm:cxn modelId="{6FF4C0C4-B121-4C7E-84AE-7CC04012509F}" type="presOf" srcId="{B082D0C4-76BA-415B-816D-4B0E88F3002B}" destId="{4774B272-5DC7-462B-8B12-94A44E691B33}" srcOrd="0" destOrd="0" presId="urn:microsoft.com/office/officeart/2005/8/layout/radial1"/>
    <dgm:cxn modelId="{A6D4C129-2AAF-4B04-A497-DF302399C7A6}" type="presOf" srcId="{BE370687-2E5D-4EE4-AE12-7FA83A85ECA7}" destId="{2BEECB5E-7B3E-4E03-8543-EBD9BC2BAC7E}" srcOrd="1" destOrd="0" presId="urn:microsoft.com/office/officeart/2005/8/layout/radial1"/>
    <dgm:cxn modelId="{32612BCD-B1E1-43EB-8920-2B0A8B27A209}" type="presOf" srcId="{EF5DD6CA-8B71-45FB-A451-5FF303FBFE12}" destId="{A96955AE-B18D-4171-9D0F-D671050C5DCB}" srcOrd="0" destOrd="0" presId="urn:microsoft.com/office/officeart/2005/8/layout/radial1"/>
    <dgm:cxn modelId="{752EADE7-DCF7-4A02-A21F-533BD520AE89}" srcId="{E2AF13CD-57F8-405F-A900-83718EF5FAA3}" destId="{FF550626-18D6-4E19-8B13-2B4FF3A18A32}" srcOrd="8" destOrd="0" parTransId="{B0A6D551-5F05-49E9-96F9-4B123EB1A315}" sibTransId="{6A852ADD-3DAE-487B-8B66-869B3B867647}"/>
    <dgm:cxn modelId="{C9BCCDDD-D92A-42C2-AC17-452810FB4408}" srcId="{E2AF13CD-57F8-405F-A900-83718EF5FAA3}" destId="{74CCC32E-847C-4F63-BF05-FAB562168316}" srcOrd="2" destOrd="0" parTransId="{BE370687-2E5D-4EE4-AE12-7FA83A85ECA7}" sibTransId="{7D66D979-AA59-4634-8DCC-B9D72694BDBC}"/>
    <dgm:cxn modelId="{800A5DA7-8D85-4828-8943-288B50A622B0}" srcId="{E2AF13CD-57F8-405F-A900-83718EF5FAA3}" destId="{5C887B76-D03C-4D01-8B4E-C09C74E52348}" srcOrd="5" destOrd="0" parTransId="{74DEFC48-21A5-4EDA-9EB6-CF981AB3BEBE}" sibTransId="{ED7B1751-1B40-4763-907C-BC9AE9961422}"/>
    <dgm:cxn modelId="{0AD744F3-BE09-4A76-A57F-1400AB630DF1}" srcId="{EF5DD6CA-8B71-45FB-A451-5FF303FBFE12}" destId="{5BD2682B-C1A1-4F5E-8ED2-F33F4BB3C2D7}" srcOrd="1" destOrd="0" parTransId="{99CFAE4C-A05F-4B9A-8A51-F9496530DA04}" sibTransId="{D3699F0C-8EA9-43BF-91BC-4B9302AED3A4}"/>
    <dgm:cxn modelId="{C4303E22-4CFD-4D91-A057-6E15D8DDFC88}" type="presOf" srcId="{9BDF2E97-4B57-458F-98F7-CE79EB53E350}" destId="{67C2A76A-BD35-4766-9690-2A6686538968}" srcOrd="0" destOrd="0" presId="urn:microsoft.com/office/officeart/2005/8/layout/radial1"/>
    <dgm:cxn modelId="{F09EDA39-9DE0-46AC-8A4D-C80A0E905C76}" srcId="{E2AF13CD-57F8-405F-A900-83718EF5FAA3}" destId="{019DB7AF-67B6-43E5-A893-F357DA50EB63}" srcOrd="4" destOrd="0" parTransId="{910D5B80-8077-4E5B-A575-ED6D002996B0}" sibTransId="{67C4EF2D-80E2-4E3C-BCFF-CA8FD4086A6E}"/>
    <dgm:cxn modelId="{B8DC8E1D-9654-4C89-A8FA-33C7867D4F70}" type="presOf" srcId="{DCD10F83-8931-4F65-98DB-34C9E210CAA7}" destId="{A0368E7E-68C9-4381-8593-FB30A3E9ECDB}" srcOrd="1" destOrd="0" presId="urn:microsoft.com/office/officeart/2005/8/layout/radial1"/>
    <dgm:cxn modelId="{9C5E7F63-A743-4ECC-B935-275F5FA5DA65}" srcId="{EF5DD6CA-8B71-45FB-A451-5FF303FBFE12}" destId="{E2AF13CD-57F8-405F-A900-83718EF5FAA3}" srcOrd="0" destOrd="0" parTransId="{340F4310-B05A-4925-9D06-4327F61D7691}" sibTransId="{D49312AA-BC92-4072-B7A5-FA6262715320}"/>
    <dgm:cxn modelId="{23B0CC42-597C-4C97-B116-2F3528FF331C}" type="presOf" srcId="{9BDF2E97-4B57-458F-98F7-CE79EB53E350}" destId="{8A54154D-7DF9-435F-A7CA-D2DFDE7A15A1}" srcOrd="1" destOrd="0" presId="urn:microsoft.com/office/officeart/2005/8/layout/radial1"/>
    <dgm:cxn modelId="{7B175A39-A8D8-4AB0-A4E4-EBEEBBC464A0}" type="presOf" srcId="{9957E3F8-040F-455E-9344-6A54C1D3A7E1}" destId="{763B915A-FDD4-47D9-AC5B-1AB69B2DC438}" srcOrd="0" destOrd="0" presId="urn:microsoft.com/office/officeart/2005/8/layout/radial1"/>
    <dgm:cxn modelId="{CEEB9A1C-0101-4AD5-B425-5EDD3DE0D57B}" type="presOf" srcId="{0E0E03F4-02A1-40AB-A68B-68713BC1DB7B}" destId="{983D9D11-79D1-4E8E-860C-E7C05099D3C2}" srcOrd="0" destOrd="0" presId="urn:microsoft.com/office/officeart/2005/8/layout/radial1"/>
    <dgm:cxn modelId="{79503E4D-B954-41A6-9DDD-CEC7DF9D8F63}" type="presOf" srcId="{FBE17467-5F34-44FF-ABD3-12C1900D7070}" destId="{7AA0E1A1-1AFA-413B-938C-62F7ED1C03CD}" srcOrd="0" destOrd="0" presId="urn:microsoft.com/office/officeart/2005/8/layout/radial1"/>
    <dgm:cxn modelId="{40DE4609-24F5-467F-982E-DEC2835CE12D}" type="presOf" srcId="{9957E3F8-040F-455E-9344-6A54C1D3A7E1}" destId="{6CF16F4D-AA4A-4661-9E3D-BD2DDEBA0944}" srcOrd="1" destOrd="0" presId="urn:microsoft.com/office/officeart/2005/8/layout/radial1"/>
    <dgm:cxn modelId="{B46EA38D-62CD-46F0-8A27-FE9D5B6F9669}" type="presOf" srcId="{37FEA74A-5FAF-441A-AB0D-AF1A61FC4D5E}" destId="{143C8C9A-2C1F-4C92-9024-13F2C7B05CD5}" srcOrd="0" destOrd="0" presId="urn:microsoft.com/office/officeart/2005/8/layout/radial1"/>
    <dgm:cxn modelId="{443255E9-3BF6-45DB-9F5F-7D6811110D64}" type="presOf" srcId="{DBC118B3-3453-48D9-B7AA-0F92033667DA}" destId="{AA0DED06-071E-4826-AF8F-C0ED1ECD4B5C}" srcOrd="0" destOrd="0" presId="urn:microsoft.com/office/officeart/2005/8/layout/radial1"/>
    <dgm:cxn modelId="{0C3E82B7-44D1-4905-8550-86ECD26AFF03}" srcId="{E2AF13CD-57F8-405F-A900-83718EF5FAA3}" destId="{FBE17467-5F34-44FF-ABD3-12C1900D7070}" srcOrd="7" destOrd="0" parTransId="{9BDF2E97-4B57-458F-98F7-CE79EB53E350}" sibTransId="{2A7656FE-1118-442A-8CBF-46FC1742D3C9}"/>
    <dgm:cxn modelId="{4F9EAF5A-86AF-40F7-AE44-3AE91EBD5DA0}" srcId="{E2AF13CD-57F8-405F-A900-83718EF5FAA3}" destId="{DEE5B9C7-5450-4F5B-B11D-B2475E3083AE}" srcOrd="9" destOrd="0" parTransId="{78DEB6FF-8102-46B9-915A-1F104BC9133D}" sibTransId="{A6E47ECB-C1DF-458D-9965-AC994D1414F4}"/>
    <dgm:cxn modelId="{AA543FFD-0E40-4938-885E-208EF5A2B942}" type="presOf" srcId="{0E0E03F4-02A1-40AB-A68B-68713BC1DB7B}" destId="{C97C2554-CED9-41A3-B769-3438A75A1D12}" srcOrd="1" destOrd="0" presId="urn:microsoft.com/office/officeart/2005/8/layout/radial1"/>
    <dgm:cxn modelId="{7738EBA4-86C7-425F-9CC0-356FA1D37F22}" type="presOf" srcId="{DF247F60-A3BE-41FF-B6B5-32FCDAC19AA4}" destId="{3C1D076A-01FA-4EC9-A0C1-D46407B874D7}" srcOrd="0" destOrd="0" presId="urn:microsoft.com/office/officeart/2005/8/layout/radial1"/>
    <dgm:cxn modelId="{E9196666-9AC7-4398-8D9A-9B81018E0520}" type="presOf" srcId="{DCD10F83-8931-4F65-98DB-34C9E210CAA7}" destId="{88B4A4E3-130F-4FFC-ADD9-CABD9028F93B}" srcOrd="0" destOrd="0" presId="urn:microsoft.com/office/officeart/2005/8/layout/radial1"/>
    <dgm:cxn modelId="{68393AB9-42E6-41A5-B0BE-42A92A7C831D}" type="presOf" srcId="{B0A6D551-5F05-49E9-96F9-4B123EB1A315}" destId="{A56B5E25-FE9B-4A03-BEE4-B877DB6F00A5}" srcOrd="0" destOrd="0" presId="urn:microsoft.com/office/officeart/2005/8/layout/radial1"/>
    <dgm:cxn modelId="{780A5A2F-2D0B-4750-9B6D-DAA16E71FFE7}" type="presOf" srcId="{DBC118B3-3453-48D9-B7AA-0F92033667DA}" destId="{456D5B44-9AAA-4534-9552-3D9071A47E28}" srcOrd="1" destOrd="0" presId="urn:microsoft.com/office/officeart/2005/8/layout/radial1"/>
    <dgm:cxn modelId="{0329022F-2E60-46D5-A898-D22DC7AF5F30}" type="presParOf" srcId="{A96955AE-B18D-4171-9D0F-D671050C5DCB}" destId="{C42B46B8-1213-4535-A2DB-87845B456D8A}" srcOrd="0" destOrd="0" presId="urn:microsoft.com/office/officeart/2005/8/layout/radial1"/>
    <dgm:cxn modelId="{7B813551-8F3E-4CA0-A63A-C258E6CEF565}" type="presParOf" srcId="{A96955AE-B18D-4171-9D0F-D671050C5DCB}" destId="{AA0DED06-071E-4826-AF8F-C0ED1ECD4B5C}" srcOrd="1" destOrd="0" presId="urn:microsoft.com/office/officeart/2005/8/layout/radial1"/>
    <dgm:cxn modelId="{631BAB5A-4A49-4ED2-BB4D-5E00FC6C8A26}" type="presParOf" srcId="{AA0DED06-071E-4826-AF8F-C0ED1ECD4B5C}" destId="{456D5B44-9AAA-4534-9552-3D9071A47E28}" srcOrd="0" destOrd="0" presId="urn:microsoft.com/office/officeart/2005/8/layout/radial1"/>
    <dgm:cxn modelId="{FF3FDE87-8584-42B3-BE49-FD7AD2374952}" type="presParOf" srcId="{A96955AE-B18D-4171-9D0F-D671050C5DCB}" destId="{EC425094-55A4-4199-9947-9612E859DDB0}" srcOrd="2" destOrd="0" presId="urn:microsoft.com/office/officeart/2005/8/layout/radial1"/>
    <dgm:cxn modelId="{6D3E2918-836E-4E2B-A937-FE85D591193E}" type="presParOf" srcId="{A96955AE-B18D-4171-9D0F-D671050C5DCB}" destId="{983D9D11-79D1-4E8E-860C-E7C05099D3C2}" srcOrd="3" destOrd="0" presId="urn:microsoft.com/office/officeart/2005/8/layout/radial1"/>
    <dgm:cxn modelId="{D806F839-6E46-4DB8-BB06-0592EB2A856C}" type="presParOf" srcId="{983D9D11-79D1-4E8E-860C-E7C05099D3C2}" destId="{C97C2554-CED9-41A3-B769-3438A75A1D12}" srcOrd="0" destOrd="0" presId="urn:microsoft.com/office/officeart/2005/8/layout/radial1"/>
    <dgm:cxn modelId="{21F228BD-A91D-4A4C-9383-69F895095529}" type="presParOf" srcId="{A96955AE-B18D-4171-9D0F-D671050C5DCB}" destId="{3C1D076A-01FA-4EC9-A0C1-D46407B874D7}" srcOrd="4" destOrd="0" presId="urn:microsoft.com/office/officeart/2005/8/layout/radial1"/>
    <dgm:cxn modelId="{C7DED81E-09B2-4F69-93D6-356771231445}" type="presParOf" srcId="{A96955AE-B18D-4171-9D0F-D671050C5DCB}" destId="{C9E35535-9A2A-4666-AFF4-AA2D1E707BE3}" srcOrd="5" destOrd="0" presId="urn:microsoft.com/office/officeart/2005/8/layout/radial1"/>
    <dgm:cxn modelId="{19CA7165-2AC8-4D29-9D18-2A377BA989B6}" type="presParOf" srcId="{C9E35535-9A2A-4666-AFF4-AA2D1E707BE3}" destId="{2BEECB5E-7B3E-4E03-8543-EBD9BC2BAC7E}" srcOrd="0" destOrd="0" presId="urn:microsoft.com/office/officeart/2005/8/layout/radial1"/>
    <dgm:cxn modelId="{2732E2AA-C5EE-4CFB-99A4-3D910EE1E2F8}" type="presParOf" srcId="{A96955AE-B18D-4171-9D0F-D671050C5DCB}" destId="{6FEB4434-CDE8-4857-9BDE-BD63BA864BA1}" srcOrd="6" destOrd="0" presId="urn:microsoft.com/office/officeart/2005/8/layout/radial1"/>
    <dgm:cxn modelId="{E98E6C63-8065-481F-A876-156C8EA21698}" type="presParOf" srcId="{A96955AE-B18D-4171-9D0F-D671050C5DCB}" destId="{88B4A4E3-130F-4FFC-ADD9-CABD9028F93B}" srcOrd="7" destOrd="0" presId="urn:microsoft.com/office/officeart/2005/8/layout/radial1"/>
    <dgm:cxn modelId="{F2323F54-153B-4AC2-B0EC-51B69E8BD88D}" type="presParOf" srcId="{88B4A4E3-130F-4FFC-ADD9-CABD9028F93B}" destId="{A0368E7E-68C9-4381-8593-FB30A3E9ECDB}" srcOrd="0" destOrd="0" presId="urn:microsoft.com/office/officeart/2005/8/layout/radial1"/>
    <dgm:cxn modelId="{DA375FDF-3ED2-4DD4-AD48-566AE04D7057}" type="presParOf" srcId="{A96955AE-B18D-4171-9D0F-D671050C5DCB}" destId="{4774B272-5DC7-462B-8B12-94A44E691B33}" srcOrd="8" destOrd="0" presId="urn:microsoft.com/office/officeart/2005/8/layout/radial1"/>
    <dgm:cxn modelId="{8DCF45B3-59DC-4B0E-8E29-EFC8A736CFE7}" type="presParOf" srcId="{A96955AE-B18D-4171-9D0F-D671050C5DCB}" destId="{FF5FC454-AB9E-4D57-BCA1-EC9BF0D297D5}" srcOrd="9" destOrd="0" presId="urn:microsoft.com/office/officeart/2005/8/layout/radial1"/>
    <dgm:cxn modelId="{524FBA98-048A-4E76-B6F2-BBC0EBE3553F}" type="presParOf" srcId="{FF5FC454-AB9E-4D57-BCA1-EC9BF0D297D5}" destId="{DE3A53F8-EA42-49D0-9FD9-2B0545ACE388}" srcOrd="0" destOrd="0" presId="urn:microsoft.com/office/officeart/2005/8/layout/radial1"/>
    <dgm:cxn modelId="{4E2F3FAF-B63A-4EB2-B416-E837640F1126}" type="presParOf" srcId="{A96955AE-B18D-4171-9D0F-D671050C5DCB}" destId="{87CD92FF-6E40-4E2D-AA15-FAF66809FA85}" srcOrd="10" destOrd="0" presId="urn:microsoft.com/office/officeart/2005/8/layout/radial1"/>
    <dgm:cxn modelId="{47A803EF-B28C-4528-90A8-9EADF5F8DC0E}" type="presParOf" srcId="{A96955AE-B18D-4171-9D0F-D671050C5DCB}" destId="{75A5BC25-C1C5-4CCD-9495-E70A0AB917E7}" srcOrd="11" destOrd="0" presId="urn:microsoft.com/office/officeart/2005/8/layout/radial1"/>
    <dgm:cxn modelId="{4775EA7D-BE56-4517-B8BE-5FCA2A2115DA}" type="presParOf" srcId="{75A5BC25-C1C5-4CCD-9495-E70A0AB917E7}" destId="{977E2BB3-7B37-4705-8B48-8FFF95DD9EE2}" srcOrd="0" destOrd="0" presId="urn:microsoft.com/office/officeart/2005/8/layout/radial1"/>
    <dgm:cxn modelId="{3F8DFFE3-E39D-49A4-95D7-545EB79B44EA}" type="presParOf" srcId="{A96955AE-B18D-4171-9D0F-D671050C5DCB}" destId="{7D0D76E6-AAB3-465A-A0C8-C0A176E44569}" srcOrd="12" destOrd="0" presId="urn:microsoft.com/office/officeart/2005/8/layout/radial1"/>
    <dgm:cxn modelId="{7BEEF3DF-C9B7-4C36-AE3C-F85F542E7EFF}" type="presParOf" srcId="{A96955AE-B18D-4171-9D0F-D671050C5DCB}" destId="{763B915A-FDD4-47D9-AC5B-1AB69B2DC438}" srcOrd="13" destOrd="0" presId="urn:microsoft.com/office/officeart/2005/8/layout/radial1"/>
    <dgm:cxn modelId="{F3B60FF8-6928-4ABA-BC1A-51CB95D2EF1D}" type="presParOf" srcId="{763B915A-FDD4-47D9-AC5B-1AB69B2DC438}" destId="{6CF16F4D-AA4A-4661-9E3D-BD2DDEBA0944}" srcOrd="0" destOrd="0" presId="urn:microsoft.com/office/officeart/2005/8/layout/radial1"/>
    <dgm:cxn modelId="{BD6A5592-1386-4AFE-A436-B345ECFA252B}" type="presParOf" srcId="{A96955AE-B18D-4171-9D0F-D671050C5DCB}" destId="{143C8C9A-2C1F-4C92-9024-13F2C7B05CD5}" srcOrd="14" destOrd="0" presId="urn:microsoft.com/office/officeart/2005/8/layout/radial1"/>
    <dgm:cxn modelId="{266B2FCD-7056-493C-B440-E04E430743E0}" type="presParOf" srcId="{A96955AE-B18D-4171-9D0F-D671050C5DCB}" destId="{67C2A76A-BD35-4766-9690-2A6686538968}" srcOrd="15" destOrd="0" presId="urn:microsoft.com/office/officeart/2005/8/layout/radial1"/>
    <dgm:cxn modelId="{A86E7814-861E-4260-98FA-6EB44820EDFD}" type="presParOf" srcId="{67C2A76A-BD35-4766-9690-2A6686538968}" destId="{8A54154D-7DF9-435F-A7CA-D2DFDE7A15A1}" srcOrd="0" destOrd="0" presId="urn:microsoft.com/office/officeart/2005/8/layout/radial1"/>
    <dgm:cxn modelId="{C3287244-2E76-435C-B373-99A8DC876E1E}" type="presParOf" srcId="{A96955AE-B18D-4171-9D0F-D671050C5DCB}" destId="{7AA0E1A1-1AFA-413B-938C-62F7ED1C03CD}" srcOrd="16" destOrd="0" presId="urn:microsoft.com/office/officeart/2005/8/layout/radial1"/>
    <dgm:cxn modelId="{2628F68D-FCC7-45FA-8E35-9D318ACA8D2E}" type="presParOf" srcId="{A96955AE-B18D-4171-9D0F-D671050C5DCB}" destId="{A56B5E25-FE9B-4A03-BEE4-B877DB6F00A5}" srcOrd="17" destOrd="0" presId="urn:microsoft.com/office/officeart/2005/8/layout/radial1"/>
    <dgm:cxn modelId="{18A561EF-6956-4C04-B6EC-B0D299854598}" type="presParOf" srcId="{A56B5E25-FE9B-4A03-BEE4-B877DB6F00A5}" destId="{03C0CCF2-FE0D-49E3-A7B7-3C59CDAC6A7F}" srcOrd="0" destOrd="0" presId="urn:microsoft.com/office/officeart/2005/8/layout/radial1"/>
    <dgm:cxn modelId="{2A95AF7F-CB7A-455C-82E3-B54F2980320F}" type="presParOf" srcId="{A96955AE-B18D-4171-9D0F-D671050C5DCB}" destId="{340E6B83-E369-4403-BAE1-6D5567FF9ACF}" srcOrd="18" destOrd="0" presId="urn:microsoft.com/office/officeart/2005/8/layout/radial1"/>
    <dgm:cxn modelId="{ABA5ECC0-D41D-4765-8A84-C924501D0502}" type="presParOf" srcId="{A96955AE-B18D-4171-9D0F-D671050C5DCB}" destId="{4630C6C1-B165-45B4-BC17-B3F223332017}" srcOrd="19" destOrd="0" presId="urn:microsoft.com/office/officeart/2005/8/layout/radial1"/>
    <dgm:cxn modelId="{C00CE068-9244-4E4B-AAAB-4E58363BFCB8}" type="presParOf" srcId="{4630C6C1-B165-45B4-BC17-B3F223332017}" destId="{8AC0D465-D11C-4AB8-89FF-C2D7DD1F6F8E}" srcOrd="0" destOrd="0" presId="urn:microsoft.com/office/officeart/2005/8/layout/radial1"/>
    <dgm:cxn modelId="{D590A007-2B1C-41E8-B19E-67960E17294E}" type="presParOf" srcId="{A96955AE-B18D-4171-9D0F-D671050C5DCB}" destId="{38618D4A-A43C-425C-B55F-9043C3CBD516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B46B8-1213-4535-A2DB-87845B456D8A}">
      <dsp:nvSpPr>
        <dsp:cNvPr id="0" name=""/>
        <dsp:cNvSpPr/>
      </dsp:nvSpPr>
      <dsp:spPr>
        <a:xfrm>
          <a:off x="1880003" y="1600199"/>
          <a:ext cx="889820" cy="685801"/>
        </a:xfrm>
        <a:prstGeom prst="ellipse">
          <a:avLst/>
        </a:prstGeom>
        <a:solidFill>
          <a:srgbClr val="003359">
            <a:lumMod val="90000"/>
            <a:lumOff val="10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Document Imaging Technology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10314" y="1700632"/>
        <a:ext cx="629198" cy="484935"/>
      </dsp:txXfrm>
    </dsp:sp>
    <dsp:sp modelId="{AA0DED06-071E-4826-AF8F-C0ED1ECD4B5C}">
      <dsp:nvSpPr>
        <dsp:cNvPr id="0" name=""/>
        <dsp:cNvSpPr/>
      </dsp:nvSpPr>
      <dsp:spPr>
        <a:xfrm rot="16200000">
          <a:off x="1902272" y="1163343"/>
          <a:ext cx="845283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2303781" y="1156425"/>
        <a:ext cx="42264" cy="42264"/>
      </dsp:txXfrm>
    </dsp:sp>
    <dsp:sp modelId="{EC425094-55A4-4199-9947-9612E859DDB0}">
      <dsp:nvSpPr>
        <dsp:cNvPr id="0" name=""/>
        <dsp:cNvSpPr/>
      </dsp:nvSpPr>
      <dsp:spPr>
        <a:xfrm>
          <a:off x="1954966" y="15020"/>
          <a:ext cx="739895" cy="739895"/>
        </a:xfrm>
        <a:prstGeom prst="ellipse">
          <a:avLst/>
        </a:prstGeom>
        <a:solidFill>
          <a:srgbClr val="CC33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Lending Services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63321" y="123375"/>
        <a:ext cx="523185" cy="523185"/>
      </dsp:txXfrm>
    </dsp:sp>
    <dsp:sp modelId="{983D9D11-79D1-4E8E-860C-E7C05099D3C2}">
      <dsp:nvSpPr>
        <dsp:cNvPr id="0" name=""/>
        <dsp:cNvSpPr/>
      </dsp:nvSpPr>
      <dsp:spPr>
        <a:xfrm rot="18132271">
          <a:off x="2325648" y="1269748"/>
          <a:ext cx="828837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2719346" y="1263241"/>
        <a:ext cx="41441" cy="41441"/>
      </dsp:txXfrm>
    </dsp:sp>
    <dsp:sp modelId="{3C1D076A-01FA-4EC9-A0C1-D46407B874D7}">
      <dsp:nvSpPr>
        <dsp:cNvPr id="0" name=""/>
        <dsp:cNvSpPr/>
      </dsp:nvSpPr>
      <dsp:spPr>
        <a:xfrm rot="20736790">
          <a:off x="2791932" y="377999"/>
          <a:ext cx="663693" cy="593492"/>
        </a:xfrm>
        <a:prstGeom prst="ellipse">
          <a:avLst/>
        </a:prstGeom>
        <a:solidFill>
          <a:srgbClr val="007856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Consumer Lending</a:t>
          </a:r>
          <a:endParaRPr lang="en-US" sz="7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889128" y="464914"/>
        <a:ext cx="469301" cy="419662"/>
      </dsp:txXfrm>
    </dsp:sp>
    <dsp:sp modelId="{C9E35535-9A2A-4666-AFF4-AA2D1E707BE3}">
      <dsp:nvSpPr>
        <dsp:cNvPr id="0" name=""/>
        <dsp:cNvSpPr/>
      </dsp:nvSpPr>
      <dsp:spPr>
        <a:xfrm rot="20732177">
          <a:off x="2733760" y="1717120"/>
          <a:ext cx="824264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3125286" y="1710728"/>
        <a:ext cx="41213" cy="41213"/>
      </dsp:txXfrm>
    </dsp:sp>
    <dsp:sp modelId="{6FEB4434-CDE8-4857-9BDE-BD63BA864BA1}">
      <dsp:nvSpPr>
        <dsp:cNvPr id="0" name=""/>
        <dsp:cNvSpPr/>
      </dsp:nvSpPr>
      <dsp:spPr>
        <a:xfrm rot="20565733">
          <a:off x="3533237" y="1166049"/>
          <a:ext cx="739895" cy="739895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Human Resources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3641592" y="1274404"/>
        <a:ext cx="523185" cy="523185"/>
      </dsp:txXfrm>
    </dsp:sp>
    <dsp:sp modelId="{88B4A4E3-130F-4FFC-ADD9-CABD9028F93B}">
      <dsp:nvSpPr>
        <dsp:cNvPr id="0" name=""/>
        <dsp:cNvSpPr/>
      </dsp:nvSpPr>
      <dsp:spPr>
        <a:xfrm rot="1080000">
          <a:off x="2717116" y="2174256"/>
          <a:ext cx="725941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3061938" y="2170322"/>
        <a:ext cx="36297" cy="36297"/>
      </dsp:txXfrm>
    </dsp:sp>
    <dsp:sp modelId="{4774B272-5DC7-462B-8B12-94A44E691B33}">
      <dsp:nvSpPr>
        <dsp:cNvPr id="0" name=""/>
        <dsp:cNvSpPr/>
      </dsp:nvSpPr>
      <dsp:spPr>
        <a:xfrm>
          <a:off x="3401888" y="2054641"/>
          <a:ext cx="809793" cy="739895"/>
        </a:xfrm>
        <a:prstGeom prst="ellipse">
          <a:avLst/>
        </a:prstGeom>
        <a:solidFill>
          <a:srgbClr val="CC0099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Commercial Cash Management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3520479" y="2162996"/>
        <a:ext cx="572611" cy="523185"/>
      </dsp:txXfrm>
    </dsp:sp>
    <dsp:sp modelId="{FF5FC454-AB9E-4D57-BCA1-EC9BF0D297D5}">
      <dsp:nvSpPr>
        <dsp:cNvPr id="0" name=""/>
        <dsp:cNvSpPr/>
      </dsp:nvSpPr>
      <dsp:spPr>
        <a:xfrm rot="3240000">
          <a:off x="2373615" y="2559110"/>
          <a:ext cx="818367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2762339" y="2552865"/>
        <a:ext cx="40918" cy="40918"/>
      </dsp:txXfrm>
    </dsp:sp>
    <dsp:sp modelId="{87CD92FF-6E40-4E2D-AA15-FAF66809FA85}">
      <dsp:nvSpPr>
        <dsp:cNvPr id="0" name=""/>
        <dsp:cNvSpPr/>
      </dsp:nvSpPr>
      <dsp:spPr>
        <a:xfrm>
          <a:off x="2870813" y="2833707"/>
          <a:ext cx="739895" cy="739895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Central Operations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979168" y="2942062"/>
        <a:ext cx="523185" cy="523185"/>
      </dsp:txXfrm>
    </dsp:sp>
    <dsp:sp modelId="{75A5BC25-C1C5-4CCD-9495-E70A0AB917E7}">
      <dsp:nvSpPr>
        <dsp:cNvPr id="0" name=""/>
        <dsp:cNvSpPr/>
      </dsp:nvSpPr>
      <dsp:spPr>
        <a:xfrm rot="5400000">
          <a:off x="1902272" y="2694428"/>
          <a:ext cx="845283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>
        <a:off x="2303781" y="2687510"/>
        <a:ext cx="42264" cy="42264"/>
      </dsp:txXfrm>
    </dsp:sp>
    <dsp:sp modelId="{7D0D76E6-AAB3-465A-A0C8-C0A176E44569}">
      <dsp:nvSpPr>
        <dsp:cNvPr id="0" name=""/>
        <dsp:cNvSpPr/>
      </dsp:nvSpPr>
      <dsp:spPr>
        <a:xfrm>
          <a:off x="1909229" y="3131284"/>
          <a:ext cx="831368" cy="739895"/>
        </a:xfrm>
        <a:prstGeom prst="ellips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M&amp;T Trust and Investments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2030980" y="3239639"/>
        <a:ext cx="587866" cy="523185"/>
      </dsp:txXfrm>
    </dsp:sp>
    <dsp:sp modelId="{763B915A-FDD4-47D9-AC5B-1AB69B2DC438}">
      <dsp:nvSpPr>
        <dsp:cNvPr id="0" name=""/>
        <dsp:cNvSpPr/>
      </dsp:nvSpPr>
      <dsp:spPr>
        <a:xfrm rot="7560000">
          <a:off x="1457845" y="2559110"/>
          <a:ext cx="818367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 rot="10800000">
        <a:off x="1846569" y="2552865"/>
        <a:ext cx="40918" cy="40918"/>
      </dsp:txXfrm>
    </dsp:sp>
    <dsp:sp modelId="{143C8C9A-2C1F-4C92-9024-13F2C7B05CD5}">
      <dsp:nvSpPr>
        <dsp:cNvPr id="0" name=""/>
        <dsp:cNvSpPr/>
      </dsp:nvSpPr>
      <dsp:spPr>
        <a:xfrm>
          <a:off x="1039119" y="2833707"/>
          <a:ext cx="739895" cy="739895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M&amp;T Securities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147474" y="2942062"/>
        <a:ext cx="523185" cy="523185"/>
      </dsp:txXfrm>
    </dsp:sp>
    <dsp:sp modelId="{67C2A76A-BD35-4766-9690-2A6686538968}">
      <dsp:nvSpPr>
        <dsp:cNvPr id="0" name=""/>
        <dsp:cNvSpPr/>
      </dsp:nvSpPr>
      <dsp:spPr>
        <a:xfrm rot="9720000">
          <a:off x="1176355" y="2179073"/>
          <a:ext cx="757118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 rot="10800000">
        <a:off x="1535987" y="2174359"/>
        <a:ext cx="37855" cy="37855"/>
      </dsp:txXfrm>
    </dsp:sp>
    <dsp:sp modelId="{7AA0E1A1-1AFA-413B-938C-62F7ED1C03CD}">
      <dsp:nvSpPr>
        <dsp:cNvPr id="0" name=""/>
        <dsp:cNvSpPr/>
      </dsp:nvSpPr>
      <dsp:spPr>
        <a:xfrm>
          <a:off x="473094" y="2054641"/>
          <a:ext cx="739895" cy="739895"/>
        </a:xfrm>
        <a:prstGeom prst="ellipse">
          <a:avLst/>
        </a:prstGeom>
        <a:solidFill>
          <a:srgbClr val="00B050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Finance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81449" y="2162996"/>
        <a:ext cx="523185" cy="523185"/>
      </dsp:txXfrm>
    </dsp:sp>
    <dsp:sp modelId="{A56B5E25-FE9B-4A03-BEE4-B877DB6F00A5}">
      <dsp:nvSpPr>
        <dsp:cNvPr id="0" name=""/>
        <dsp:cNvSpPr/>
      </dsp:nvSpPr>
      <dsp:spPr>
        <a:xfrm rot="11880000">
          <a:off x="1176355" y="1678697"/>
          <a:ext cx="757118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 rot="10800000">
        <a:off x="1535987" y="1673984"/>
        <a:ext cx="37855" cy="37855"/>
      </dsp:txXfrm>
    </dsp:sp>
    <dsp:sp modelId="{340E6B83-E369-4403-BAE1-6D5567FF9ACF}">
      <dsp:nvSpPr>
        <dsp:cNvPr id="0" name=""/>
        <dsp:cNvSpPr/>
      </dsp:nvSpPr>
      <dsp:spPr>
        <a:xfrm>
          <a:off x="473094" y="1091663"/>
          <a:ext cx="739895" cy="739895"/>
        </a:xfrm>
        <a:prstGeom prst="ellipse">
          <a:avLst/>
        </a:prstGeom>
        <a:solidFill>
          <a:srgbClr val="003359">
            <a:lumMod val="75000"/>
            <a:lumOff val="2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Compliance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81449" y="1200018"/>
        <a:ext cx="523185" cy="523185"/>
      </dsp:txXfrm>
    </dsp:sp>
    <dsp:sp modelId="{4630C6C1-B165-45B4-BC17-B3F223332017}">
      <dsp:nvSpPr>
        <dsp:cNvPr id="0" name=""/>
        <dsp:cNvSpPr/>
      </dsp:nvSpPr>
      <dsp:spPr>
        <a:xfrm rot="14040000">
          <a:off x="1457845" y="1298661"/>
          <a:ext cx="818367" cy="28428"/>
        </a:xfrm>
        <a:custGeom>
          <a:avLst/>
          <a:gdLst/>
          <a:ahLst/>
          <a:cxnLst/>
          <a:rect l="0" t="0" r="0" b="0"/>
          <a:pathLst>
            <a:path>
              <a:moveTo>
                <a:pt x="0" y="12524"/>
              </a:moveTo>
              <a:lnTo>
                <a:pt x="805956" y="12524"/>
              </a:lnTo>
            </a:path>
          </a:pathLst>
        </a:custGeom>
        <a:noFill/>
        <a:ln w="25400" cap="flat" cmpd="sng" algn="ctr">
          <a:solidFill>
            <a:srgbClr val="92D050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+mn-ea"/>
            <a:cs typeface="+mn-cs"/>
          </a:endParaRPr>
        </a:p>
      </dsp:txBody>
      <dsp:txXfrm rot="10800000">
        <a:off x="1846569" y="1292416"/>
        <a:ext cx="40918" cy="40918"/>
      </dsp:txXfrm>
    </dsp:sp>
    <dsp:sp modelId="{38618D4A-A43C-425C-B55F-9043C3CBD516}">
      <dsp:nvSpPr>
        <dsp:cNvPr id="0" name=""/>
        <dsp:cNvSpPr/>
      </dsp:nvSpPr>
      <dsp:spPr>
        <a:xfrm>
          <a:off x="1039119" y="312597"/>
          <a:ext cx="739895" cy="739895"/>
        </a:xfrm>
        <a:prstGeom prst="ellipse">
          <a:avLst/>
        </a:prstGeom>
        <a:solidFill>
          <a:srgbClr val="FFC000">
            <a:lumMod val="7500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Retail</a:t>
          </a:r>
          <a:endParaRPr lang="en-US" sz="700" b="1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147474" y="420952"/>
        <a:ext cx="523185" cy="523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6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E3CE-D070-4453-B4BC-5571760A18E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0C92-967A-4863-8A17-02E4D631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Document Imaging </a:t>
            </a:r>
            <a:endParaRPr lang="en-US" u="sng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Shared Services Imaging Services &amp;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Process Workflow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Business Services Partnership &amp; Collaboration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Document Imaging Technology &amp; Services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Current Environment - Projects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Challenges and Risk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Future deployment and strategy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Document Imaging Overview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Document Imaging project mainly consists of two  tools Kofax and Filenet where  integration of multiple applications are there , utilized by different departments in M&amp;T (Ex: HR, Treasury, lending, etc.) to help in fast processing and paper-less documentation which includes 21 application.</a:t>
            </a:r>
          </a:p>
          <a:p>
            <a:r>
              <a:rPr lang="en-US" sz="2000" dirty="0" smtClean="0"/>
              <a:t>Two products namely Kofax 10.2.1 and FileNet 5.2.1are utilized in this project.</a:t>
            </a:r>
          </a:p>
          <a:p>
            <a:r>
              <a:rPr lang="en-US" sz="2000" dirty="0" smtClean="0"/>
              <a:t>Kofax as capturing tool to export the document to Filenet</a:t>
            </a:r>
          </a:p>
          <a:p>
            <a:r>
              <a:rPr lang="en-US" sz="2000" dirty="0" smtClean="0"/>
              <a:t>FileNet as Workflow and storage tool.</a:t>
            </a:r>
          </a:p>
          <a:p>
            <a:r>
              <a:rPr lang="en-US" sz="2000" dirty="0" smtClean="0"/>
              <a:t>Filenet further classified in two type ICM(IBM </a:t>
            </a:r>
            <a:r>
              <a:rPr lang="en-US" sz="2000" dirty="0"/>
              <a:t>C</a:t>
            </a:r>
            <a:r>
              <a:rPr lang="en-US" sz="2000" dirty="0" smtClean="0"/>
              <a:t>ontent Manager) and ICN(IBM Content Navigator) applications </a:t>
            </a:r>
          </a:p>
          <a:p>
            <a:r>
              <a:rPr lang="en-US" sz="2000" dirty="0" smtClean="0"/>
              <a:t>ICM applications are  workflow applications where as ICN are search and  Retrieval applications 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6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Process Workflow</a:t>
            </a:r>
            <a:endParaRPr lang="en-US" dirty="0"/>
          </a:p>
        </p:txBody>
      </p:sp>
      <p:pic>
        <p:nvPicPr>
          <p:cNvPr id="5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199"/>
            <a:ext cx="4418013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742857" cy="4382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Partnerships &amp; Collaboration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Current Areas of Coverage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228600" indent="-171450">
              <a:tabLst>
                <a:tab pos="234950" algn="l"/>
              </a:tabLst>
              <a:defRPr/>
            </a:pPr>
            <a:r>
              <a:rPr lang="en-US" sz="1400" b="1" u="sng" dirty="0" smtClean="0">
                <a:cs typeface="Calibri" pitchFamily="34" charset="0"/>
              </a:rPr>
              <a:t>21 </a:t>
            </a:r>
            <a:r>
              <a:rPr lang="en-US" sz="1400" b="1" u="sng" dirty="0">
                <a:cs typeface="Calibri" pitchFamily="34" charset="0"/>
              </a:rPr>
              <a:t>Production Applications:</a:t>
            </a:r>
          </a:p>
          <a:p>
            <a:pPr marL="57150" eaLnBrk="0" hangingPunct="0">
              <a:tabLst>
                <a:tab pos="234950" algn="l"/>
              </a:tabLst>
              <a:defRPr/>
            </a:pPr>
            <a:endParaRPr lang="en-US" sz="1000" b="1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Lending Services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COS – Commercial Closing/Collateral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COS_CIW – Commercial Imaging Workflow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COS_IPC – Indirect Post Closing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COS_RPC – Retail Post Closing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MDR – Mortgage Document Retention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MGD – Mortgage Lien Release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Consumer Lending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COS_RCL – Retail Credit and Closing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COS – Indirect Credit Lending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COS – Dealer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Human Resources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HRI – Human Resources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endParaRPr lang="en-US" sz="900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Commercial Cash Management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TMH – Treasury </a:t>
            </a:r>
            <a:r>
              <a:rPr lang="en-US" sz="900" dirty="0" err="1">
                <a:cs typeface="Calibri" pitchFamily="34" charset="0"/>
              </a:rPr>
              <a:t>Mgmt</a:t>
            </a:r>
            <a:r>
              <a:rPr lang="en-US" sz="900" dirty="0">
                <a:cs typeface="Calibri" pitchFamily="34" charset="0"/>
              </a:rPr>
              <a:t> &amp; Agreement Housing 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endParaRPr lang="en-US" sz="900" b="1" u="sng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Central Operations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ACQ – Acquisitions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RMR – Records Management Repository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M&amp;T Trust &amp;Investments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TIW – Trust and Investments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M&amp;T Securities</a:t>
            </a:r>
          </a:p>
          <a:p>
            <a:pPr marL="228600" lvl="1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MTS – M&amp;T Securities, Insurance, &amp; Licensing</a:t>
            </a:r>
          </a:p>
          <a:p>
            <a:pPr marL="685800" lvl="2" indent="-171450" eaLnBrk="0" hangingPunct="0">
              <a:buFontTx/>
              <a:buChar char="•"/>
              <a:tabLst>
                <a:tab pos="234950" algn="l"/>
              </a:tabLst>
              <a:defRPr/>
            </a:pPr>
            <a:endParaRPr lang="en-US" sz="900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Finance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APO – Accounts Payable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b="1" u="sng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Retail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BDA- Branch Document Access</a:t>
            </a:r>
          </a:p>
          <a:p>
            <a:pPr marL="514350" lvl="1" eaLnBrk="0" hangingPunct="0">
              <a:tabLst>
                <a:tab pos="234950" algn="l"/>
              </a:tabLst>
              <a:defRPr/>
            </a:pPr>
            <a:endParaRPr lang="en-US" sz="900" b="1" u="sng" dirty="0">
              <a:cs typeface="Calibri" pitchFamily="34" charset="0"/>
            </a:endParaRP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>
                <a:cs typeface="Calibri" pitchFamily="34" charset="0"/>
              </a:rPr>
              <a:t>Compliance</a:t>
            </a: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dirty="0">
                <a:cs typeface="Calibri" pitchFamily="34" charset="0"/>
              </a:rPr>
              <a:t>Universal </a:t>
            </a:r>
            <a:r>
              <a:rPr lang="en-US" sz="900" dirty="0" smtClean="0">
                <a:cs typeface="Calibri" pitchFamily="34" charset="0"/>
              </a:rPr>
              <a:t>Search  </a:t>
            </a:r>
          </a:p>
          <a:p>
            <a:pPr marL="57150" eaLnBrk="0" hangingPunct="0">
              <a:tabLst>
                <a:tab pos="234950" algn="l"/>
              </a:tabLst>
              <a:defRPr/>
            </a:pPr>
            <a:r>
              <a:rPr lang="en-US" sz="900" b="1" u="sng" dirty="0" smtClean="0">
                <a:cs typeface="Calibri" pitchFamily="34" charset="0"/>
              </a:rPr>
              <a:t>Wealth Document Management </a:t>
            </a:r>
            <a:endParaRPr lang="en-US" sz="900" b="1" u="sng" dirty="0"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r>
              <a:rPr lang="en-US" sz="900" dirty="0" smtClean="0">
                <a:cs typeface="Calibri" pitchFamily="34" charset="0"/>
              </a:rPr>
              <a:t>WDM,ICS and SIL</a:t>
            </a: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  <a:defRPr/>
            </a:pPr>
            <a:endParaRPr lang="en-US" sz="900" dirty="0" smtClean="0">
              <a:cs typeface="Calibri" pitchFamily="34" charset="0"/>
            </a:endParaRPr>
          </a:p>
          <a:p>
            <a:pPr marL="57150" indent="0" eaLnBrk="0" hangingPunct="0">
              <a:buNone/>
              <a:tabLst>
                <a:tab pos="234950" algn="l"/>
              </a:tabLst>
              <a:defRPr/>
            </a:pPr>
            <a:endParaRPr lang="en-US" sz="900" b="1" u="sng" dirty="0" smtClean="0">
              <a:cs typeface="Calibri" pitchFamily="34" charset="0"/>
            </a:endParaRPr>
          </a:p>
          <a:p>
            <a:pPr marL="228600" indent="-171450" eaLnBrk="0" hangingPunct="0">
              <a:tabLst>
                <a:tab pos="234950" algn="l"/>
              </a:tabLst>
              <a:defRPr/>
            </a:pPr>
            <a:endParaRPr lang="en-US" sz="900" b="1" u="sng" dirty="0">
              <a:cs typeface="Calibri" pitchFamily="34" charset="0"/>
            </a:endParaRPr>
          </a:p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29776799"/>
              </p:ext>
            </p:extLst>
          </p:nvPr>
        </p:nvGraphicFramePr>
        <p:xfrm>
          <a:off x="-26624" y="1905000"/>
          <a:ext cx="4684777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Cambria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Benefits of Document Imaging</a:t>
            </a:r>
            <a:endParaRPr lang="en-US" sz="32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3246438" y="1524000"/>
            <a:ext cx="2528887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ctr">
              <a:tabLst>
                <a:tab pos="1651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533400" y="1524000"/>
            <a:ext cx="25288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171450" algn="ctr">
              <a:tabLst>
                <a:tab pos="234950" algn="l"/>
              </a:tabLst>
            </a:pPr>
            <a:r>
              <a:rPr lang="en-US" sz="1400" b="1" u="sng" dirty="0">
                <a:latin typeface="Calibri" pitchFamily="34" charset="0"/>
                <a:cs typeface="Calibri" pitchFamily="34" charset="0"/>
              </a:rPr>
              <a:t>Expense Reduction: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time required to create, manage and distribute content</a:t>
            </a:r>
          </a:p>
          <a:p>
            <a:pPr marL="228600" indent="-171450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material costs including paper, folder, etc.</a:t>
            </a:r>
          </a:p>
          <a:p>
            <a:pPr marL="228600" indent="-171450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costs associated with legal discovery</a:t>
            </a:r>
          </a:p>
          <a:p>
            <a:pPr marL="228600" indent="-171450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171450" eaLnBrk="0" hangingPunct="0">
              <a:buFontTx/>
              <a:buChar char="•"/>
              <a:tabLst>
                <a:tab pos="23495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time spent looking for lost or missing documents</a:t>
            </a:r>
          </a:p>
          <a:p>
            <a:pPr marL="228600" indent="-171450" algn="ctr" eaLnBrk="0" hangingPunct="0">
              <a:tabLst>
                <a:tab pos="23495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3246438" y="1524000"/>
            <a:ext cx="2528887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ctr">
              <a:tabLst>
                <a:tab pos="165100" algn="l"/>
              </a:tabLst>
            </a:pPr>
            <a:r>
              <a:rPr lang="en-US" sz="1400" b="1" u="sng" dirty="0">
                <a:latin typeface="Calibri" pitchFamily="34" charset="0"/>
                <a:cs typeface="Calibri" pitchFamily="34" charset="0"/>
              </a:rPr>
              <a:t>Improved Efficiency: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182563" indent="-182563">
              <a:buFontTx/>
              <a:buChar char="•"/>
              <a:tabLst>
                <a:tab pos="1651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Reduction in overhead by using automated processes and workflow</a:t>
            </a:r>
          </a:p>
          <a:p>
            <a:pPr marL="182563" indent="-182563">
              <a:tabLst>
                <a:tab pos="1651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182563" indent="-182563">
              <a:buFontTx/>
              <a:buChar char="•"/>
              <a:tabLst>
                <a:tab pos="1651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Used to help business areas identify annual benefits for their document imaging projects.</a:t>
            </a:r>
          </a:p>
          <a:p>
            <a:pPr marL="182563" indent="-182563" eaLnBrk="0" hangingPunct="0">
              <a:tabLst>
                <a:tab pos="1651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5959475" y="1524000"/>
            <a:ext cx="25304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algn="ctr"/>
            <a:r>
              <a:rPr lang="en-US" sz="1400" b="1" u="sng" dirty="0">
                <a:latin typeface="Calibri" pitchFamily="34" charset="0"/>
                <a:cs typeface="Calibri" pitchFamily="34" charset="0"/>
              </a:rPr>
              <a:t>Improved Customer Service: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Immediate access to documents</a:t>
            </a:r>
          </a:p>
          <a:p>
            <a:pPr marL="228600" indent="-228600" eaLnBrk="0" hangingPunct="0"/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Greater collaboration within and among departments</a:t>
            </a:r>
          </a:p>
          <a:p>
            <a:pPr marL="228600" indent="-228600" eaLnBrk="0" hangingPunct="0">
              <a:buFontTx/>
              <a:buChar char="•"/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Improved Service Level Agreements (SLA’s)</a:t>
            </a:r>
          </a:p>
          <a:p>
            <a:pPr marL="228600" indent="-228600" algn="ctr" eaLnBrk="0" hangingPunct="0"/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3246438" y="3656013"/>
            <a:ext cx="2528887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30188" indent="-182563" algn="ctr">
              <a:tabLst>
                <a:tab pos="228600" algn="l"/>
              </a:tabLst>
            </a:pPr>
            <a:endParaRPr lang="en-US" sz="1400" b="1" u="sng" dirty="0">
              <a:latin typeface="Calibri" pitchFamily="34" charset="0"/>
              <a:cs typeface="Calibri" pitchFamily="34" charset="0"/>
            </a:endParaRPr>
          </a:p>
          <a:p>
            <a:pPr marL="230188" indent="-182563" algn="ctr">
              <a:tabLst>
                <a:tab pos="228600" algn="l"/>
              </a:tabLst>
            </a:pPr>
            <a:r>
              <a:rPr lang="en-US" sz="1400" b="1" u="sng" dirty="0">
                <a:latin typeface="Calibri" pitchFamily="34" charset="0"/>
                <a:cs typeface="Calibri" pitchFamily="34" charset="0"/>
              </a:rPr>
              <a:t>Access Management: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230188" indent="-182563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Document control to protect customer confidentiality</a:t>
            </a:r>
          </a:p>
          <a:p>
            <a:pPr marL="230188" indent="-182563" eaLnBrk="0" hangingPunct="0">
              <a:tabLst>
                <a:tab pos="2286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30188" indent="-182563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Document level security</a:t>
            </a:r>
          </a:p>
          <a:p>
            <a:pPr marL="230188" indent="-182563" eaLnBrk="0" hangingPunct="0">
              <a:tabLst>
                <a:tab pos="2286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30188" indent="-182563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Produce immediate document-level audit trails</a:t>
            </a:r>
          </a:p>
          <a:p>
            <a:pPr marL="230188" indent="-182563" algn="ctr" eaLnBrk="0" hangingPunct="0">
              <a:tabLst>
                <a:tab pos="2286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5959475" y="3656013"/>
            <a:ext cx="25304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algn="ctr">
              <a:tabLst>
                <a:tab pos="228600" algn="l"/>
              </a:tabLst>
            </a:pPr>
            <a:endParaRPr lang="en-US" sz="1400" b="1" u="sng" dirty="0">
              <a:latin typeface="Calibri" pitchFamily="34" charset="0"/>
              <a:cs typeface="Calibri" pitchFamily="34" charset="0"/>
            </a:endParaRPr>
          </a:p>
          <a:p>
            <a:pPr marL="228600" indent="-228600" algn="ctr">
              <a:tabLst>
                <a:tab pos="228600" algn="l"/>
              </a:tabLst>
            </a:pPr>
            <a:r>
              <a:rPr lang="en-US" sz="1400" b="1" u="sng" dirty="0">
                <a:latin typeface="Calibri" pitchFamily="34" charset="0"/>
                <a:cs typeface="Calibri" pitchFamily="34" charset="0"/>
              </a:rPr>
              <a:t>Legal/Regulatory: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Controlled storage for unaltered documents</a:t>
            </a:r>
          </a:p>
          <a:p>
            <a:pPr marL="228600" indent="-228600" eaLnBrk="0" hangingPunct="0">
              <a:buFontTx/>
              <a:buChar char="•"/>
              <a:tabLst>
                <a:tab pos="228600" algn="l"/>
              </a:tabLst>
            </a:pP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228600" indent="-228600" eaLnBrk="0" hangingPunct="0">
              <a:buFontTx/>
              <a:buChar char="•"/>
              <a:tabLst>
                <a:tab pos="228600" algn="l"/>
              </a:tabLst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Improved efficiency in storage, retention and disposition of records</a:t>
            </a:r>
          </a:p>
          <a:p>
            <a:pPr marL="228600" indent="-228600" algn="ctr" eaLnBrk="0" hangingPunct="0">
              <a:tabLst>
                <a:tab pos="228600" algn="l"/>
              </a:tabLst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On-screen Show 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Document Imaging </vt:lpstr>
      <vt:lpstr>Document Imaging Overview</vt:lpstr>
      <vt:lpstr>Introduction</vt:lpstr>
      <vt:lpstr>Process Workflow</vt:lpstr>
      <vt:lpstr>Partnerships &amp; Collaboration</vt:lpstr>
      <vt:lpstr> Benefits of Document Imaging</vt:lpstr>
    </vt:vector>
  </TitlesOfParts>
  <Company>M&amp;T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Imaging </dc:title>
  <dc:creator>Kumar, Gaurav [contractor]</dc:creator>
  <cp:lastModifiedBy>Kumar, Gaurav [contractor]</cp:lastModifiedBy>
  <cp:revision>27</cp:revision>
  <dcterms:created xsi:type="dcterms:W3CDTF">2019-09-17T07:03:58Z</dcterms:created>
  <dcterms:modified xsi:type="dcterms:W3CDTF">2019-09-18T12:32:02Z</dcterms:modified>
</cp:coreProperties>
</file>