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4" r:id="rId8"/>
    <p:sldId id="265" r:id="rId9"/>
    <p:sldId id="259" r:id="rId10"/>
    <p:sldId id="261" r:id="rId11"/>
    <p:sldId id="260"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EC0EB-B531-4AA5-8D05-07C2473EE62B}" v="432" dt="2022-03-23T05:54:11.192"/>
    <p1510:client id="{3DFBADAA-DBA4-4F10-B786-F3DBBE2F34F7}" v="851" dt="2022-03-23T08:32:25.776"/>
    <p1510:client id="{51F726E8-C07F-4728-A67D-D3CB4426BF26}" v="2" dt="2022-03-23T08:34:10.768"/>
    <p1510:client id="{9405B81E-96E0-4B65-8F8A-BA4333D0D3AA}" v="5" vWet="7" dt="2022-03-23T07:42:52.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Gourav" userId="fd7bce1f-5980-4266-b592-54f57d5276dc" providerId="ADAL" clId="{3BAEC0EB-B531-4AA5-8D05-07C2473EE62B}"/>
    <pc:docChg chg="undo custSel addSld modSld">
      <pc:chgData name="Kumar, Gourav" userId="fd7bce1f-5980-4266-b592-54f57d5276dc" providerId="ADAL" clId="{3BAEC0EB-B531-4AA5-8D05-07C2473EE62B}" dt="2022-03-23T05:54:11.193" v="1145" actId="1076"/>
      <pc:docMkLst>
        <pc:docMk/>
      </pc:docMkLst>
      <pc:sldChg chg="modSp mod">
        <pc:chgData name="Kumar, Gourav" userId="fd7bce1f-5980-4266-b592-54f57d5276dc" providerId="ADAL" clId="{3BAEC0EB-B531-4AA5-8D05-07C2473EE62B}" dt="2022-03-23T05:14:31.312" v="35" actId="20577"/>
        <pc:sldMkLst>
          <pc:docMk/>
          <pc:sldMk cId="1474462774" sldId="260"/>
        </pc:sldMkLst>
        <pc:spChg chg="mod">
          <ac:chgData name="Kumar, Gourav" userId="fd7bce1f-5980-4266-b592-54f57d5276dc" providerId="ADAL" clId="{3BAEC0EB-B531-4AA5-8D05-07C2473EE62B}" dt="2022-03-23T05:14:31.312" v="35" actId="20577"/>
          <ac:spMkLst>
            <pc:docMk/>
            <pc:sldMk cId="1474462774" sldId="260"/>
            <ac:spMk id="3" creationId="{A9436225-41E9-48D7-8EA9-FDF8C5F03C3E}"/>
          </ac:spMkLst>
        </pc:spChg>
      </pc:sldChg>
      <pc:sldChg chg="modSp mod">
        <pc:chgData name="Kumar, Gourav" userId="fd7bce1f-5980-4266-b592-54f57d5276dc" providerId="ADAL" clId="{3BAEC0EB-B531-4AA5-8D05-07C2473EE62B}" dt="2022-03-23T05:24:42.205" v="36" actId="1076"/>
        <pc:sldMkLst>
          <pc:docMk/>
          <pc:sldMk cId="120707190" sldId="261"/>
        </pc:sldMkLst>
        <pc:spChg chg="mod">
          <ac:chgData name="Kumar, Gourav" userId="fd7bce1f-5980-4266-b592-54f57d5276dc" providerId="ADAL" clId="{3BAEC0EB-B531-4AA5-8D05-07C2473EE62B}" dt="2022-03-23T05:24:42.205" v="36" actId="1076"/>
          <ac:spMkLst>
            <pc:docMk/>
            <pc:sldMk cId="120707190" sldId="261"/>
            <ac:spMk id="2" creationId="{B342E6C9-894C-4EE6-94BD-D586B016CF34}"/>
          </ac:spMkLst>
        </pc:spChg>
      </pc:sldChg>
      <pc:sldChg chg="addSp delSp modSp mod setBg addAnim setClrOvrMap">
        <pc:chgData name="Kumar, Gourav" userId="fd7bce1f-5980-4266-b592-54f57d5276dc" providerId="ADAL" clId="{3BAEC0EB-B531-4AA5-8D05-07C2473EE62B}" dt="2022-03-23T05:54:11.193" v="1145" actId="1076"/>
        <pc:sldMkLst>
          <pc:docMk/>
          <pc:sldMk cId="2784906344" sldId="262"/>
        </pc:sldMkLst>
        <pc:spChg chg="del mod">
          <ac:chgData name="Kumar, Gourav" userId="fd7bce1f-5980-4266-b592-54f57d5276dc" providerId="ADAL" clId="{3BAEC0EB-B531-4AA5-8D05-07C2473EE62B}" dt="2022-03-23T05:24:49.982" v="38"/>
          <ac:spMkLst>
            <pc:docMk/>
            <pc:sldMk cId="2784906344" sldId="262"/>
            <ac:spMk id="2" creationId="{D3F64CD4-8107-4E8F-8EB9-767FD1661A46}"/>
          </ac:spMkLst>
        </pc:spChg>
        <pc:spChg chg="del mod">
          <ac:chgData name="Kumar, Gourav" userId="fd7bce1f-5980-4266-b592-54f57d5276dc" providerId="ADAL" clId="{3BAEC0EB-B531-4AA5-8D05-07C2473EE62B}" dt="2022-03-23T05:25:00.304" v="41" actId="478"/>
          <ac:spMkLst>
            <pc:docMk/>
            <pc:sldMk cId="2784906344" sldId="262"/>
            <ac:spMk id="3" creationId="{4F6DEAD5-0816-46E3-9BE6-AEF43E1DF31D}"/>
          </ac:spMkLst>
        </pc:spChg>
        <pc:spChg chg="add mod">
          <ac:chgData name="Kumar, Gourav" userId="fd7bce1f-5980-4266-b592-54f57d5276dc" providerId="ADAL" clId="{3BAEC0EB-B531-4AA5-8D05-07C2473EE62B}" dt="2022-03-23T05:53:21.414" v="1140" actId="26606"/>
          <ac:spMkLst>
            <pc:docMk/>
            <pc:sldMk cId="2784906344" sldId="262"/>
            <ac:spMk id="4" creationId="{77E09A14-F129-4548-AD07-927BF0B3976D}"/>
          </ac:spMkLst>
        </pc:spChg>
        <pc:spChg chg="add">
          <ac:chgData name="Kumar, Gourav" userId="fd7bce1f-5980-4266-b592-54f57d5276dc" providerId="ADAL" clId="{3BAEC0EB-B531-4AA5-8D05-07C2473EE62B}" dt="2022-03-23T05:53:21.414" v="1140" actId="26606"/>
          <ac:spMkLst>
            <pc:docMk/>
            <pc:sldMk cId="2784906344" sldId="262"/>
            <ac:spMk id="20" creationId="{823AC064-BC96-4F32-8AE1-B2FD38754823}"/>
          </ac:spMkLst>
        </pc:spChg>
        <pc:picChg chg="add mod ord modCrop">
          <ac:chgData name="Kumar, Gourav" userId="fd7bce1f-5980-4266-b592-54f57d5276dc" providerId="ADAL" clId="{3BAEC0EB-B531-4AA5-8D05-07C2473EE62B}" dt="2022-03-23T05:54:11.193" v="1145" actId="1076"/>
          <ac:picMkLst>
            <pc:docMk/>
            <pc:sldMk cId="2784906344" sldId="262"/>
            <ac:picMk id="6" creationId="{29A0375F-296D-4D16-B617-0E2647B86CF0}"/>
          </ac:picMkLst>
        </pc:picChg>
        <pc:picChg chg="add mod modCrop">
          <ac:chgData name="Kumar, Gourav" userId="fd7bce1f-5980-4266-b592-54f57d5276dc" providerId="ADAL" clId="{3BAEC0EB-B531-4AA5-8D05-07C2473EE62B}" dt="2022-03-23T05:54:05.844" v="1144" actId="1076"/>
          <ac:picMkLst>
            <pc:docMk/>
            <pc:sldMk cId="2784906344" sldId="262"/>
            <ac:picMk id="8" creationId="{E6B9FCF4-D042-4C9B-9E9A-5945F68222DA}"/>
          </ac:picMkLst>
        </pc:picChg>
        <pc:cxnChg chg="add del">
          <ac:chgData name="Kumar, Gourav" userId="fd7bce1f-5980-4266-b592-54f57d5276dc" providerId="ADAL" clId="{3BAEC0EB-B531-4AA5-8D05-07C2473EE62B}" dt="2022-03-23T05:53:21.414" v="1140" actId="26606"/>
          <ac:cxnSpMkLst>
            <pc:docMk/>
            <pc:sldMk cId="2784906344" sldId="262"/>
            <ac:cxnSpMk id="13" creationId="{B6375111-306C-49EA-9DD1-79A2ED78FA30}"/>
          </ac:cxnSpMkLst>
        </pc:cxnChg>
        <pc:cxnChg chg="add">
          <ac:chgData name="Kumar, Gourav" userId="fd7bce1f-5980-4266-b592-54f57d5276dc" providerId="ADAL" clId="{3BAEC0EB-B531-4AA5-8D05-07C2473EE62B}" dt="2022-03-23T05:53:21.414" v="1140" actId="26606"/>
          <ac:cxnSpMkLst>
            <pc:docMk/>
            <pc:sldMk cId="2784906344" sldId="262"/>
            <ac:cxnSpMk id="18" creationId="{DB146403-F3D6-484B-B2ED-97F9565D0370}"/>
          </ac:cxnSpMkLst>
        </pc:cxnChg>
        <pc:cxnChg chg="add">
          <ac:chgData name="Kumar, Gourav" userId="fd7bce1f-5980-4266-b592-54f57d5276dc" providerId="ADAL" clId="{3BAEC0EB-B531-4AA5-8D05-07C2473EE62B}" dt="2022-03-23T05:53:21.414" v="1140" actId="26606"/>
          <ac:cxnSpMkLst>
            <pc:docMk/>
            <pc:sldMk cId="2784906344" sldId="262"/>
            <ac:cxnSpMk id="22" creationId="{7E7C77BC-7138-40B1-A15B-20F57A494629}"/>
          </ac:cxnSpMkLst>
        </pc:cxnChg>
      </pc:sldChg>
      <pc:sldChg chg="addSp delSp modSp new mod setBg setClrOvrMap">
        <pc:chgData name="Kumar, Gourav" userId="fd7bce1f-5980-4266-b592-54f57d5276dc" providerId="ADAL" clId="{3BAEC0EB-B531-4AA5-8D05-07C2473EE62B}" dt="2022-03-23T05:53:47.400" v="1142" actId="27614"/>
        <pc:sldMkLst>
          <pc:docMk/>
          <pc:sldMk cId="3907277645" sldId="263"/>
        </pc:sldMkLst>
        <pc:spChg chg="mod">
          <ac:chgData name="Kumar, Gourav" userId="fd7bce1f-5980-4266-b592-54f57d5276dc" providerId="ADAL" clId="{3BAEC0EB-B531-4AA5-8D05-07C2473EE62B}" dt="2022-03-23T05:53:39.823" v="1141" actId="26606"/>
          <ac:spMkLst>
            <pc:docMk/>
            <pc:sldMk cId="3907277645" sldId="263"/>
            <ac:spMk id="2" creationId="{3374BA77-1F58-4B06-AAD0-C9A56CFD4063}"/>
          </ac:spMkLst>
        </pc:spChg>
        <pc:spChg chg="add del mod">
          <ac:chgData name="Kumar, Gourav" userId="fd7bce1f-5980-4266-b592-54f57d5276dc" providerId="ADAL" clId="{3BAEC0EB-B531-4AA5-8D05-07C2473EE62B}" dt="2022-03-23T05:51:34.108" v="1134" actId="26606"/>
          <ac:spMkLst>
            <pc:docMk/>
            <pc:sldMk cId="3907277645" sldId="263"/>
            <ac:spMk id="3" creationId="{31D05D55-7C57-4027-B5D0-1A10844CA750}"/>
          </ac:spMkLst>
        </pc:spChg>
        <pc:spChg chg="add del">
          <ac:chgData name="Kumar, Gourav" userId="fd7bce1f-5980-4266-b592-54f57d5276dc" providerId="ADAL" clId="{3BAEC0EB-B531-4AA5-8D05-07C2473EE62B}" dt="2022-03-23T05:51:34.092" v="1133" actId="26606"/>
          <ac:spMkLst>
            <pc:docMk/>
            <pc:sldMk cId="3907277645" sldId="263"/>
            <ac:spMk id="8" creationId="{09588DA8-065E-4F6F-8EFD-43104AB2E0CF}"/>
          </ac:spMkLst>
        </pc:spChg>
        <pc:spChg chg="add del">
          <ac:chgData name="Kumar, Gourav" userId="fd7bce1f-5980-4266-b592-54f57d5276dc" providerId="ADAL" clId="{3BAEC0EB-B531-4AA5-8D05-07C2473EE62B}" dt="2022-03-23T05:51:32.567" v="1131" actId="26606"/>
          <ac:spMkLst>
            <pc:docMk/>
            <pc:sldMk cId="3907277645" sldId="263"/>
            <ac:spMk id="9" creationId="{B819A166-7571-4003-A6B8-B62034C3ED30}"/>
          </ac:spMkLst>
        </pc:spChg>
        <pc:spChg chg="add del">
          <ac:chgData name="Kumar, Gourav" userId="fd7bce1f-5980-4266-b592-54f57d5276dc" providerId="ADAL" clId="{3BAEC0EB-B531-4AA5-8D05-07C2473EE62B}" dt="2022-03-23T05:51:34.092" v="1133" actId="26606"/>
          <ac:spMkLst>
            <pc:docMk/>
            <pc:sldMk cId="3907277645" sldId="263"/>
            <ac:spMk id="10" creationId="{C4285719-470E-454C-AF62-8323075F1F5B}"/>
          </ac:spMkLst>
        </pc:spChg>
        <pc:spChg chg="add del">
          <ac:chgData name="Kumar, Gourav" userId="fd7bce1f-5980-4266-b592-54f57d5276dc" providerId="ADAL" clId="{3BAEC0EB-B531-4AA5-8D05-07C2473EE62B}" dt="2022-03-23T05:51:34.092" v="1133" actId="26606"/>
          <ac:spMkLst>
            <pc:docMk/>
            <pc:sldMk cId="3907277645" sldId="263"/>
            <ac:spMk id="11" creationId="{31D05D55-7C57-4027-B5D0-1A10844CA750}"/>
          </ac:spMkLst>
        </pc:spChg>
        <pc:spChg chg="add del">
          <ac:chgData name="Kumar, Gourav" userId="fd7bce1f-5980-4266-b592-54f57d5276dc" providerId="ADAL" clId="{3BAEC0EB-B531-4AA5-8D05-07C2473EE62B}" dt="2022-03-23T05:51:34.092" v="1133" actId="26606"/>
          <ac:spMkLst>
            <pc:docMk/>
            <pc:sldMk cId="3907277645" sldId="263"/>
            <ac:spMk id="12" creationId="{CD9FE4EF-C4D8-49A0-B2FF-81D8DB7D8A24}"/>
          </ac:spMkLst>
        </pc:spChg>
        <pc:spChg chg="add del">
          <ac:chgData name="Kumar, Gourav" userId="fd7bce1f-5980-4266-b592-54f57d5276dc" providerId="ADAL" clId="{3BAEC0EB-B531-4AA5-8D05-07C2473EE62B}" dt="2022-03-23T05:51:34.092" v="1133" actId="26606"/>
          <ac:spMkLst>
            <pc:docMk/>
            <pc:sldMk cId="3907277645" sldId="263"/>
            <ac:spMk id="14" creationId="{4300840D-0A0B-4512-BACA-B439D5B9C57C}"/>
          </ac:spMkLst>
        </pc:spChg>
        <pc:spChg chg="add del">
          <ac:chgData name="Kumar, Gourav" userId="fd7bce1f-5980-4266-b592-54f57d5276dc" providerId="ADAL" clId="{3BAEC0EB-B531-4AA5-8D05-07C2473EE62B}" dt="2022-03-23T05:51:34.092" v="1133" actId="26606"/>
          <ac:spMkLst>
            <pc:docMk/>
            <pc:sldMk cId="3907277645" sldId="263"/>
            <ac:spMk id="16" creationId="{D2B78728-A580-49A7-84F9-6EF6F583ADE0}"/>
          </ac:spMkLst>
        </pc:spChg>
        <pc:spChg chg="add del">
          <ac:chgData name="Kumar, Gourav" userId="fd7bce1f-5980-4266-b592-54f57d5276dc" providerId="ADAL" clId="{3BAEC0EB-B531-4AA5-8D05-07C2473EE62B}" dt="2022-03-23T05:51:34.092" v="1133" actId="26606"/>
          <ac:spMkLst>
            <pc:docMk/>
            <pc:sldMk cId="3907277645" sldId="263"/>
            <ac:spMk id="18" creationId="{38FAA1A1-D861-433F-88FA-1E9D6FD31D11}"/>
          </ac:spMkLst>
        </pc:spChg>
        <pc:spChg chg="add del">
          <ac:chgData name="Kumar, Gourav" userId="fd7bce1f-5980-4266-b592-54f57d5276dc" providerId="ADAL" clId="{3BAEC0EB-B531-4AA5-8D05-07C2473EE62B}" dt="2022-03-23T05:51:34.092" v="1133" actId="26606"/>
          <ac:spMkLst>
            <pc:docMk/>
            <pc:sldMk cId="3907277645" sldId="263"/>
            <ac:spMk id="20" creationId="{8D71EDA1-87BF-4D5D-AB79-F346FD19278A}"/>
          </ac:spMkLst>
        </pc:spChg>
        <pc:spChg chg="add del">
          <ac:chgData name="Kumar, Gourav" userId="fd7bce1f-5980-4266-b592-54f57d5276dc" providerId="ADAL" clId="{3BAEC0EB-B531-4AA5-8D05-07C2473EE62B}" dt="2022-03-23T05:53:07.587" v="1139" actId="26606"/>
          <ac:spMkLst>
            <pc:docMk/>
            <pc:sldMk cId="3907277645" sldId="263"/>
            <ac:spMk id="22" creationId="{B819A166-7571-4003-A6B8-B62034C3ED30}"/>
          </ac:spMkLst>
        </pc:spChg>
        <pc:spChg chg="add del">
          <ac:chgData name="Kumar, Gourav" userId="fd7bce1f-5980-4266-b592-54f57d5276dc" providerId="ADAL" clId="{3BAEC0EB-B531-4AA5-8D05-07C2473EE62B}" dt="2022-03-23T05:52:51.908" v="1136" actId="26606"/>
          <ac:spMkLst>
            <pc:docMk/>
            <pc:sldMk cId="3907277645" sldId="263"/>
            <ac:spMk id="28" creationId="{BACC6370-2D7E-4714-9D71-7542949D7D5D}"/>
          </ac:spMkLst>
        </pc:spChg>
        <pc:spChg chg="add del">
          <ac:chgData name="Kumar, Gourav" userId="fd7bce1f-5980-4266-b592-54f57d5276dc" providerId="ADAL" clId="{3BAEC0EB-B531-4AA5-8D05-07C2473EE62B}" dt="2022-03-23T05:53:07.563" v="1138" actId="26606"/>
          <ac:spMkLst>
            <pc:docMk/>
            <pc:sldMk cId="3907277645" sldId="263"/>
            <ac:spMk id="29" creationId="{9228552E-C8B1-4A80-8448-0787CE0FC704}"/>
          </ac:spMkLst>
        </pc:spChg>
        <pc:spChg chg="add del">
          <ac:chgData name="Kumar, Gourav" userId="fd7bce1f-5980-4266-b592-54f57d5276dc" providerId="ADAL" clId="{3BAEC0EB-B531-4AA5-8D05-07C2473EE62B}" dt="2022-03-23T05:52:51.908" v="1136" actId="26606"/>
          <ac:spMkLst>
            <pc:docMk/>
            <pc:sldMk cId="3907277645" sldId="263"/>
            <ac:spMk id="30" creationId="{F68B3F68-107C-434F-AA38-110D5EA91B85}"/>
          </ac:spMkLst>
        </pc:spChg>
        <pc:spChg chg="add del">
          <ac:chgData name="Kumar, Gourav" userId="fd7bce1f-5980-4266-b592-54f57d5276dc" providerId="ADAL" clId="{3BAEC0EB-B531-4AA5-8D05-07C2473EE62B}" dt="2022-03-23T05:53:39.823" v="1141" actId="26606"/>
          <ac:spMkLst>
            <pc:docMk/>
            <pc:sldMk cId="3907277645" sldId="263"/>
            <ac:spMk id="31" creationId="{B819A166-7571-4003-A6B8-B62034C3ED30}"/>
          </ac:spMkLst>
        </pc:spChg>
        <pc:spChg chg="add del">
          <ac:chgData name="Kumar, Gourav" userId="fd7bce1f-5980-4266-b592-54f57d5276dc" providerId="ADAL" clId="{3BAEC0EB-B531-4AA5-8D05-07C2473EE62B}" dt="2022-03-23T05:52:51.908" v="1136" actId="26606"/>
          <ac:spMkLst>
            <pc:docMk/>
            <pc:sldMk cId="3907277645" sldId="263"/>
            <ac:spMk id="32" creationId="{AAD0DBB9-1A4B-4391-81D4-CB19F9AB918A}"/>
          </ac:spMkLst>
        </pc:spChg>
        <pc:spChg chg="add del">
          <ac:chgData name="Kumar, Gourav" userId="fd7bce1f-5980-4266-b592-54f57d5276dc" providerId="ADAL" clId="{3BAEC0EB-B531-4AA5-8D05-07C2473EE62B}" dt="2022-03-23T05:52:51.908" v="1136" actId="26606"/>
          <ac:spMkLst>
            <pc:docMk/>
            <pc:sldMk cId="3907277645" sldId="263"/>
            <ac:spMk id="34" creationId="{063BBA22-50EA-4C4D-BE05-F1CE4E63AA56}"/>
          </ac:spMkLst>
        </pc:spChg>
        <pc:graphicFrameChg chg="add del">
          <ac:chgData name="Kumar, Gourav" userId="fd7bce1f-5980-4266-b592-54f57d5276dc" providerId="ADAL" clId="{3BAEC0EB-B531-4AA5-8D05-07C2473EE62B}" dt="2022-03-23T05:51:32.567" v="1131" actId="26606"/>
          <ac:graphicFrameMkLst>
            <pc:docMk/>
            <pc:sldMk cId="3907277645" sldId="263"/>
            <ac:graphicFrameMk id="5" creationId="{B5D8D92A-9B19-176E-3BD1-A5643EC4644E}"/>
          </ac:graphicFrameMkLst>
        </pc:graphicFrameChg>
        <pc:graphicFrameChg chg="add mod modGraphic">
          <ac:chgData name="Kumar, Gourav" userId="fd7bce1f-5980-4266-b592-54f57d5276dc" providerId="ADAL" clId="{3BAEC0EB-B531-4AA5-8D05-07C2473EE62B}" dt="2022-03-23T05:53:39.823" v="1141" actId="26606"/>
          <ac:graphicFrameMkLst>
            <pc:docMk/>
            <pc:sldMk cId="3907277645" sldId="263"/>
            <ac:graphicFrameMk id="23" creationId="{B5D8D92A-9B19-176E-3BD1-A5643EC4644E}"/>
          </ac:graphicFrameMkLst>
        </pc:graphicFrameChg>
        <pc:picChg chg="add del">
          <ac:chgData name="Kumar, Gourav" userId="fd7bce1f-5980-4266-b592-54f57d5276dc" providerId="ADAL" clId="{3BAEC0EB-B531-4AA5-8D05-07C2473EE62B}" dt="2022-03-23T05:53:07.563" v="1138" actId="26606"/>
          <ac:picMkLst>
            <pc:docMk/>
            <pc:sldMk cId="3907277645" sldId="263"/>
            <ac:picMk id="25" creationId="{A91F314E-BE4A-7747-C989-A848370FEA13}"/>
          </ac:picMkLst>
        </pc:picChg>
        <pc:picChg chg="add mod">
          <ac:chgData name="Kumar, Gourav" userId="fd7bce1f-5980-4266-b592-54f57d5276dc" providerId="ADAL" clId="{3BAEC0EB-B531-4AA5-8D05-07C2473EE62B}" dt="2022-03-23T05:53:47.400" v="1142" actId="27614"/>
          <ac:picMkLst>
            <pc:docMk/>
            <pc:sldMk cId="3907277645" sldId="263"/>
            <ac:picMk id="33" creationId="{82BFBB16-8516-E1D1-07F2-68E3ADBF3C67}"/>
          </ac:picMkLst>
        </pc:picChg>
      </pc:sldChg>
    </pc:docChg>
  </pc:docChgLst>
  <pc:docChgLst>
    <pc:chgData name="Kollabathula, Grace" userId="S::gkollabathula@deloitte.com::b37d4251-2d82-46e5-b02d-9be03b6625ff" providerId="AD" clId="Web-{3DFBADAA-DBA4-4F10-B786-F3DBBE2F34F7}"/>
    <pc:docChg chg="modSld">
      <pc:chgData name="Kollabathula, Grace" userId="S::gkollabathula@deloitte.com::b37d4251-2d82-46e5-b02d-9be03b6625ff" providerId="AD" clId="Web-{3DFBADAA-DBA4-4F10-B786-F3DBBE2F34F7}" dt="2022-03-23T08:32:25.776" v="1115" actId="14100"/>
      <pc:docMkLst>
        <pc:docMk/>
      </pc:docMkLst>
      <pc:sldChg chg="addSp delSp modSp mod setBg setClrOvrMap">
        <pc:chgData name="Kollabathula, Grace" userId="S::gkollabathula@deloitte.com::b37d4251-2d82-46e5-b02d-9be03b6625ff" providerId="AD" clId="Web-{3DFBADAA-DBA4-4F10-B786-F3DBBE2F34F7}" dt="2022-03-23T08:19:12.914" v="835"/>
        <pc:sldMkLst>
          <pc:docMk/>
          <pc:sldMk cId="2881116955" sldId="258"/>
        </pc:sldMkLst>
        <pc:spChg chg="add del mod">
          <ac:chgData name="Kollabathula, Grace" userId="S::gkollabathula@deloitte.com::b37d4251-2d82-46e5-b02d-9be03b6625ff" providerId="AD" clId="Web-{3DFBADAA-DBA4-4F10-B786-F3DBBE2F34F7}" dt="2022-03-23T07:52:47.376" v="184"/>
          <ac:spMkLst>
            <pc:docMk/>
            <pc:sldMk cId="2881116955" sldId="258"/>
            <ac:spMk id="2" creationId="{1EB75263-04D2-9959-6308-1E6E78FFC4E2}"/>
          </ac:spMkLst>
        </pc:spChg>
        <pc:spChg chg="del mod">
          <ac:chgData name="Kollabathula, Grace" userId="S::gkollabathula@deloitte.com::b37d4251-2d82-46e5-b02d-9be03b6625ff" providerId="AD" clId="Web-{3DFBADAA-DBA4-4F10-B786-F3DBBE2F34F7}" dt="2022-03-23T07:47:06.672" v="11"/>
          <ac:spMkLst>
            <pc:docMk/>
            <pc:sldMk cId="2881116955" sldId="258"/>
            <ac:spMk id="3" creationId="{9C570D18-915C-481A-A50D-D651F57FC025}"/>
          </ac:spMkLst>
        </pc:spChg>
        <pc:spChg chg="del mod">
          <ac:chgData name="Kollabathula, Grace" userId="S::gkollabathula@deloitte.com::b37d4251-2d82-46e5-b02d-9be03b6625ff" providerId="AD" clId="Web-{3DFBADAA-DBA4-4F10-B786-F3DBBE2F34F7}" dt="2022-03-23T07:42:22.093" v="1"/>
          <ac:spMkLst>
            <pc:docMk/>
            <pc:sldMk cId="2881116955" sldId="258"/>
            <ac:spMk id="5" creationId="{23DA8C2C-22F0-4583-8479-6D2E6B5A7966}"/>
          </ac:spMkLst>
        </pc:spChg>
        <pc:spChg chg="add del">
          <ac:chgData name="Kollabathula, Grace" userId="S::gkollabathula@deloitte.com::b37d4251-2d82-46e5-b02d-9be03b6625ff" providerId="AD" clId="Web-{3DFBADAA-DBA4-4F10-B786-F3DBBE2F34F7}" dt="2022-03-23T07:49:30.751" v="31"/>
          <ac:spMkLst>
            <pc:docMk/>
            <pc:sldMk cId="2881116955" sldId="258"/>
            <ac:spMk id="6" creationId="{983A1BE6-3129-1AF1-4C30-E1A08E8AF0C6}"/>
          </ac:spMkLst>
        </pc:spChg>
        <pc:spChg chg="add del">
          <ac:chgData name="Kollabathula, Grace" userId="S::gkollabathula@deloitte.com::b37d4251-2d82-46e5-b02d-9be03b6625ff" providerId="AD" clId="Web-{3DFBADAA-DBA4-4F10-B786-F3DBBE2F34F7}" dt="2022-03-23T07:47:25.672" v="13"/>
          <ac:spMkLst>
            <pc:docMk/>
            <pc:sldMk cId="2881116955" sldId="258"/>
            <ac:spMk id="9" creationId="{73DE2CFE-42F2-48F0-8706-5264E012B10C}"/>
          </ac:spMkLst>
        </pc:spChg>
        <pc:spChg chg="add del">
          <ac:chgData name="Kollabathula, Grace" userId="S::gkollabathula@deloitte.com::b37d4251-2d82-46e5-b02d-9be03b6625ff" providerId="AD" clId="Web-{3DFBADAA-DBA4-4F10-B786-F3DBBE2F34F7}" dt="2022-03-23T07:47:30.016" v="15"/>
          <ac:spMkLst>
            <pc:docMk/>
            <pc:sldMk cId="2881116955" sldId="258"/>
            <ac:spMk id="11" creationId="{596EE156-ABF1-4329-A6BA-03B4254E0877}"/>
          </ac:spMkLst>
        </pc:spChg>
        <pc:spChg chg="add del">
          <ac:chgData name="Kollabathula, Grace" userId="S::gkollabathula@deloitte.com::b37d4251-2d82-46e5-b02d-9be03b6625ff" providerId="AD" clId="Web-{3DFBADAA-DBA4-4F10-B786-F3DBBE2F34F7}" dt="2022-03-23T07:47:30.016" v="15"/>
          <ac:spMkLst>
            <pc:docMk/>
            <pc:sldMk cId="2881116955" sldId="258"/>
            <ac:spMk id="12" creationId="{B5FA7C47-B7C1-4D2E-AB49-ED23BA34BA83}"/>
          </ac:spMkLst>
        </pc:spChg>
        <pc:spChg chg="add del">
          <ac:chgData name="Kollabathula, Grace" userId="S::gkollabathula@deloitte.com::b37d4251-2d82-46e5-b02d-9be03b6625ff" providerId="AD" clId="Web-{3DFBADAA-DBA4-4F10-B786-F3DBBE2F34F7}" dt="2022-03-23T07:47:30.016" v="15"/>
          <ac:spMkLst>
            <pc:docMk/>
            <pc:sldMk cId="2881116955" sldId="258"/>
            <ac:spMk id="13" creationId="{19B9933F-AAB3-444A-8BB5-9CA194A8BC63}"/>
          </ac:spMkLst>
        </pc:spChg>
        <pc:spChg chg="add del">
          <ac:chgData name="Kollabathula, Grace" userId="S::gkollabathula@deloitte.com::b37d4251-2d82-46e5-b02d-9be03b6625ff" providerId="AD" clId="Web-{3DFBADAA-DBA4-4F10-B786-F3DBBE2F34F7}" dt="2022-03-23T07:47:30.016" v="15"/>
          <ac:spMkLst>
            <pc:docMk/>
            <pc:sldMk cId="2881116955" sldId="258"/>
            <ac:spMk id="15" creationId="{7D20183A-0B1D-4A1F-89B1-ADBEDBC6E54E}"/>
          </ac:spMkLst>
        </pc:spChg>
        <pc:spChg chg="mod replId">
          <ac:chgData name="Kollabathula, Grace" userId="S::gkollabathula@deloitte.com::b37d4251-2d82-46e5-b02d-9be03b6625ff" providerId="AD" clId="Web-{3DFBADAA-DBA4-4F10-B786-F3DBBE2F34F7}" dt="2022-03-23T08:03:13.269" v="428"/>
          <ac:spMkLst>
            <pc:docMk/>
            <pc:sldMk cId="2881116955" sldId="258"/>
            <ac:spMk id="16" creationId="{CC1A72C6-3DE4-4EC3-9AD5-9E0D40D8CE8A}"/>
          </ac:spMkLst>
        </pc:spChg>
        <pc:spChg chg="add del">
          <ac:chgData name="Kollabathula, Grace" userId="S::gkollabathula@deloitte.com::b37d4251-2d82-46e5-b02d-9be03b6625ff" providerId="AD" clId="Web-{3DFBADAA-DBA4-4F10-B786-F3DBBE2F34F7}" dt="2022-03-23T07:47:30.016" v="15"/>
          <ac:spMkLst>
            <pc:docMk/>
            <pc:sldMk cId="2881116955" sldId="258"/>
            <ac:spMk id="17" creationId="{131031D3-26CD-4214-A9A4-5857EFA15A0C}"/>
          </ac:spMkLst>
        </pc:spChg>
        <pc:spChg chg="add del">
          <ac:chgData name="Kollabathula, Grace" userId="S::gkollabathula@deloitte.com::b37d4251-2d82-46e5-b02d-9be03b6625ff" providerId="AD" clId="Web-{3DFBADAA-DBA4-4F10-B786-F3DBBE2F34F7}" dt="2022-03-23T07:47:42.485" v="17"/>
          <ac:spMkLst>
            <pc:docMk/>
            <pc:sldMk cId="2881116955" sldId="258"/>
            <ac:spMk id="19" creationId="{2B566528-1B12-4246-9431-5C2D7D081168}"/>
          </ac:spMkLst>
        </pc:spChg>
        <pc:spChg chg="add del">
          <ac:chgData name="Kollabathula, Grace" userId="S::gkollabathula@deloitte.com::b37d4251-2d82-46e5-b02d-9be03b6625ff" providerId="AD" clId="Web-{3DFBADAA-DBA4-4F10-B786-F3DBBE2F34F7}" dt="2022-03-23T07:47:47.485" v="19"/>
          <ac:spMkLst>
            <pc:docMk/>
            <pc:sldMk cId="2881116955" sldId="258"/>
            <ac:spMk id="26" creationId="{577D1452-F0B7-431E-9A24-D3F7103D8510}"/>
          </ac:spMkLst>
        </pc:spChg>
        <pc:spChg chg="add del">
          <ac:chgData name="Kollabathula, Grace" userId="S::gkollabathula@deloitte.com::b37d4251-2d82-46e5-b02d-9be03b6625ff" providerId="AD" clId="Web-{3DFBADAA-DBA4-4F10-B786-F3DBBE2F34F7}" dt="2022-03-23T07:47:47.485" v="19"/>
          <ac:spMkLst>
            <pc:docMk/>
            <pc:sldMk cId="2881116955" sldId="258"/>
            <ac:spMk id="27" creationId="{A660F4F9-5DF5-4F15-BE6A-CD8648BB1148}"/>
          </ac:spMkLst>
        </pc:spChg>
        <pc:spChg chg="add del">
          <ac:chgData name="Kollabathula, Grace" userId="S::gkollabathula@deloitte.com::b37d4251-2d82-46e5-b02d-9be03b6625ff" providerId="AD" clId="Web-{3DFBADAA-DBA4-4F10-B786-F3DBBE2F34F7}" dt="2022-03-23T08:04:36.364" v="441"/>
          <ac:spMkLst>
            <pc:docMk/>
            <pc:sldMk cId="2881116955" sldId="258"/>
            <ac:spMk id="29" creationId="{2B566528-1B12-4246-9431-5C2D7D081168}"/>
          </ac:spMkLst>
        </pc:spChg>
        <pc:spChg chg="mod replId">
          <ac:chgData name="Kollabathula, Grace" userId="S::gkollabathula@deloitte.com::b37d4251-2d82-46e5-b02d-9be03b6625ff" providerId="AD" clId="Web-{3DFBADAA-DBA4-4F10-B786-F3DBBE2F34F7}" dt="2022-03-23T08:03:13.269" v="428"/>
          <ac:spMkLst>
            <pc:docMk/>
            <pc:sldMk cId="2881116955" sldId="258"/>
            <ac:spMk id="31" creationId="{D3F51FEB-38FB-4F6C-9F7B-2F2AFAB65463}"/>
          </ac:spMkLst>
        </pc:spChg>
        <pc:spChg chg="mod replId">
          <ac:chgData name="Kollabathula, Grace" userId="S::gkollabathula@deloitte.com::b37d4251-2d82-46e5-b02d-9be03b6625ff" providerId="AD" clId="Web-{3DFBADAA-DBA4-4F10-B786-F3DBBE2F34F7}" dt="2022-03-23T08:03:13.269" v="428"/>
          <ac:spMkLst>
            <pc:docMk/>
            <pc:sldMk cId="2881116955" sldId="258"/>
            <ac:spMk id="32" creationId="{1E547BA6-BAE0-43BB-A7CA-60F69CE252F0}"/>
          </ac:spMkLst>
        </pc:spChg>
        <pc:spChg chg="mod replId">
          <ac:chgData name="Kollabathula, Grace" userId="S::gkollabathula@deloitte.com::b37d4251-2d82-46e5-b02d-9be03b6625ff" providerId="AD" clId="Web-{3DFBADAA-DBA4-4F10-B786-F3DBBE2F34F7}" dt="2022-03-23T08:03:13.269" v="428"/>
          <ac:spMkLst>
            <pc:docMk/>
            <pc:sldMk cId="2881116955" sldId="258"/>
            <ac:spMk id="34" creationId="{0B0DA1F1-C391-4EDF-9FE0-23E86E137765}"/>
          </ac:spMkLst>
        </pc:spChg>
        <pc:spChg chg="add del">
          <ac:chgData name="Kollabathula, Grace" userId="S::gkollabathula@deloitte.com::b37d4251-2d82-46e5-b02d-9be03b6625ff" providerId="AD" clId="Web-{3DFBADAA-DBA4-4F10-B786-F3DBBE2F34F7}" dt="2022-03-23T07:56:50.518" v="300"/>
          <ac:spMkLst>
            <pc:docMk/>
            <pc:sldMk cId="2881116955" sldId="258"/>
            <ac:spMk id="41" creationId="{2B566528-1B12-4246-9431-5C2D7D081168}"/>
          </ac:spMkLst>
        </pc:spChg>
        <pc:spChg chg="add del">
          <ac:chgData name="Kollabathula, Grace" userId="S::gkollabathula@deloitte.com::b37d4251-2d82-46e5-b02d-9be03b6625ff" providerId="AD" clId="Web-{3DFBADAA-DBA4-4F10-B786-F3DBBE2F34F7}" dt="2022-03-23T07:56:54.659" v="302"/>
          <ac:spMkLst>
            <pc:docMk/>
            <pc:sldMk cId="2881116955" sldId="258"/>
            <ac:spMk id="45" creationId="{9E50EA44-9DF7-4988-BE8B-6BFD62966308}"/>
          </ac:spMkLst>
        </pc:spChg>
        <pc:spChg chg="add del">
          <ac:chgData name="Kollabathula, Grace" userId="S::gkollabathula@deloitte.com::b37d4251-2d82-46e5-b02d-9be03b6625ff" providerId="AD" clId="Web-{3DFBADAA-DBA4-4F10-B786-F3DBBE2F34F7}" dt="2022-03-23T07:56:54.659" v="302"/>
          <ac:spMkLst>
            <pc:docMk/>
            <pc:sldMk cId="2881116955" sldId="258"/>
            <ac:spMk id="52" creationId="{73C994B4-9721-4148-9EEC-6793CECDE8DD}"/>
          </ac:spMkLst>
        </pc:spChg>
        <pc:spChg chg="add del">
          <ac:chgData name="Kollabathula, Grace" userId="S::gkollabathula@deloitte.com::b37d4251-2d82-46e5-b02d-9be03b6625ff" providerId="AD" clId="Web-{3DFBADAA-DBA4-4F10-B786-F3DBBE2F34F7}" dt="2022-03-23T07:56:54.659" v="302"/>
          <ac:spMkLst>
            <pc:docMk/>
            <pc:sldMk cId="2881116955" sldId="258"/>
            <ac:spMk id="53" creationId="{F9D95E49-763A-4886-B038-82F734740554}"/>
          </ac:spMkLst>
        </pc:spChg>
        <pc:spChg chg="add del">
          <ac:chgData name="Kollabathula, Grace" userId="S::gkollabathula@deloitte.com::b37d4251-2d82-46e5-b02d-9be03b6625ff" providerId="AD" clId="Web-{3DFBADAA-DBA4-4F10-B786-F3DBBE2F34F7}" dt="2022-03-23T07:56:54.659" v="302"/>
          <ac:spMkLst>
            <pc:docMk/>
            <pc:sldMk cId="2881116955" sldId="258"/>
            <ac:spMk id="54" creationId="{DF790E19-E9B6-4BD2-909F-5CC48808D217}"/>
          </ac:spMkLst>
        </pc:spChg>
        <pc:spChg chg="add del">
          <ac:chgData name="Kollabathula, Grace" userId="S::gkollabathula@deloitte.com::b37d4251-2d82-46e5-b02d-9be03b6625ff" providerId="AD" clId="Web-{3DFBADAA-DBA4-4F10-B786-F3DBBE2F34F7}" dt="2022-03-23T07:57:19.112" v="304"/>
          <ac:spMkLst>
            <pc:docMk/>
            <pc:sldMk cId="2881116955" sldId="258"/>
            <ac:spMk id="56" creationId="{25E8815A-9407-4234-B08F-A1E49DCD7F37}"/>
          </ac:spMkLst>
        </pc:spChg>
        <pc:spChg chg="add del">
          <ac:chgData name="Kollabathula, Grace" userId="S::gkollabathula@deloitte.com::b37d4251-2d82-46e5-b02d-9be03b6625ff" providerId="AD" clId="Web-{3DFBADAA-DBA4-4F10-B786-F3DBBE2F34F7}" dt="2022-03-23T07:57:19.112" v="304"/>
          <ac:spMkLst>
            <pc:docMk/>
            <pc:sldMk cId="2881116955" sldId="258"/>
            <ac:spMk id="57" creationId="{AD72D4D1-076F-49D3-9889-EFC4F6D7CA66}"/>
          </ac:spMkLst>
        </pc:spChg>
        <pc:spChg chg="add del">
          <ac:chgData name="Kollabathula, Grace" userId="S::gkollabathula@deloitte.com::b37d4251-2d82-46e5-b02d-9be03b6625ff" providerId="AD" clId="Web-{3DFBADAA-DBA4-4F10-B786-F3DBBE2F34F7}" dt="2022-03-23T07:57:19.112" v="304"/>
          <ac:spMkLst>
            <pc:docMk/>
            <pc:sldMk cId="2881116955" sldId="258"/>
            <ac:spMk id="58" creationId="{C9C56819-FD02-4626-ABF5-85C7463C990D}"/>
          </ac:spMkLst>
        </pc:spChg>
        <pc:spChg chg="add del">
          <ac:chgData name="Kollabathula, Grace" userId="S::gkollabathula@deloitte.com::b37d4251-2d82-46e5-b02d-9be03b6625ff" providerId="AD" clId="Web-{3DFBADAA-DBA4-4F10-B786-F3DBBE2F34F7}" dt="2022-03-23T07:57:22.706" v="306"/>
          <ac:spMkLst>
            <pc:docMk/>
            <pc:sldMk cId="2881116955" sldId="258"/>
            <ac:spMk id="60" creationId="{2B566528-1B12-4246-9431-5C2D7D081168}"/>
          </ac:spMkLst>
        </pc:spChg>
        <pc:spChg chg="add del">
          <ac:chgData name="Kollabathula, Grace" userId="S::gkollabathula@deloitte.com::b37d4251-2d82-46e5-b02d-9be03b6625ff" providerId="AD" clId="Web-{3DFBADAA-DBA4-4F10-B786-F3DBBE2F34F7}" dt="2022-03-23T07:57:27.674" v="308"/>
          <ac:spMkLst>
            <pc:docMk/>
            <pc:sldMk cId="2881116955" sldId="258"/>
            <ac:spMk id="66" creationId="{81AEB8A9-B768-4E30-BA55-D919E6687343}"/>
          </ac:spMkLst>
        </pc:spChg>
        <pc:spChg chg="add del">
          <ac:chgData name="Kollabathula, Grace" userId="S::gkollabathula@deloitte.com::b37d4251-2d82-46e5-b02d-9be03b6625ff" providerId="AD" clId="Web-{3DFBADAA-DBA4-4F10-B786-F3DBBE2F34F7}" dt="2022-03-23T07:57:36.799" v="310"/>
          <ac:spMkLst>
            <pc:docMk/>
            <pc:sldMk cId="2881116955" sldId="258"/>
            <ac:spMk id="68" creationId="{25E8815A-9407-4234-B08F-A1E49DCD7F37}"/>
          </ac:spMkLst>
        </pc:spChg>
        <pc:spChg chg="add del">
          <ac:chgData name="Kollabathula, Grace" userId="S::gkollabathula@deloitte.com::b37d4251-2d82-46e5-b02d-9be03b6625ff" providerId="AD" clId="Web-{3DFBADAA-DBA4-4F10-B786-F3DBBE2F34F7}" dt="2022-03-23T07:57:36.799" v="310"/>
          <ac:spMkLst>
            <pc:docMk/>
            <pc:sldMk cId="2881116955" sldId="258"/>
            <ac:spMk id="69" creationId="{AD72D4D1-076F-49D3-9889-EFC4F6D7CA66}"/>
          </ac:spMkLst>
        </pc:spChg>
        <pc:spChg chg="add del">
          <ac:chgData name="Kollabathula, Grace" userId="S::gkollabathula@deloitte.com::b37d4251-2d82-46e5-b02d-9be03b6625ff" providerId="AD" clId="Web-{3DFBADAA-DBA4-4F10-B786-F3DBBE2F34F7}" dt="2022-03-23T07:57:36.799" v="310"/>
          <ac:spMkLst>
            <pc:docMk/>
            <pc:sldMk cId="2881116955" sldId="258"/>
            <ac:spMk id="70" creationId="{C9C56819-FD02-4626-ABF5-85C7463C990D}"/>
          </ac:spMkLst>
        </pc:spChg>
        <pc:spChg chg="add del">
          <ac:chgData name="Kollabathula, Grace" userId="S::gkollabathula@deloitte.com::b37d4251-2d82-46e5-b02d-9be03b6625ff" providerId="AD" clId="Web-{3DFBADAA-DBA4-4F10-B786-F3DBBE2F34F7}" dt="2022-03-23T08:18:04.476" v="819"/>
          <ac:spMkLst>
            <pc:docMk/>
            <pc:sldMk cId="2881116955" sldId="258"/>
            <ac:spMk id="94" creationId="{69D47016-023F-44BD-981C-50E7A10A6609}"/>
          </ac:spMkLst>
        </pc:spChg>
        <pc:spChg chg="add del">
          <ac:chgData name="Kollabathula, Grace" userId="S::gkollabathula@deloitte.com::b37d4251-2d82-46e5-b02d-9be03b6625ff" providerId="AD" clId="Web-{3DFBADAA-DBA4-4F10-B786-F3DBBE2F34F7}" dt="2022-03-23T08:00:55.800" v="401"/>
          <ac:spMkLst>
            <pc:docMk/>
            <pc:sldMk cId="2881116955" sldId="258"/>
            <ac:spMk id="95" creationId="{2B566528-1B12-4246-9431-5C2D7D081168}"/>
          </ac:spMkLst>
        </pc:spChg>
        <pc:spChg chg="add del">
          <ac:chgData name="Kollabathula, Grace" userId="S::gkollabathula@deloitte.com::b37d4251-2d82-46e5-b02d-9be03b6625ff" providerId="AD" clId="Web-{3DFBADAA-DBA4-4F10-B786-F3DBBE2F34F7}" dt="2022-03-23T08:18:04.476" v="819"/>
          <ac:spMkLst>
            <pc:docMk/>
            <pc:sldMk cId="2881116955" sldId="258"/>
            <ac:spMk id="96" creationId="{6D8B37B0-0682-433E-BC8D-498C04ABD9A7}"/>
          </ac:spMkLst>
        </pc:spChg>
        <pc:spChg chg="add del">
          <ac:chgData name="Kollabathula, Grace" userId="S::gkollabathula@deloitte.com::b37d4251-2d82-46e5-b02d-9be03b6625ff" providerId="AD" clId="Web-{3DFBADAA-DBA4-4F10-B786-F3DBBE2F34F7}" dt="2022-03-23T08:01:00.706" v="405"/>
          <ac:spMkLst>
            <pc:docMk/>
            <pc:sldMk cId="2881116955" sldId="258"/>
            <ac:spMk id="99" creationId="{BF647E38-F93D-4661-8D77-CE13EEB65B5A}"/>
          </ac:spMkLst>
        </pc:spChg>
        <pc:spChg chg="add del">
          <ac:chgData name="Kollabathula, Grace" userId="S::gkollabathula@deloitte.com::b37d4251-2d82-46e5-b02d-9be03b6625ff" providerId="AD" clId="Web-{3DFBADAA-DBA4-4F10-B786-F3DBBE2F34F7}" dt="2022-03-23T08:19:12.804" v="834"/>
          <ac:spMkLst>
            <pc:docMk/>
            <pc:sldMk cId="2881116955" sldId="258"/>
            <ac:spMk id="100" creationId="{8C4F1A0C-BD28-4977-9745-E2A4FB752792}"/>
          </ac:spMkLst>
        </pc:spChg>
        <pc:spChg chg="add del">
          <ac:chgData name="Kollabathula, Grace" userId="S::gkollabathula@deloitte.com::b37d4251-2d82-46e5-b02d-9be03b6625ff" providerId="AD" clId="Web-{3DFBADAA-DBA4-4F10-B786-F3DBBE2F34F7}" dt="2022-03-23T08:19:12.804" v="834"/>
          <ac:spMkLst>
            <pc:docMk/>
            <pc:sldMk cId="2881116955" sldId="258"/>
            <ac:spMk id="102" creationId="{6D32E310-1144-4755-A1D0-5F28860095E4}"/>
          </ac:spMkLst>
        </pc:spChg>
        <pc:spChg chg="add del">
          <ac:chgData name="Kollabathula, Grace" userId="S::gkollabathula@deloitte.com::b37d4251-2d82-46e5-b02d-9be03b6625ff" providerId="AD" clId="Web-{3DFBADAA-DBA4-4F10-B786-F3DBBE2F34F7}" dt="2022-03-23T08:19:12.804" v="834"/>
          <ac:spMkLst>
            <pc:docMk/>
            <pc:sldMk cId="2881116955" sldId="258"/>
            <ac:spMk id="104" creationId="{2AD292BD-58D8-4261-AD54-80C939F13300}"/>
          </ac:spMkLst>
        </pc:spChg>
        <pc:spChg chg="add del">
          <ac:chgData name="Kollabathula, Grace" userId="S::gkollabathula@deloitte.com::b37d4251-2d82-46e5-b02d-9be03b6625ff" providerId="AD" clId="Web-{3DFBADAA-DBA4-4F10-B786-F3DBBE2F34F7}" dt="2022-03-23T08:19:12.804" v="834"/>
          <ac:spMkLst>
            <pc:docMk/>
            <pc:sldMk cId="2881116955" sldId="258"/>
            <ac:spMk id="106" creationId="{875C1B52-15CE-4113-A420-BFFE21037873}"/>
          </ac:spMkLst>
        </pc:spChg>
        <pc:spChg chg="add del">
          <ac:chgData name="Kollabathula, Grace" userId="S::gkollabathula@deloitte.com::b37d4251-2d82-46e5-b02d-9be03b6625ff" providerId="AD" clId="Web-{3DFBADAA-DBA4-4F10-B786-F3DBBE2F34F7}" dt="2022-03-23T08:01:00.706" v="405"/>
          <ac:spMkLst>
            <pc:docMk/>
            <pc:sldMk cId="2881116955" sldId="258"/>
            <ac:spMk id="123" creationId="{D6C80E47-971C-437F-B030-191115B01D68}"/>
          </ac:spMkLst>
        </pc:spChg>
        <pc:spChg chg="add del">
          <ac:chgData name="Kollabathula, Grace" userId="S::gkollabathula@deloitte.com::b37d4251-2d82-46e5-b02d-9be03b6625ff" providerId="AD" clId="Web-{3DFBADAA-DBA4-4F10-B786-F3DBBE2F34F7}" dt="2022-03-23T08:05:02.661" v="443"/>
          <ac:spMkLst>
            <pc:docMk/>
            <pc:sldMk cId="2881116955" sldId="258"/>
            <ac:spMk id="192" creationId="{13D1A8A5-47E0-4546-A3F9-FC33D5461102}"/>
          </ac:spMkLst>
        </pc:spChg>
        <pc:spChg chg="add del">
          <ac:chgData name="Kollabathula, Grace" userId="S::gkollabathula@deloitte.com::b37d4251-2d82-46e5-b02d-9be03b6625ff" providerId="AD" clId="Web-{3DFBADAA-DBA4-4F10-B786-F3DBBE2F34F7}" dt="2022-03-23T08:05:02.661" v="443"/>
          <ac:spMkLst>
            <pc:docMk/>
            <pc:sldMk cId="2881116955" sldId="258"/>
            <ac:spMk id="257" creationId="{3CD1EA40-7116-4FCB-9369-70F29FAA91EC}"/>
          </ac:spMkLst>
        </pc:spChg>
        <pc:spChg chg="add del">
          <ac:chgData name="Kollabathula, Grace" userId="S::gkollabathula@deloitte.com::b37d4251-2d82-46e5-b02d-9be03b6625ff" providerId="AD" clId="Web-{3DFBADAA-DBA4-4F10-B786-F3DBBE2F34F7}" dt="2022-03-23T08:05:02.661" v="443"/>
          <ac:spMkLst>
            <pc:docMk/>
            <pc:sldMk cId="2881116955" sldId="258"/>
            <ac:spMk id="259" creationId="{BF647E38-F93D-4661-8D77-CE13EEB65B5A}"/>
          </ac:spMkLst>
        </pc:spChg>
        <pc:spChg chg="add del">
          <ac:chgData name="Kollabathula, Grace" userId="S::gkollabathula@deloitte.com::b37d4251-2d82-46e5-b02d-9be03b6625ff" providerId="AD" clId="Web-{3DFBADAA-DBA4-4F10-B786-F3DBBE2F34F7}" dt="2022-03-23T08:19:12.914" v="835"/>
          <ac:spMkLst>
            <pc:docMk/>
            <pc:sldMk cId="2881116955" sldId="258"/>
            <ac:spMk id="281" creationId="{78907291-9D6D-4740-81DB-441477BCA279}"/>
          </ac:spMkLst>
        </pc:spChg>
        <pc:spChg chg="add del">
          <ac:chgData name="Kollabathula, Grace" userId="S::gkollabathula@deloitte.com::b37d4251-2d82-46e5-b02d-9be03b6625ff" providerId="AD" clId="Web-{3DFBADAA-DBA4-4F10-B786-F3DBBE2F34F7}" dt="2022-03-23T08:05:02.661" v="443"/>
          <ac:spMkLst>
            <pc:docMk/>
            <pc:sldMk cId="2881116955" sldId="258"/>
            <ac:spMk id="283" creationId="{D6C80E47-971C-437F-B030-191115B01D68}"/>
          </ac:spMkLst>
        </pc:spChg>
        <pc:spChg chg="add del">
          <ac:chgData name="Kollabathula, Grace" userId="S::gkollabathula@deloitte.com::b37d4251-2d82-46e5-b02d-9be03b6625ff" providerId="AD" clId="Web-{3DFBADAA-DBA4-4F10-B786-F3DBBE2F34F7}" dt="2022-03-23T08:00:57.566" v="403"/>
          <ac:spMkLst>
            <pc:docMk/>
            <pc:sldMk cId="2881116955" sldId="258"/>
            <ac:spMk id="860" creationId="{69D47016-023F-44BD-981C-50E7A10A6609}"/>
          </ac:spMkLst>
        </pc:spChg>
        <pc:spChg chg="add del">
          <ac:chgData name="Kollabathula, Grace" userId="S::gkollabathula@deloitte.com::b37d4251-2d82-46e5-b02d-9be03b6625ff" providerId="AD" clId="Web-{3DFBADAA-DBA4-4F10-B786-F3DBBE2F34F7}" dt="2022-03-23T08:00:57.566" v="403"/>
          <ac:spMkLst>
            <pc:docMk/>
            <pc:sldMk cId="2881116955" sldId="258"/>
            <ac:spMk id="861" creationId="{6D8B37B0-0682-433E-BC8D-498C04ABD9A7}"/>
          </ac:spMkLst>
        </pc:spChg>
        <pc:spChg chg="add del">
          <ac:chgData name="Kollabathula, Grace" userId="S::gkollabathula@deloitte.com::b37d4251-2d82-46e5-b02d-9be03b6625ff" providerId="AD" clId="Web-{3DFBADAA-DBA4-4F10-B786-F3DBBE2F34F7}" dt="2022-03-23T08:02:49.582" v="420"/>
          <ac:spMkLst>
            <pc:docMk/>
            <pc:sldMk cId="2881116955" sldId="258"/>
            <ac:spMk id="862" creationId="{2B566528-1B12-4246-9431-5C2D7D081168}"/>
          </ac:spMkLst>
        </pc:spChg>
        <pc:spChg chg="add del">
          <ac:chgData name="Kollabathula, Grace" userId="S::gkollabathula@deloitte.com::b37d4251-2d82-46e5-b02d-9be03b6625ff" providerId="AD" clId="Web-{3DFBADAA-DBA4-4F10-B786-F3DBBE2F34F7}" dt="2022-03-23T08:01:00.706" v="405"/>
          <ac:spMkLst>
            <pc:docMk/>
            <pc:sldMk cId="2881116955" sldId="258"/>
            <ac:spMk id="863" creationId="{238B1E8D-ABD1-4FF3-ADD5-341EB78A4617}"/>
          </ac:spMkLst>
        </pc:spChg>
        <pc:spChg chg="add del">
          <ac:chgData name="Kollabathula, Grace" userId="S::gkollabathula@deloitte.com::b37d4251-2d82-46e5-b02d-9be03b6625ff" providerId="AD" clId="Web-{3DFBADAA-DBA4-4F10-B786-F3DBBE2F34F7}" dt="2022-03-23T08:01:00.706" v="405"/>
          <ac:spMkLst>
            <pc:docMk/>
            <pc:sldMk cId="2881116955" sldId="258"/>
            <ac:spMk id="864" creationId="{3CD1EA40-7116-4FCB-9369-70F29FAA91EC}"/>
          </ac:spMkLst>
        </pc:spChg>
        <pc:spChg chg="add del">
          <ac:chgData name="Kollabathula, Grace" userId="S::gkollabathula@deloitte.com::b37d4251-2d82-46e5-b02d-9be03b6625ff" providerId="AD" clId="Web-{3DFBADAA-DBA4-4F10-B786-F3DBBE2F34F7}" dt="2022-03-23T08:01:06.566" v="407"/>
          <ac:spMkLst>
            <pc:docMk/>
            <pc:sldMk cId="2881116955" sldId="258"/>
            <ac:spMk id="867" creationId="{A4121561-392E-4887-9C1F-E06486064434}"/>
          </ac:spMkLst>
        </pc:spChg>
        <pc:spChg chg="add del">
          <ac:chgData name="Kollabathula, Grace" userId="S::gkollabathula@deloitte.com::b37d4251-2d82-46e5-b02d-9be03b6625ff" providerId="AD" clId="Web-{3DFBADAA-DBA4-4F10-B786-F3DBBE2F34F7}" dt="2022-03-23T08:04:36.176" v="440"/>
          <ac:spMkLst>
            <pc:docMk/>
            <pc:sldMk cId="2881116955" sldId="258"/>
            <ac:spMk id="868" creationId="{A4121561-392E-4887-9C1F-E06486064434}"/>
          </ac:spMkLst>
        </pc:spChg>
        <pc:spChg chg="add del">
          <ac:chgData name="Kollabathula, Grace" userId="S::gkollabathula@deloitte.com::b37d4251-2d82-46e5-b02d-9be03b6625ff" providerId="AD" clId="Web-{3DFBADAA-DBA4-4F10-B786-F3DBBE2F34F7}" dt="2022-03-23T08:01:15.566" v="409"/>
          <ac:spMkLst>
            <pc:docMk/>
            <pc:sldMk cId="2881116955" sldId="258"/>
            <ac:spMk id="869" creationId="{8329E8A2-157C-4049-BCB2-7EF4A2F6FF39}"/>
          </ac:spMkLst>
        </pc:spChg>
        <pc:spChg chg="add del">
          <ac:chgData name="Kollabathula, Grace" userId="S::gkollabathula@deloitte.com::b37d4251-2d82-46e5-b02d-9be03b6625ff" providerId="AD" clId="Web-{3DFBADAA-DBA4-4F10-B786-F3DBBE2F34F7}" dt="2022-03-23T08:01:20.738" v="411"/>
          <ac:spMkLst>
            <pc:docMk/>
            <pc:sldMk cId="2881116955" sldId="258"/>
            <ac:spMk id="871" creationId="{9F39DC9B-4F5A-4966-9DE7-D7D463AAF333}"/>
          </ac:spMkLst>
        </pc:spChg>
        <pc:spChg chg="add del">
          <ac:chgData name="Kollabathula, Grace" userId="S::gkollabathula@deloitte.com::b37d4251-2d82-46e5-b02d-9be03b6625ff" providerId="AD" clId="Web-{3DFBADAA-DBA4-4F10-B786-F3DBBE2F34F7}" dt="2022-03-23T08:01:20.738" v="411"/>
          <ac:spMkLst>
            <pc:docMk/>
            <pc:sldMk cId="2881116955" sldId="258"/>
            <ac:spMk id="872" creationId="{3CD1EA40-7116-4FCB-9369-70F29FAA91EC}"/>
          </ac:spMkLst>
        </pc:spChg>
        <pc:spChg chg="add del">
          <ac:chgData name="Kollabathula, Grace" userId="S::gkollabathula@deloitte.com::b37d4251-2d82-46e5-b02d-9be03b6625ff" providerId="AD" clId="Web-{3DFBADAA-DBA4-4F10-B786-F3DBBE2F34F7}" dt="2022-03-23T08:01:20.738" v="411"/>
          <ac:spMkLst>
            <pc:docMk/>
            <pc:sldMk cId="2881116955" sldId="258"/>
            <ac:spMk id="873" creationId="{BF647E38-F93D-4661-8D77-CE13EEB65B5A}"/>
          </ac:spMkLst>
        </pc:spChg>
        <pc:spChg chg="add del">
          <ac:chgData name="Kollabathula, Grace" userId="S::gkollabathula@deloitte.com::b37d4251-2d82-46e5-b02d-9be03b6625ff" providerId="AD" clId="Web-{3DFBADAA-DBA4-4F10-B786-F3DBBE2F34F7}" dt="2022-03-23T08:01:20.738" v="411"/>
          <ac:spMkLst>
            <pc:docMk/>
            <pc:sldMk cId="2881116955" sldId="258"/>
            <ac:spMk id="875" creationId="{D6C80E47-971C-437F-B030-191115B01D68}"/>
          </ac:spMkLst>
        </pc:spChg>
        <pc:spChg chg="add del">
          <ac:chgData name="Kollabathula, Grace" userId="S::gkollabathula@deloitte.com::b37d4251-2d82-46e5-b02d-9be03b6625ff" providerId="AD" clId="Web-{3DFBADAA-DBA4-4F10-B786-F3DBBE2F34F7}" dt="2022-03-23T08:02:55.988" v="422"/>
          <ac:spMkLst>
            <pc:docMk/>
            <pc:sldMk cId="2881116955" sldId="258"/>
            <ac:spMk id="876" creationId="{EF9B8DF2-C3F5-49A2-94D2-F7B65A0F1F15}"/>
          </ac:spMkLst>
        </pc:spChg>
        <pc:spChg chg="add del">
          <ac:chgData name="Kollabathula, Grace" userId="S::gkollabathula@deloitte.com::b37d4251-2d82-46e5-b02d-9be03b6625ff" providerId="AD" clId="Web-{3DFBADAA-DBA4-4F10-B786-F3DBBE2F34F7}" dt="2022-03-23T08:01:24.003" v="413"/>
          <ac:spMkLst>
            <pc:docMk/>
            <pc:sldMk cId="2881116955" sldId="258"/>
            <ac:spMk id="877" creationId="{A4121561-392E-4887-9C1F-E06486064434}"/>
          </ac:spMkLst>
        </pc:spChg>
        <pc:spChg chg="add del">
          <ac:chgData name="Kollabathula, Grace" userId="S::gkollabathula@deloitte.com::b37d4251-2d82-46e5-b02d-9be03b6625ff" providerId="AD" clId="Web-{3DFBADAA-DBA4-4F10-B786-F3DBBE2F34F7}" dt="2022-03-23T08:03:00.910" v="424"/>
          <ac:spMkLst>
            <pc:docMk/>
            <pc:sldMk cId="2881116955" sldId="258"/>
            <ac:spMk id="878" creationId="{EF9B8DF2-C3F5-49A2-94D2-F7B65A0F1F15}"/>
          </ac:spMkLst>
        </pc:spChg>
        <pc:spChg chg="add del">
          <ac:chgData name="Kollabathula, Grace" userId="S::gkollabathula@deloitte.com::b37d4251-2d82-46e5-b02d-9be03b6625ff" providerId="AD" clId="Web-{3DFBADAA-DBA4-4F10-B786-F3DBBE2F34F7}" dt="2022-03-23T08:01:29.894" v="415"/>
          <ac:spMkLst>
            <pc:docMk/>
            <pc:sldMk cId="2881116955" sldId="258"/>
            <ac:spMk id="879" creationId="{8329E8A2-157C-4049-BCB2-7EF4A2F6FF39}"/>
          </ac:spMkLst>
        </pc:spChg>
        <pc:spChg chg="add del">
          <ac:chgData name="Kollabathula, Grace" userId="S::gkollabathula@deloitte.com::b37d4251-2d82-46e5-b02d-9be03b6625ff" providerId="AD" clId="Web-{3DFBADAA-DBA4-4F10-B786-F3DBBE2F34F7}" dt="2022-03-23T08:03:13.254" v="427"/>
          <ac:spMkLst>
            <pc:docMk/>
            <pc:sldMk cId="2881116955" sldId="258"/>
            <ac:spMk id="880" creationId="{2B566528-1B12-4246-9431-5C2D7D081168}"/>
          </ac:spMkLst>
        </pc:spChg>
        <pc:spChg chg="add del">
          <ac:chgData name="Kollabathula, Grace" userId="S::gkollabathula@deloitte.com::b37d4251-2d82-46e5-b02d-9be03b6625ff" providerId="AD" clId="Web-{3DFBADAA-DBA4-4F10-B786-F3DBBE2F34F7}" dt="2022-03-23T08:01:41.410" v="417"/>
          <ac:spMkLst>
            <pc:docMk/>
            <pc:sldMk cId="2881116955" sldId="258"/>
            <ac:spMk id="881" creationId="{C0A1ED06-4733-4020-9C60-81D4D801408D}"/>
          </ac:spMkLst>
        </pc:spChg>
        <pc:spChg chg="add del">
          <ac:chgData name="Kollabathula, Grace" userId="S::gkollabathula@deloitte.com::b37d4251-2d82-46e5-b02d-9be03b6625ff" providerId="AD" clId="Web-{3DFBADAA-DBA4-4F10-B786-F3DBBE2F34F7}" dt="2022-03-23T08:01:41.410" v="417"/>
          <ac:spMkLst>
            <pc:docMk/>
            <pc:sldMk cId="2881116955" sldId="258"/>
            <ac:spMk id="882" creationId="{B0CA3509-3AF9-45FE-93ED-57BB5D5E8E07}"/>
          </ac:spMkLst>
        </pc:spChg>
        <pc:spChg chg="add del">
          <ac:chgData name="Kollabathula, Grace" userId="S::gkollabathula@deloitte.com::b37d4251-2d82-46e5-b02d-9be03b6625ff" providerId="AD" clId="Web-{3DFBADAA-DBA4-4F10-B786-F3DBBE2F34F7}" dt="2022-03-23T08:05:02.817" v="444"/>
          <ac:spMkLst>
            <pc:docMk/>
            <pc:sldMk cId="2881116955" sldId="258"/>
            <ac:spMk id="885" creationId="{13D1A8A5-47E0-4546-A3F9-FC33D5461102}"/>
          </ac:spMkLst>
        </pc:spChg>
        <pc:spChg chg="add del">
          <ac:chgData name="Kollabathula, Grace" userId="S::gkollabathula@deloitte.com::b37d4251-2d82-46e5-b02d-9be03b6625ff" providerId="AD" clId="Web-{3DFBADAA-DBA4-4F10-B786-F3DBBE2F34F7}" dt="2022-03-23T08:05:02.817" v="444"/>
          <ac:spMkLst>
            <pc:docMk/>
            <pc:sldMk cId="2881116955" sldId="258"/>
            <ac:spMk id="886" creationId="{3CD1EA40-7116-4FCB-9369-70F29FAA91EC}"/>
          </ac:spMkLst>
        </pc:spChg>
        <pc:spChg chg="add del">
          <ac:chgData name="Kollabathula, Grace" userId="S::gkollabathula@deloitte.com::b37d4251-2d82-46e5-b02d-9be03b6625ff" providerId="AD" clId="Web-{3DFBADAA-DBA4-4F10-B786-F3DBBE2F34F7}" dt="2022-03-23T08:05:02.817" v="444"/>
          <ac:spMkLst>
            <pc:docMk/>
            <pc:sldMk cId="2881116955" sldId="258"/>
            <ac:spMk id="887" creationId="{BF647E38-F93D-4661-8D77-CE13EEB65B5A}"/>
          </ac:spMkLst>
        </pc:spChg>
        <pc:spChg chg="add del">
          <ac:chgData name="Kollabathula, Grace" userId="S::gkollabathula@deloitte.com::b37d4251-2d82-46e5-b02d-9be03b6625ff" providerId="AD" clId="Web-{3DFBADAA-DBA4-4F10-B786-F3DBBE2F34F7}" dt="2022-03-23T08:03:18.238" v="430"/>
          <ac:spMkLst>
            <pc:docMk/>
            <pc:sldMk cId="2881116955" sldId="258"/>
            <ac:spMk id="889" creationId="{69D47016-023F-44BD-981C-50E7A10A6609}"/>
          </ac:spMkLst>
        </pc:spChg>
        <pc:spChg chg="add del">
          <ac:chgData name="Kollabathula, Grace" userId="S::gkollabathula@deloitte.com::b37d4251-2d82-46e5-b02d-9be03b6625ff" providerId="AD" clId="Web-{3DFBADAA-DBA4-4F10-B786-F3DBBE2F34F7}" dt="2022-03-23T08:03:18.238" v="430"/>
          <ac:spMkLst>
            <pc:docMk/>
            <pc:sldMk cId="2881116955" sldId="258"/>
            <ac:spMk id="890" creationId="{6D8B37B0-0682-433E-BC8D-498C04ABD9A7}"/>
          </ac:spMkLst>
        </pc:spChg>
        <pc:spChg chg="add del">
          <ac:chgData name="Kollabathula, Grace" userId="S::gkollabathula@deloitte.com::b37d4251-2d82-46e5-b02d-9be03b6625ff" providerId="AD" clId="Web-{3DFBADAA-DBA4-4F10-B786-F3DBBE2F34F7}" dt="2022-03-23T08:05:02.817" v="444"/>
          <ac:spMkLst>
            <pc:docMk/>
            <pc:sldMk cId="2881116955" sldId="258"/>
            <ac:spMk id="891" creationId="{D6C80E47-971C-437F-B030-191115B01D68}"/>
          </ac:spMkLst>
        </pc:spChg>
        <pc:spChg chg="add del">
          <ac:chgData name="Kollabathula, Grace" userId="S::gkollabathula@deloitte.com::b37d4251-2d82-46e5-b02d-9be03b6625ff" providerId="AD" clId="Web-{3DFBADAA-DBA4-4F10-B786-F3DBBE2F34F7}" dt="2022-03-23T08:03:24.941" v="432"/>
          <ac:spMkLst>
            <pc:docMk/>
            <pc:sldMk cId="2881116955" sldId="258"/>
            <ac:spMk id="892" creationId="{2B566528-1B12-4246-9431-5C2D7D081168}"/>
          </ac:spMkLst>
        </pc:spChg>
        <pc:spChg chg="add del">
          <ac:chgData name="Kollabathula, Grace" userId="S::gkollabathula@deloitte.com::b37d4251-2d82-46e5-b02d-9be03b6625ff" providerId="AD" clId="Web-{3DFBADAA-DBA4-4F10-B786-F3DBBE2F34F7}" dt="2022-03-23T08:19:12.914" v="835"/>
          <ac:spMkLst>
            <pc:docMk/>
            <pc:sldMk cId="2881116955" sldId="258"/>
            <ac:spMk id="894" creationId="{9D3A9E89-033E-4C4A-8C41-416DABFFD307}"/>
          </ac:spMkLst>
        </pc:spChg>
        <pc:spChg chg="add del">
          <ac:chgData name="Kollabathula, Grace" userId="S::gkollabathula@deloitte.com::b37d4251-2d82-46e5-b02d-9be03b6625ff" providerId="AD" clId="Web-{3DFBADAA-DBA4-4F10-B786-F3DBBE2F34F7}" dt="2022-03-23T08:19:12.914" v="835"/>
          <ac:spMkLst>
            <pc:docMk/>
            <pc:sldMk cId="2881116955" sldId="258"/>
            <ac:spMk id="896" creationId="{86293361-111E-427D-8E5B-256944AC8395}"/>
          </ac:spMkLst>
        </pc:spChg>
        <pc:spChg chg="add del">
          <ac:chgData name="Kollabathula, Grace" userId="S::gkollabathula@deloitte.com::b37d4251-2d82-46e5-b02d-9be03b6625ff" providerId="AD" clId="Web-{3DFBADAA-DBA4-4F10-B786-F3DBBE2F34F7}" dt="2022-03-23T08:04:03.504" v="438"/>
          <ac:spMkLst>
            <pc:docMk/>
            <pc:sldMk cId="2881116955" sldId="258"/>
            <ac:spMk id="897" creationId="{EF9B8DF2-C3F5-49A2-94D2-F7B65A0F1F15}"/>
          </ac:spMkLst>
        </pc:spChg>
        <pc:spChg chg="add del">
          <ac:chgData name="Kollabathula, Grace" userId="S::gkollabathula@deloitte.com::b37d4251-2d82-46e5-b02d-9be03b6625ff" providerId="AD" clId="Web-{3DFBADAA-DBA4-4F10-B786-F3DBBE2F34F7}" dt="2022-03-23T08:19:09.179" v="832"/>
          <ac:spMkLst>
            <pc:docMk/>
            <pc:sldMk cId="2881116955" sldId="258"/>
            <ac:spMk id="901" creationId="{352BEC0E-22F8-46D0-9632-375DB541B06C}"/>
          </ac:spMkLst>
        </pc:spChg>
        <pc:spChg chg="add del">
          <ac:chgData name="Kollabathula, Grace" userId="S::gkollabathula@deloitte.com::b37d4251-2d82-46e5-b02d-9be03b6625ff" providerId="AD" clId="Web-{3DFBADAA-DBA4-4F10-B786-F3DBBE2F34F7}" dt="2022-03-23T08:19:09.179" v="832"/>
          <ac:spMkLst>
            <pc:docMk/>
            <pc:sldMk cId="2881116955" sldId="258"/>
            <ac:spMk id="902" creationId="{3FCFB1DE-0B7E-48CC-BA90-B2AB0889F9D6}"/>
          </ac:spMkLst>
        </pc:spChg>
        <pc:spChg chg="add del">
          <ac:chgData name="Kollabathula, Grace" userId="S::gkollabathula@deloitte.com::b37d4251-2d82-46e5-b02d-9be03b6625ff" providerId="AD" clId="Web-{3DFBADAA-DBA4-4F10-B786-F3DBBE2F34F7}" dt="2022-03-23T08:19:12.804" v="834"/>
          <ac:spMkLst>
            <pc:docMk/>
            <pc:sldMk cId="2881116955" sldId="258"/>
            <ac:spMk id="904" creationId="{02C0C63A-B05B-45A5-AE88-7A3D061A2979}"/>
          </ac:spMkLst>
        </pc:spChg>
        <pc:spChg chg="add">
          <ac:chgData name="Kollabathula, Grace" userId="S::gkollabathula@deloitte.com::b37d4251-2d82-46e5-b02d-9be03b6625ff" providerId="AD" clId="Web-{3DFBADAA-DBA4-4F10-B786-F3DBBE2F34F7}" dt="2022-03-23T08:19:12.914" v="835"/>
          <ac:spMkLst>
            <pc:docMk/>
            <pc:sldMk cId="2881116955" sldId="258"/>
            <ac:spMk id="908" creationId="{352BEC0E-22F8-46D0-9632-375DB541B06C}"/>
          </ac:spMkLst>
        </pc:spChg>
        <pc:spChg chg="add">
          <ac:chgData name="Kollabathula, Grace" userId="S::gkollabathula@deloitte.com::b37d4251-2d82-46e5-b02d-9be03b6625ff" providerId="AD" clId="Web-{3DFBADAA-DBA4-4F10-B786-F3DBBE2F34F7}" dt="2022-03-23T08:19:12.914" v="835"/>
          <ac:spMkLst>
            <pc:docMk/>
            <pc:sldMk cId="2881116955" sldId="258"/>
            <ac:spMk id="909" creationId="{3FCFB1DE-0B7E-48CC-BA90-B2AB0889F9D6}"/>
          </ac:spMkLst>
        </pc:spChg>
        <pc:grpChg chg="add del">
          <ac:chgData name="Kollabathula, Grace" userId="S::gkollabathula@deloitte.com::b37d4251-2d82-46e5-b02d-9be03b6625ff" providerId="AD" clId="Web-{3DFBADAA-DBA4-4F10-B786-F3DBBE2F34F7}" dt="2022-03-23T07:47:42.485" v="17"/>
          <ac:grpSpMkLst>
            <pc:docMk/>
            <pc:sldMk cId="2881116955" sldId="258"/>
            <ac:grpSpMk id="20" creationId="{828A5161-06F1-46CF-8AD7-844680A59E13}"/>
          </ac:grpSpMkLst>
        </pc:grpChg>
        <pc:grpChg chg="add del">
          <ac:chgData name="Kollabathula, Grace" userId="S::gkollabathula@deloitte.com::b37d4251-2d82-46e5-b02d-9be03b6625ff" providerId="AD" clId="Web-{3DFBADAA-DBA4-4F10-B786-F3DBBE2F34F7}" dt="2022-03-23T07:47:42.485" v="17"/>
          <ac:grpSpMkLst>
            <pc:docMk/>
            <pc:sldMk cId="2881116955" sldId="258"/>
            <ac:grpSpMk id="23" creationId="{5995D10D-E9C9-47DB-AE7E-801FEF38F5C9}"/>
          </ac:grpSpMkLst>
        </pc:grpChg>
        <pc:grpChg chg="add del">
          <ac:chgData name="Kollabathula, Grace" userId="S::gkollabathula@deloitte.com::b37d4251-2d82-46e5-b02d-9be03b6625ff" providerId="AD" clId="Web-{3DFBADAA-DBA4-4F10-B786-F3DBBE2F34F7}" dt="2022-03-23T08:04:36.364" v="441"/>
          <ac:grpSpMkLst>
            <pc:docMk/>
            <pc:sldMk cId="2881116955" sldId="258"/>
            <ac:grpSpMk id="30" creationId="{828A5161-06F1-46CF-8AD7-844680A59E13}"/>
          </ac:grpSpMkLst>
        </pc:grpChg>
        <pc:grpChg chg="add del">
          <ac:chgData name="Kollabathula, Grace" userId="S::gkollabathula@deloitte.com::b37d4251-2d82-46e5-b02d-9be03b6625ff" providerId="AD" clId="Web-{3DFBADAA-DBA4-4F10-B786-F3DBBE2F34F7}" dt="2022-03-23T08:04:36.364" v="441"/>
          <ac:grpSpMkLst>
            <pc:docMk/>
            <pc:sldMk cId="2881116955" sldId="258"/>
            <ac:grpSpMk id="33" creationId="{5995D10D-E9C9-47DB-AE7E-801FEF38F5C9}"/>
          </ac:grpSpMkLst>
        </pc:grpChg>
        <pc:grpChg chg="add del">
          <ac:chgData name="Kollabathula, Grace" userId="S::gkollabathula@deloitte.com::b37d4251-2d82-46e5-b02d-9be03b6625ff" providerId="AD" clId="Web-{3DFBADAA-DBA4-4F10-B786-F3DBBE2F34F7}" dt="2022-03-23T07:56:50.518" v="300"/>
          <ac:grpSpMkLst>
            <pc:docMk/>
            <pc:sldMk cId="2881116955" sldId="258"/>
            <ac:grpSpMk id="43" creationId="{828A5161-06F1-46CF-8AD7-844680A59E13}"/>
          </ac:grpSpMkLst>
        </pc:grpChg>
        <pc:grpChg chg="add del">
          <ac:chgData name="Kollabathula, Grace" userId="S::gkollabathula@deloitte.com::b37d4251-2d82-46e5-b02d-9be03b6625ff" providerId="AD" clId="Web-{3DFBADAA-DBA4-4F10-B786-F3DBBE2F34F7}" dt="2022-03-23T07:56:50.518" v="300"/>
          <ac:grpSpMkLst>
            <pc:docMk/>
            <pc:sldMk cId="2881116955" sldId="258"/>
            <ac:grpSpMk id="47" creationId="{5995D10D-E9C9-47DB-AE7E-801FEF38F5C9}"/>
          </ac:grpSpMkLst>
        </pc:grpChg>
        <pc:grpChg chg="add del">
          <ac:chgData name="Kollabathula, Grace" userId="S::gkollabathula@deloitte.com::b37d4251-2d82-46e5-b02d-9be03b6625ff" providerId="AD" clId="Web-{3DFBADAA-DBA4-4F10-B786-F3DBBE2F34F7}" dt="2022-03-23T07:57:22.706" v="306"/>
          <ac:grpSpMkLst>
            <pc:docMk/>
            <pc:sldMk cId="2881116955" sldId="258"/>
            <ac:grpSpMk id="61" creationId="{828A5161-06F1-46CF-8AD7-844680A59E13}"/>
          </ac:grpSpMkLst>
        </pc:grpChg>
        <pc:grpChg chg="add del">
          <ac:chgData name="Kollabathula, Grace" userId="S::gkollabathula@deloitte.com::b37d4251-2d82-46e5-b02d-9be03b6625ff" providerId="AD" clId="Web-{3DFBADAA-DBA4-4F10-B786-F3DBBE2F34F7}" dt="2022-03-23T07:57:22.706" v="306"/>
          <ac:grpSpMkLst>
            <pc:docMk/>
            <pc:sldMk cId="2881116955" sldId="258"/>
            <ac:grpSpMk id="63" creationId="{5995D10D-E9C9-47DB-AE7E-801FEF38F5C9}"/>
          </ac:grpSpMkLst>
        </pc:grpChg>
        <pc:grpChg chg="add del">
          <ac:chgData name="Kollabathula, Grace" userId="S::gkollabathula@deloitte.com::b37d4251-2d82-46e5-b02d-9be03b6625ff" providerId="AD" clId="Web-{3DFBADAA-DBA4-4F10-B786-F3DBBE2F34F7}" dt="2022-03-23T08:00:55.800" v="401"/>
          <ac:grpSpMkLst>
            <pc:docMk/>
            <pc:sldMk cId="2881116955" sldId="258"/>
            <ac:grpSpMk id="97" creationId="{5995D10D-E9C9-47DB-AE7E-801FEF38F5C9}"/>
          </ac:grpSpMkLst>
        </pc:grpChg>
        <pc:grpChg chg="add del">
          <ac:chgData name="Kollabathula, Grace" userId="S::gkollabathula@deloitte.com::b37d4251-2d82-46e5-b02d-9be03b6625ff" providerId="AD" clId="Web-{3DFBADAA-DBA4-4F10-B786-F3DBBE2F34F7}" dt="2022-03-23T08:00:55.800" v="401"/>
          <ac:grpSpMkLst>
            <pc:docMk/>
            <pc:sldMk cId="2881116955" sldId="258"/>
            <ac:grpSpMk id="101" creationId="{828A5161-06F1-46CF-8AD7-844680A59E13}"/>
          </ac:grpSpMkLst>
        </pc:grpChg>
        <pc:grpChg chg="add del">
          <ac:chgData name="Kollabathula, Grace" userId="S::gkollabathula@deloitte.com::b37d4251-2d82-46e5-b02d-9be03b6625ff" providerId="AD" clId="Web-{3DFBADAA-DBA4-4F10-B786-F3DBBE2F34F7}" dt="2022-03-23T08:05:02.661" v="443"/>
          <ac:grpSpMkLst>
            <pc:docMk/>
            <pc:sldMk cId="2881116955" sldId="258"/>
            <ac:grpSpMk id="261" creationId="{936E4654-58CD-422E-884A-D4ED28FCF62B}"/>
          </ac:grpSpMkLst>
        </pc:grpChg>
        <pc:grpChg chg="add del">
          <ac:chgData name="Kollabathula, Grace" userId="S::gkollabathula@deloitte.com::b37d4251-2d82-46e5-b02d-9be03b6625ff" providerId="AD" clId="Web-{3DFBADAA-DBA4-4F10-B786-F3DBBE2F34F7}" dt="2022-03-23T08:01:00.706" v="405"/>
          <ac:grpSpMkLst>
            <pc:docMk/>
            <pc:sldMk cId="2881116955" sldId="258"/>
            <ac:grpSpMk id="865" creationId="{13A4721F-AAFC-4D23-AE73-EFE60B518999}"/>
          </ac:grpSpMkLst>
        </pc:grpChg>
        <pc:grpChg chg="add del">
          <ac:chgData name="Kollabathula, Grace" userId="S::gkollabathula@deloitte.com::b37d4251-2d82-46e5-b02d-9be03b6625ff" providerId="AD" clId="Web-{3DFBADAA-DBA4-4F10-B786-F3DBBE2F34F7}" dt="2022-03-23T08:02:49.582" v="420"/>
          <ac:grpSpMkLst>
            <pc:docMk/>
            <pc:sldMk cId="2881116955" sldId="258"/>
            <ac:grpSpMk id="866" creationId="{5995D10D-E9C9-47DB-AE7E-801FEF38F5C9}"/>
          </ac:grpSpMkLst>
        </pc:grpChg>
        <pc:grpChg chg="add del">
          <ac:chgData name="Kollabathula, Grace" userId="S::gkollabathula@deloitte.com::b37d4251-2d82-46e5-b02d-9be03b6625ff" providerId="AD" clId="Web-{3DFBADAA-DBA4-4F10-B786-F3DBBE2F34F7}" dt="2022-03-23T08:02:49.582" v="420"/>
          <ac:grpSpMkLst>
            <pc:docMk/>
            <pc:sldMk cId="2881116955" sldId="258"/>
            <ac:grpSpMk id="870" creationId="{828A5161-06F1-46CF-8AD7-844680A59E13}"/>
          </ac:grpSpMkLst>
        </pc:grpChg>
        <pc:grpChg chg="add del">
          <ac:chgData name="Kollabathula, Grace" userId="S::gkollabathula@deloitte.com::b37d4251-2d82-46e5-b02d-9be03b6625ff" providerId="AD" clId="Web-{3DFBADAA-DBA4-4F10-B786-F3DBBE2F34F7}" dt="2022-03-23T08:01:20.738" v="411"/>
          <ac:grpSpMkLst>
            <pc:docMk/>
            <pc:sldMk cId="2881116955" sldId="258"/>
            <ac:grpSpMk id="874" creationId="{F87765B2-38F1-46DA-8871-6B87AECB564C}"/>
          </ac:grpSpMkLst>
        </pc:grpChg>
        <pc:grpChg chg="add del">
          <ac:chgData name="Kollabathula, Grace" userId="S::gkollabathula@deloitte.com::b37d4251-2d82-46e5-b02d-9be03b6625ff" providerId="AD" clId="Web-{3DFBADAA-DBA4-4F10-B786-F3DBBE2F34F7}" dt="2022-03-23T08:03:13.254" v="427"/>
          <ac:grpSpMkLst>
            <pc:docMk/>
            <pc:sldMk cId="2881116955" sldId="258"/>
            <ac:grpSpMk id="883" creationId="{828A5161-06F1-46CF-8AD7-844680A59E13}"/>
          </ac:grpSpMkLst>
        </pc:grpChg>
        <pc:grpChg chg="add del">
          <ac:chgData name="Kollabathula, Grace" userId="S::gkollabathula@deloitte.com::b37d4251-2d82-46e5-b02d-9be03b6625ff" providerId="AD" clId="Web-{3DFBADAA-DBA4-4F10-B786-F3DBBE2F34F7}" dt="2022-03-23T08:03:13.254" v="427"/>
          <ac:grpSpMkLst>
            <pc:docMk/>
            <pc:sldMk cId="2881116955" sldId="258"/>
            <ac:grpSpMk id="884" creationId="{5995D10D-E9C9-47DB-AE7E-801FEF38F5C9}"/>
          </ac:grpSpMkLst>
        </pc:grpChg>
        <pc:grpChg chg="add del">
          <ac:chgData name="Kollabathula, Grace" userId="S::gkollabathula@deloitte.com::b37d4251-2d82-46e5-b02d-9be03b6625ff" providerId="AD" clId="Web-{3DFBADAA-DBA4-4F10-B786-F3DBBE2F34F7}" dt="2022-03-23T08:05:02.817" v="444"/>
          <ac:grpSpMkLst>
            <pc:docMk/>
            <pc:sldMk cId="2881116955" sldId="258"/>
            <ac:grpSpMk id="888" creationId="{936E4654-58CD-422E-884A-D4ED28FCF62B}"/>
          </ac:grpSpMkLst>
        </pc:grpChg>
        <pc:grpChg chg="add del">
          <ac:chgData name="Kollabathula, Grace" userId="S::gkollabathula@deloitte.com::b37d4251-2d82-46e5-b02d-9be03b6625ff" providerId="AD" clId="Web-{3DFBADAA-DBA4-4F10-B786-F3DBBE2F34F7}" dt="2022-03-23T08:03:24.941" v="432"/>
          <ac:grpSpMkLst>
            <pc:docMk/>
            <pc:sldMk cId="2881116955" sldId="258"/>
            <ac:grpSpMk id="893" creationId="{5995D10D-E9C9-47DB-AE7E-801FEF38F5C9}"/>
          </ac:grpSpMkLst>
        </pc:grpChg>
        <pc:grpChg chg="add del">
          <ac:chgData name="Kollabathula, Grace" userId="S::gkollabathula@deloitte.com::b37d4251-2d82-46e5-b02d-9be03b6625ff" providerId="AD" clId="Web-{3DFBADAA-DBA4-4F10-B786-F3DBBE2F34F7}" dt="2022-03-23T08:03:24.941" v="432"/>
          <ac:grpSpMkLst>
            <pc:docMk/>
            <pc:sldMk cId="2881116955" sldId="258"/>
            <ac:grpSpMk id="895" creationId="{828A5161-06F1-46CF-8AD7-844680A59E13}"/>
          </ac:grpSpMkLst>
        </pc:grpChg>
        <pc:grpChg chg="add del">
          <ac:chgData name="Kollabathula, Grace" userId="S::gkollabathula@deloitte.com::b37d4251-2d82-46e5-b02d-9be03b6625ff" providerId="AD" clId="Web-{3DFBADAA-DBA4-4F10-B786-F3DBBE2F34F7}" dt="2022-03-23T08:19:12.914" v="835"/>
          <ac:grpSpMkLst>
            <pc:docMk/>
            <pc:sldMk cId="2881116955" sldId="258"/>
            <ac:grpSpMk id="898" creationId="{72548900-57CE-48BC-A395-E89B7E0472E2}"/>
          </ac:grpSpMkLst>
        </pc:grpChg>
        <pc:grpChg chg="add del">
          <ac:chgData name="Kollabathula, Grace" userId="S::gkollabathula@deloitte.com::b37d4251-2d82-46e5-b02d-9be03b6625ff" providerId="AD" clId="Web-{3DFBADAA-DBA4-4F10-B786-F3DBBE2F34F7}" dt="2022-03-23T08:19:12.804" v="834"/>
          <ac:grpSpMkLst>
            <pc:docMk/>
            <pc:sldMk cId="2881116955" sldId="258"/>
            <ac:grpSpMk id="905" creationId="{EBAD34AF-5414-49A5-AB75-F1CA854B3094}"/>
          </ac:grpSpMkLst>
        </pc:grpChg>
        <pc:graphicFrameChg chg="add mod ord modGraphic">
          <ac:chgData name="Kollabathula, Grace" userId="S::gkollabathula@deloitte.com::b37d4251-2d82-46e5-b02d-9be03b6625ff" providerId="AD" clId="Web-{3DFBADAA-DBA4-4F10-B786-F3DBBE2F34F7}" dt="2022-03-23T08:19:12.914" v="835"/>
          <ac:graphicFrameMkLst>
            <pc:docMk/>
            <pc:sldMk cId="2881116955" sldId="258"/>
            <ac:graphicFrameMk id="36" creationId="{38AD9772-7757-B3CA-8E11-E00AF31F6EF7}"/>
          </ac:graphicFrameMkLst>
        </pc:graphicFrameChg>
        <pc:picChg chg="add mod ord modCrop">
          <ac:chgData name="Kollabathula, Grace" userId="S::gkollabathula@deloitte.com::b37d4251-2d82-46e5-b02d-9be03b6625ff" providerId="AD" clId="Web-{3DFBADAA-DBA4-4F10-B786-F3DBBE2F34F7}" dt="2022-03-23T08:19:12.914" v="835"/>
          <ac:picMkLst>
            <pc:docMk/>
            <pc:sldMk cId="2881116955" sldId="258"/>
            <ac:picMk id="4" creationId="{4C92DE04-4741-15E9-20FD-476D7045F079}"/>
          </ac:picMkLst>
        </pc:picChg>
        <pc:picChg chg="add mod ord modCrop">
          <ac:chgData name="Kollabathula, Grace" userId="S::gkollabathula@deloitte.com::b37d4251-2d82-46e5-b02d-9be03b6625ff" providerId="AD" clId="Web-{3DFBADAA-DBA4-4F10-B786-F3DBBE2F34F7}" dt="2022-03-23T08:19:12.914" v="835"/>
          <ac:picMkLst>
            <pc:docMk/>
            <pc:sldMk cId="2881116955" sldId="258"/>
            <ac:picMk id="858" creationId="{2F794F46-1F4A-E7E0-1587-A2DAFB4D2616}"/>
          </ac:picMkLst>
        </pc:picChg>
        <pc:cxnChg chg="add del">
          <ac:chgData name="Kollabathula, Grace" userId="S::gkollabathula@deloitte.com::b37d4251-2d82-46e5-b02d-9be03b6625ff" providerId="AD" clId="Web-{3DFBADAA-DBA4-4F10-B786-F3DBBE2F34F7}" dt="2022-03-23T07:56:54.659" v="302"/>
          <ac:cxnSpMkLst>
            <pc:docMk/>
            <pc:sldMk cId="2881116955" sldId="258"/>
            <ac:cxnSpMk id="49" creationId="{F085D7B9-E066-4923-8CB7-294BF306296A}"/>
          </ac:cxnSpMkLst>
        </pc:cxnChg>
        <pc:cxnChg chg="add del">
          <ac:chgData name="Kollabathula, Grace" userId="S::gkollabathula@deloitte.com::b37d4251-2d82-46e5-b02d-9be03b6625ff" providerId="AD" clId="Web-{3DFBADAA-DBA4-4F10-B786-F3DBBE2F34F7}" dt="2022-03-23T07:56:54.659" v="302"/>
          <ac:cxnSpMkLst>
            <pc:docMk/>
            <pc:sldMk cId="2881116955" sldId="258"/>
            <ac:cxnSpMk id="51" creationId="{B00BCDA5-2D44-4128-806C-857815909AA3}"/>
          </ac:cxnSpMkLst>
        </pc:cxnChg>
      </pc:sldChg>
      <pc:sldChg chg="addSp delSp modSp mod setBg">
        <pc:chgData name="Kollabathula, Grace" userId="S::gkollabathula@deloitte.com::b37d4251-2d82-46e5-b02d-9be03b6625ff" providerId="AD" clId="Web-{3DFBADAA-DBA4-4F10-B786-F3DBBE2F34F7}" dt="2022-03-23T08:18:44.992" v="830"/>
        <pc:sldMkLst>
          <pc:docMk/>
          <pc:sldMk cId="1096085131" sldId="264"/>
        </pc:sldMkLst>
        <pc:spChg chg="del mod">
          <ac:chgData name="Kollabathula, Grace" userId="S::gkollabathula@deloitte.com::b37d4251-2d82-46e5-b02d-9be03b6625ff" providerId="AD" clId="Web-{3DFBADAA-DBA4-4F10-B786-F3DBBE2F34F7}" dt="2022-03-23T08:07:36.442" v="456"/>
          <ac:spMkLst>
            <pc:docMk/>
            <pc:sldMk cId="1096085131" sldId="264"/>
            <ac:spMk id="2" creationId="{2147863A-7F5F-49EB-AB4B-1FD9E0715100}"/>
          </ac:spMkLst>
        </pc:spChg>
        <pc:spChg chg="add del mod ord">
          <ac:chgData name="Kollabathula, Grace" userId="S::gkollabathula@deloitte.com::b37d4251-2d82-46e5-b02d-9be03b6625ff" providerId="AD" clId="Web-{3DFBADAA-DBA4-4F10-B786-F3DBBE2F34F7}" dt="2022-03-23T08:18:44.992" v="830"/>
          <ac:spMkLst>
            <pc:docMk/>
            <pc:sldMk cId="1096085131" sldId="264"/>
            <ac:spMk id="3" creationId="{64612523-23FF-4CB4-BEFD-9CCF5B37CC38}"/>
          </ac:spMkLst>
        </pc:spChg>
        <pc:spChg chg="add del">
          <ac:chgData name="Kollabathula, Grace" userId="S::gkollabathula@deloitte.com::b37d4251-2d82-46e5-b02d-9be03b6625ff" providerId="AD" clId="Web-{3DFBADAA-DBA4-4F10-B786-F3DBBE2F34F7}" dt="2022-03-23T08:17:31.007" v="816"/>
          <ac:spMkLst>
            <pc:docMk/>
            <pc:sldMk cId="1096085131" sldId="264"/>
            <ac:spMk id="9" creationId="{5E39A796-BE83-48B1-B33F-35C4A32AAB57}"/>
          </ac:spMkLst>
        </pc:spChg>
        <pc:spChg chg="add del">
          <ac:chgData name="Kollabathula, Grace" userId="S::gkollabathula@deloitte.com::b37d4251-2d82-46e5-b02d-9be03b6625ff" providerId="AD" clId="Web-{3DFBADAA-DBA4-4F10-B786-F3DBBE2F34F7}" dt="2022-03-23T08:17:31.007" v="816"/>
          <ac:spMkLst>
            <pc:docMk/>
            <pc:sldMk cId="1096085131" sldId="264"/>
            <ac:spMk id="11" creationId="{72F84B47-E267-4194-8194-831DB7B5547F}"/>
          </ac:spMkLst>
        </pc:spChg>
        <pc:spChg chg="add">
          <ac:chgData name="Kollabathula, Grace" userId="S::gkollabathula@deloitte.com::b37d4251-2d82-46e5-b02d-9be03b6625ff" providerId="AD" clId="Web-{3DFBADAA-DBA4-4F10-B786-F3DBBE2F34F7}" dt="2022-03-23T08:17:31.023" v="817"/>
          <ac:spMkLst>
            <pc:docMk/>
            <pc:sldMk cId="1096085131" sldId="264"/>
            <ac:spMk id="13" creationId="{D9F5512A-48E1-4C07-B75E-3CCC517B6804}"/>
          </ac:spMkLst>
        </pc:spChg>
        <pc:spChg chg="add">
          <ac:chgData name="Kollabathula, Grace" userId="S::gkollabathula@deloitte.com::b37d4251-2d82-46e5-b02d-9be03b6625ff" providerId="AD" clId="Web-{3DFBADAA-DBA4-4F10-B786-F3DBBE2F34F7}" dt="2022-03-23T08:17:31.023" v="817"/>
          <ac:spMkLst>
            <pc:docMk/>
            <pc:sldMk cId="1096085131" sldId="264"/>
            <ac:spMk id="14" creationId="{1C574E90-1949-4924-B663-AEA13DB7910B}"/>
          </ac:spMkLst>
        </pc:spChg>
        <pc:spChg chg="add">
          <ac:chgData name="Kollabathula, Grace" userId="S::gkollabathula@deloitte.com::b37d4251-2d82-46e5-b02d-9be03b6625ff" providerId="AD" clId="Web-{3DFBADAA-DBA4-4F10-B786-F3DBBE2F34F7}" dt="2022-03-23T08:17:31.023" v="817"/>
          <ac:spMkLst>
            <pc:docMk/>
            <pc:sldMk cId="1096085131" sldId="264"/>
            <ac:spMk id="36" creationId="{3CD1EA40-7116-4FCB-9369-70F29FAA91EC}"/>
          </ac:spMkLst>
        </pc:spChg>
        <pc:spChg chg="add">
          <ac:chgData name="Kollabathula, Grace" userId="S::gkollabathula@deloitte.com::b37d4251-2d82-46e5-b02d-9be03b6625ff" providerId="AD" clId="Web-{3DFBADAA-DBA4-4F10-B786-F3DBBE2F34F7}" dt="2022-03-23T08:17:31.023" v="817"/>
          <ac:spMkLst>
            <pc:docMk/>
            <pc:sldMk cId="1096085131" sldId="264"/>
            <ac:spMk id="37" creationId="{A5271697-90F1-4A23-8EF2-0179F2EAFACB}"/>
          </ac:spMkLst>
        </pc:spChg>
        <pc:grpChg chg="add">
          <ac:chgData name="Kollabathula, Grace" userId="S::gkollabathula@deloitte.com::b37d4251-2d82-46e5-b02d-9be03b6625ff" providerId="AD" clId="Web-{3DFBADAA-DBA4-4F10-B786-F3DBBE2F34F7}" dt="2022-03-23T08:17:31.023" v="817"/>
          <ac:grpSpMkLst>
            <pc:docMk/>
            <pc:sldMk cId="1096085131" sldId="264"/>
            <ac:grpSpMk id="15" creationId="{9CF1CD8B-D430-49E7-8630-84152C414EAC}"/>
          </ac:grpSpMkLst>
        </pc:grpChg>
        <pc:graphicFrameChg chg="add del">
          <ac:chgData name="Kollabathula, Grace" userId="S::gkollabathula@deloitte.com::b37d4251-2d82-46e5-b02d-9be03b6625ff" providerId="AD" clId="Web-{3DFBADAA-DBA4-4F10-B786-F3DBBE2F34F7}" dt="2022-03-23T08:18:20.382" v="821"/>
          <ac:graphicFrameMkLst>
            <pc:docMk/>
            <pc:sldMk cId="1096085131" sldId="264"/>
            <ac:graphicFrameMk id="39" creationId="{9F471FC5-8610-642F-CE78-83E71813EF9E}"/>
          </ac:graphicFrameMkLst>
        </pc:graphicFrameChg>
        <pc:graphicFrameChg chg="add del">
          <ac:chgData name="Kollabathula, Grace" userId="S::gkollabathula@deloitte.com::b37d4251-2d82-46e5-b02d-9be03b6625ff" providerId="AD" clId="Web-{3DFBADAA-DBA4-4F10-B786-F3DBBE2F34F7}" dt="2022-03-23T08:18:28.539" v="823"/>
          <ac:graphicFrameMkLst>
            <pc:docMk/>
            <pc:sldMk cId="1096085131" sldId="264"/>
            <ac:graphicFrameMk id="41" creationId="{48AD553B-6881-B910-8476-2CB7461FDB1B}"/>
          </ac:graphicFrameMkLst>
        </pc:graphicFrameChg>
        <pc:graphicFrameChg chg="add del">
          <ac:chgData name="Kollabathula, Grace" userId="S::gkollabathula@deloitte.com::b37d4251-2d82-46e5-b02d-9be03b6625ff" providerId="AD" clId="Web-{3DFBADAA-DBA4-4F10-B786-F3DBBE2F34F7}" dt="2022-03-23T08:18:32.289" v="825"/>
          <ac:graphicFrameMkLst>
            <pc:docMk/>
            <pc:sldMk cId="1096085131" sldId="264"/>
            <ac:graphicFrameMk id="43" creationId="{9F471FC5-8610-642F-CE78-83E71813EF9E}"/>
          </ac:graphicFrameMkLst>
        </pc:graphicFrameChg>
        <pc:graphicFrameChg chg="add del">
          <ac:chgData name="Kollabathula, Grace" userId="S::gkollabathula@deloitte.com::b37d4251-2d82-46e5-b02d-9be03b6625ff" providerId="AD" clId="Web-{3DFBADAA-DBA4-4F10-B786-F3DBBE2F34F7}" dt="2022-03-23T08:18:39.117" v="827"/>
          <ac:graphicFrameMkLst>
            <pc:docMk/>
            <pc:sldMk cId="1096085131" sldId="264"/>
            <ac:graphicFrameMk id="45" creationId="{48AD553B-6881-B910-8476-2CB7461FDB1B}"/>
          </ac:graphicFrameMkLst>
        </pc:graphicFrameChg>
        <pc:graphicFrameChg chg="add del">
          <ac:chgData name="Kollabathula, Grace" userId="S::gkollabathula@deloitte.com::b37d4251-2d82-46e5-b02d-9be03b6625ff" providerId="AD" clId="Web-{3DFBADAA-DBA4-4F10-B786-F3DBBE2F34F7}" dt="2022-03-23T08:18:44.929" v="829"/>
          <ac:graphicFrameMkLst>
            <pc:docMk/>
            <pc:sldMk cId="1096085131" sldId="264"/>
            <ac:graphicFrameMk id="47" creationId="{9F471FC5-8610-642F-CE78-83E71813EF9E}"/>
          </ac:graphicFrameMkLst>
        </pc:graphicFrameChg>
        <pc:graphicFrameChg chg="add">
          <ac:chgData name="Kollabathula, Grace" userId="S::gkollabathula@deloitte.com::b37d4251-2d82-46e5-b02d-9be03b6625ff" providerId="AD" clId="Web-{3DFBADAA-DBA4-4F10-B786-F3DBBE2F34F7}" dt="2022-03-23T08:18:44.992" v="830"/>
          <ac:graphicFrameMkLst>
            <pc:docMk/>
            <pc:sldMk cId="1096085131" sldId="264"/>
            <ac:graphicFrameMk id="49" creationId="{48AD553B-6881-B910-8476-2CB7461FDB1B}"/>
          </ac:graphicFrameMkLst>
        </pc:graphicFrameChg>
        <pc:picChg chg="add mod modCrop">
          <ac:chgData name="Kollabathula, Grace" userId="S::gkollabathula@deloitte.com::b37d4251-2d82-46e5-b02d-9be03b6625ff" providerId="AD" clId="Web-{3DFBADAA-DBA4-4F10-B786-F3DBBE2F34F7}" dt="2022-03-23T08:17:31.023" v="817"/>
          <ac:picMkLst>
            <pc:docMk/>
            <pc:sldMk cId="1096085131" sldId="264"/>
            <ac:picMk id="4" creationId="{737C6804-65E2-1D8E-82FC-7E260E448CDA}"/>
          </ac:picMkLst>
        </pc:picChg>
      </pc:sldChg>
      <pc:sldChg chg="addSp delSp modSp mod setBg">
        <pc:chgData name="Kollabathula, Grace" userId="S::gkollabathula@deloitte.com::b37d4251-2d82-46e5-b02d-9be03b6625ff" providerId="AD" clId="Web-{3DFBADAA-DBA4-4F10-B786-F3DBBE2F34F7}" dt="2022-03-23T08:32:25.776" v="1115" actId="14100"/>
        <pc:sldMkLst>
          <pc:docMk/>
          <pc:sldMk cId="2136418841" sldId="265"/>
        </pc:sldMkLst>
        <pc:spChg chg="del">
          <ac:chgData name="Kollabathula, Grace" userId="S::gkollabathula@deloitte.com::b37d4251-2d82-46e5-b02d-9be03b6625ff" providerId="AD" clId="Web-{3DFBADAA-DBA4-4F10-B786-F3DBBE2F34F7}" dt="2022-03-23T08:19:58.742" v="836"/>
          <ac:spMkLst>
            <pc:docMk/>
            <pc:sldMk cId="2136418841" sldId="265"/>
            <ac:spMk id="2" creationId="{70F2AC1F-EBCD-421C-944D-3C5875B004A3}"/>
          </ac:spMkLst>
        </pc:spChg>
        <pc:spChg chg="add del mod">
          <ac:chgData name="Kollabathula, Grace" userId="S::gkollabathula@deloitte.com::b37d4251-2d82-46e5-b02d-9be03b6625ff" providerId="AD" clId="Web-{3DFBADAA-DBA4-4F10-B786-F3DBBE2F34F7}" dt="2022-03-23T08:29:49.604" v="1093"/>
          <ac:spMkLst>
            <pc:docMk/>
            <pc:sldMk cId="2136418841" sldId="265"/>
            <ac:spMk id="3" creationId="{63C3E43B-BF0C-4AAA-8C05-A56E2B91C83E}"/>
          </ac:spMkLst>
        </pc:spChg>
        <pc:spChg chg="add del">
          <ac:chgData name="Kollabathula, Grace" userId="S::gkollabathula@deloitte.com::b37d4251-2d82-46e5-b02d-9be03b6625ff" providerId="AD" clId="Web-{3DFBADAA-DBA4-4F10-B786-F3DBBE2F34F7}" dt="2022-03-23T08:29:26.166" v="1088"/>
          <ac:spMkLst>
            <pc:docMk/>
            <pc:sldMk cId="2136418841" sldId="265"/>
            <ac:spMk id="10" creationId="{6ECA6DCB-B7E1-40A9-9524-540C6DA40B1B}"/>
          </ac:spMkLst>
        </pc:spChg>
        <pc:spChg chg="add del">
          <ac:chgData name="Kollabathula, Grace" userId="S::gkollabathula@deloitte.com::b37d4251-2d82-46e5-b02d-9be03b6625ff" providerId="AD" clId="Web-{3DFBADAA-DBA4-4F10-B786-F3DBBE2F34F7}" dt="2022-03-23T08:29:26.166" v="1088"/>
          <ac:spMkLst>
            <pc:docMk/>
            <pc:sldMk cId="2136418841" sldId="265"/>
            <ac:spMk id="16" creationId="{3873B707-463F-40B0-8227-E8CC6C67EB25}"/>
          </ac:spMkLst>
        </pc:spChg>
        <pc:spChg chg="add del">
          <ac:chgData name="Kollabathula, Grace" userId="S::gkollabathula@deloitte.com::b37d4251-2d82-46e5-b02d-9be03b6625ff" providerId="AD" clId="Web-{3DFBADAA-DBA4-4F10-B786-F3DBBE2F34F7}" dt="2022-03-23T08:29:26.166" v="1088"/>
          <ac:spMkLst>
            <pc:docMk/>
            <pc:sldMk cId="2136418841" sldId="265"/>
            <ac:spMk id="18" creationId="{C13237C8-E62C-4F0D-A318-BD6FB6C2D138}"/>
          </ac:spMkLst>
        </pc:spChg>
        <pc:spChg chg="add del">
          <ac:chgData name="Kollabathula, Grace" userId="S::gkollabathula@deloitte.com::b37d4251-2d82-46e5-b02d-9be03b6625ff" providerId="AD" clId="Web-{3DFBADAA-DBA4-4F10-B786-F3DBBE2F34F7}" dt="2022-03-23T08:29:26.166" v="1088"/>
          <ac:spMkLst>
            <pc:docMk/>
            <pc:sldMk cId="2136418841" sldId="265"/>
            <ac:spMk id="20" creationId="{19C9EAEA-39D0-4B0E-A0EB-51E7B26740B1}"/>
          </ac:spMkLst>
        </pc:spChg>
        <pc:spChg chg="add del">
          <ac:chgData name="Kollabathula, Grace" userId="S::gkollabathula@deloitte.com::b37d4251-2d82-46e5-b02d-9be03b6625ff" providerId="AD" clId="Web-{3DFBADAA-DBA4-4F10-B786-F3DBBE2F34F7}" dt="2022-03-23T08:29:26.166" v="1088"/>
          <ac:spMkLst>
            <pc:docMk/>
            <pc:sldMk cId="2136418841" sldId="265"/>
            <ac:spMk id="22" creationId="{8CB5D2D7-DF65-4E86-BFBA-FFB9B5ACEB64}"/>
          </ac:spMkLst>
        </pc:spChg>
        <pc:spChg chg="add del">
          <ac:chgData name="Kollabathula, Grace" userId="S::gkollabathula@deloitte.com::b37d4251-2d82-46e5-b02d-9be03b6625ff" providerId="AD" clId="Web-{3DFBADAA-DBA4-4F10-B786-F3DBBE2F34F7}" dt="2022-03-23T08:30:30.916" v="1097"/>
          <ac:spMkLst>
            <pc:docMk/>
            <pc:sldMk cId="2136418841" sldId="265"/>
            <ac:spMk id="27" creationId="{2B566528-1B12-4246-9431-5C2D7D081168}"/>
          </ac:spMkLst>
        </pc:spChg>
        <pc:spChg chg="add del">
          <ac:chgData name="Kollabathula, Grace" userId="S::gkollabathula@deloitte.com::b37d4251-2d82-46e5-b02d-9be03b6625ff" providerId="AD" clId="Web-{3DFBADAA-DBA4-4F10-B786-F3DBBE2F34F7}" dt="2022-03-23T08:30:30.838" v="1095"/>
          <ac:spMkLst>
            <pc:docMk/>
            <pc:sldMk cId="2136418841" sldId="265"/>
            <ac:spMk id="46" creationId="{922F19F4-FE70-43DC-856F-2CE5F521DC48}"/>
          </ac:spMkLst>
        </pc:spChg>
        <pc:spChg chg="add del">
          <ac:chgData name="Kollabathula, Grace" userId="S::gkollabathula@deloitte.com::b37d4251-2d82-46e5-b02d-9be03b6625ff" providerId="AD" clId="Web-{3DFBADAA-DBA4-4F10-B786-F3DBBE2F34F7}" dt="2022-03-23T08:30:30.838" v="1095"/>
          <ac:spMkLst>
            <pc:docMk/>
            <pc:sldMk cId="2136418841" sldId="265"/>
            <ac:spMk id="53" creationId="{D5B0017B-2ECA-49AF-B397-DC140825DF8D}"/>
          </ac:spMkLst>
        </pc:spChg>
        <pc:spChg chg="add del">
          <ac:chgData name="Kollabathula, Grace" userId="S::gkollabathula@deloitte.com::b37d4251-2d82-46e5-b02d-9be03b6625ff" providerId="AD" clId="Web-{3DFBADAA-DBA4-4F10-B786-F3DBBE2F34F7}" dt="2022-03-23T08:30:30.838" v="1095"/>
          <ac:spMkLst>
            <pc:docMk/>
            <pc:sldMk cId="2136418841" sldId="265"/>
            <ac:spMk id="55" creationId="{395ECC94-3D5E-46A7-A7A1-DE807E1563B4}"/>
          </ac:spMkLst>
        </pc:spChg>
        <pc:spChg chg="add del">
          <ac:chgData name="Kollabathula, Grace" userId="S::gkollabathula@deloitte.com::b37d4251-2d82-46e5-b02d-9be03b6625ff" providerId="AD" clId="Web-{3DFBADAA-DBA4-4F10-B786-F3DBBE2F34F7}" dt="2022-03-23T08:30:30.838" v="1095"/>
          <ac:spMkLst>
            <pc:docMk/>
            <pc:sldMk cId="2136418841" sldId="265"/>
            <ac:spMk id="57" creationId="{7E549738-9961-462D-81B7-4A7A44691102}"/>
          </ac:spMkLst>
        </pc:spChg>
        <pc:spChg chg="add">
          <ac:chgData name="Kollabathula, Grace" userId="S::gkollabathula@deloitte.com::b37d4251-2d82-46e5-b02d-9be03b6625ff" providerId="AD" clId="Web-{3DFBADAA-DBA4-4F10-B786-F3DBBE2F34F7}" dt="2022-03-23T08:30:30.916" v="1097"/>
          <ac:spMkLst>
            <pc:docMk/>
            <pc:sldMk cId="2136418841" sldId="265"/>
            <ac:spMk id="61" creationId="{2B566528-1B12-4246-9431-5C2D7D081168}"/>
          </ac:spMkLst>
        </pc:spChg>
        <pc:spChg chg="mod replId">
          <ac:chgData name="Kollabathula, Grace" userId="S::gkollabathula@deloitte.com::b37d4251-2d82-46e5-b02d-9be03b6625ff" providerId="AD" clId="Web-{3DFBADAA-DBA4-4F10-B786-F3DBBE2F34F7}" dt="2022-03-23T08:30:30.854" v="1096"/>
          <ac:spMkLst>
            <pc:docMk/>
            <pc:sldMk cId="2136418841" sldId="265"/>
            <ac:spMk id="64" creationId="{CC1A72C6-3DE4-4EC3-9AD5-9E0D40D8CE8A}"/>
          </ac:spMkLst>
        </pc:spChg>
        <pc:spChg chg="mod replId">
          <ac:chgData name="Kollabathula, Grace" userId="S::gkollabathula@deloitte.com::b37d4251-2d82-46e5-b02d-9be03b6625ff" providerId="AD" clId="Web-{3DFBADAA-DBA4-4F10-B786-F3DBBE2F34F7}" dt="2022-03-23T08:30:30.854" v="1096"/>
          <ac:spMkLst>
            <pc:docMk/>
            <pc:sldMk cId="2136418841" sldId="265"/>
            <ac:spMk id="65" creationId="{0B0DA1F1-C391-4EDF-9FE0-23E86E137765}"/>
          </ac:spMkLst>
        </pc:spChg>
        <pc:spChg chg="mod replId">
          <ac:chgData name="Kollabathula, Grace" userId="S::gkollabathula@deloitte.com::b37d4251-2d82-46e5-b02d-9be03b6625ff" providerId="AD" clId="Web-{3DFBADAA-DBA4-4F10-B786-F3DBBE2F34F7}" dt="2022-03-23T08:30:30.854" v="1096"/>
          <ac:spMkLst>
            <pc:docMk/>
            <pc:sldMk cId="2136418841" sldId="265"/>
            <ac:spMk id="66" creationId="{1E547BA6-BAE0-43BB-A7CA-60F69CE252F0}"/>
          </ac:spMkLst>
        </pc:spChg>
        <pc:spChg chg="mod replId">
          <ac:chgData name="Kollabathula, Grace" userId="S::gkollabathula@deloitte.com::b37d4251-2d82-46e5-b02d-9be03b6625ff" providerId="AD" clId="Web-{3DFBADAA-DBA4-4F10-B786-F3DBBE2F34F7}" dt="2022-03-23T08:30:30.854" v="1096"/>
          <ac:spMkLst>
            <pc:docMk/>
            <pc:sldMk cId="2136418841" sldId="265"/>
            <ac:spMk id="67" creationId="{D3F51FEB-38FB-4F6C-9F7B-2F2AFAB65463}"/>
          </ac:spMkLst>
        </pc:spChg>
        <pc:grpChg chg="add del">
          <ac:chgData name="Kollabathula, Grace" userId="S::gkollabathula@deloitte.com::b37d4251-2d82-46e5-b02d-9be03b6625ff" providerId="AD" clId="Web-{3DFBADAA-DBA4-4F10-B786-F3DBBE2F34F7}" dt="2022-03-23T08:29:26.166" v="1088"/>
          <ac:grpSpMkLst>
            <pc:docMk/>
            <pc:sldMk cId="2136418841" sldId="265"/>
            <ac:grpSpMk id="12" creationId="{1DE889C7-FAD6-4397-98E2-05D503484459}"/>
          </ac:grpSpMkLst>
        </pc:grpChg>
        <pc:grpChg chg="add del">
          <ac:chgData name="Kollabathula, Grace" userId="S::gkollabathula@deloitte.com::b37d4251-2d82-46e5-b02d-9be03b6625ff" providerId="AD" clId="Web-{3DFBADAA-DBA4-4F10-B786-F3DBBE2F34F7}" dt="2022-03-23T08:30:30.916" v="1097"/>
          <ac:grpSpMkLst>
            <pc:docMk/>
            <pc:sldMk cId="2136418841" sldId="265"/>
            <ac:grpSpMk id="29" creationId="{5995D10D-E9C9-47DB-AE7E-801FEF38F5C9}"/>
          </ac:grpSpMkLst>
        </pc:grpChg>
        <pc:grpChg chg="add del">
          <ac:chgData name="Kollabathula, Grace" userId="S::gkollabathula@deloitte.com::b37d4251-2d82-46e5-b02d-9be03b6625ff" providerId="AD" clId="Web-{3DFBADAA-DBA4-4F10-B786-F3DBBE2F34F7}" dt="2022-03-23T08:30:30.916" v="1097"/>
          <ac:grpSpMkLst>
            <pc:docMk/>
            <pc:sldMk cId="2136418841" sldId="265"/>
            <ac:grpSpMk id="33" creationId="{828A5161-06F1-46CF-8AD7-844680A59E13}"/>
          </ac:grpSpMkLst>
        </pc:grpChg>
        <pc:grpChg chg="add del">
          <ac:chgData name="Kollabathula, Grace" userId="S::gkollabathula@deloitte.com::b37d4251-2d82-46e5-b02d-9be03b6625ff" providerId="AD" clId="Web-{3DFBADAA-DBA4-4F10-B786-F3DBBE2F34F7}" dt="2022-03-23T08:30:30.838" v="1095"/>
          <ac:grpSpMkLst>
            <pc:docMk/>
            <pc:sldMk cId="2136418841" sldId="265"/>
            <ac:grpSpMk id="48" creationId="{AE1C45F0-260A-458C-96ED-C1F6D2151219}"/>
          </ac:grpSpMkLst>
        </pc:grpChg>
        <pc:grpChg chg="add">
          <ac:chgData name="Kollabathula, Grace" userId="S::gkollabathula@deloitte.com::b37d4251-2d82-46e5-b02d-9be03b6625ff" providerId="AD" clId="Web-{3DFBADAA-DBA4-4F10-B786-F3DBBE2F34F7}" dt="2022-03-23T08:30:30.916" v="1097"/>
          <ac:grpSpMkLst>
            <pc:docMk/>
            <pc:sldMk cId="2136418841" sldId="265"/>
            <ac:grpSpMk id="62" creationId="{5995D10D-E9C9-47DB-AE7E-801FEF38F5C9}"/>
          </ac:grpSpMkLst>
        </pc:grpChg>
        <pc:grpChg chg="add">
          <ac:chgData name="Kollabathula, Grace" userId="S::gkollabathula@deloitte.com::b37d4251-2d82-46e5-b02d-9be03b6625ff" providerId="AD" clId="Web-{3DFBADAA-DBA4-4F10-B786-F3DBBE2F34F7}" dt="2022-03-23T08:30:30.916" v="1097"/>
          <ac:grpSpMkLst>
            <pc:docMk/>
            <pc:sldMk cId="2136418841" sldId="265"/>
            <ac:grpSpMk id="63" creationId="{828A5161-06F1-46CF-8AD7-844680A59E13}"/>
          </ac:grpSpMkLst>
        </pc:grpChg>
        <pc:graphicFrameChg chg="add del">
          <ac:chgData name="Kollabathula, Grace" userId="S::gkollabathula@deloitte.com::b37d4251-2d82-46e5-b02d-9be03b6625ff" providerId="AD" clId="Web-{3DFBADAA-DBA4-4F10-B786-F3DBBE2F34F7}" dt="2022-03-23T08:29:46.041" v="1090"/>
          <ac:graphicFrameMkLst>
            <pc:docMk/>
            <pc:sldMk cId="2136418841" sldId="265"/>
            <ac:graphicFrameMk id="37" creationId="{0BC35CCA-80D1-0DD6-CF88-BB2ACB07510C}"/>
          </ac:graphicFrameMkLst>
        </pc:graphicFrameChg>
        <pc:graphicFrameChg chg="add del">
          <ac:chgData name="Kollabathula, Grace" userId="S::gkollabathula@deloitte.com::b37d4251-2d82-46e5-b02d-9be03b6625ff" providerId="AD" clId="Web-{3DFBADAA-DBA4-4F10-B786-F3DBBE2F34F7}" dt="2022-03-23T08:29:49.588" v="1092"/>
          <ac:graphicFrameMkLst>
            <pc:docMk/>
            <pc:sldMk cId="2136418841" sldId="265"/>
            <ac:graphicFrameMk id="39" creationId="{EC362BA6-188A-F99D-320C-8B43DD0DC9DE}"/>
          </ac:graphicFrameMkLst>
        </pc:graphicFrameChg>
        <pc:graphicFrameChg chg="add mod ord modGraphic">
          <ac:chgData name="Kollabathula, Grace" userId="S::gkollabathula@deloitte.com::b37d4251-2d82-46e5-b02d-9be03b6625ff" providerId="AD" clId="Web-{3DFBADAA-DBA4-4F10-B786-F3DBBE2F34F7}" dt="2022-03-23T08:30:30.916" v="1097"/>
          <ac:graphicFrameMkLst>
            <pc:docMk/>
            <pc:sldMk cId="2136418841" sldId="265"/>
            <ac:graphicFrameMk id="41" creationId="{0BC35CCA-80D1-0DD6-CF88-BB2ACB07510C}"/>
          </ac:graphicFrameMkLst>
        </pc:graphicFrameChg>
        <pc:picChg chg="add mod ord modCrop">
          <ac:chgData name="Kollabathula, Grace" userId="S::gkollabathula@deloitte.com::b37d4251-2d82-46e5-b02d-9be03b6625ff" providerId="AD" clId="Web-{3DFBADAA-DBA4-4F10-B786-F3DBBE2F34F7}" dt="2022-03-23T08:32:25.776" v="1115" actId="14100"/>
          <ac:picMkLst>
            <pc:docMk/>
            <pc:sldMk cId="2136418841" sldId="265"/>
            <ac:picMk id="4" creationId="{E14858AE-55A7-7C3C-9D48-6EE05A49195C}"/>
          </ac:picMkLst>
        </pc:picChg>
        <pc:picChg chg="add mod modCrop">
          <ac:chgData name="Kollabathula, Grace" userId="S::gkollabathula@deloitte.com::b37d4251-2d82-46e5-b02d-9be03b6625ff" providerId="AD" clId="Web-{3DFBADAA-DBA4-4F10-B786-F3DBBE2F34F7}" dt="2022-03-23T08:32:18.948" v="1113" actId="14100"/>
          <ac:picMkLst>
            <pc:docMk/>
            <pc:sldMk cId="2136418841" sldId="265"/>
            <ac:picMk id="5" creationId="{FF0E6071-92D6-7987-4F8A-A468A81CE4CA}"/>
          </ac:picMkLst>
        </pc:picChg>
        <pc:cxnChg chg="add del">
          <ac:chgData name="Kollabathula, Grace" userId="S::gkollabathula@deloitte.com::b37d4251-2d82-46e5-b02d-9be03b6625ff" providerId="AD" clId="Web-{3DFBADAA-DBA4-4F10-B786-F3DBBE2F34F7}" dt="2022-03-23T08:30:30.838" v="1095"/>
          <ac:cxnSpMkLst>
            <pc:docMk/>
            <pc:sldMk cId="2136418841" sldId="265"/>
            <ac:cxnSpMk id="59" creationId="{6CF1BAF6-AD41-4082-B212-8A1F9A2E8779}"/>
          </ac:cxnSpMkLst>
        </pc:cxnChg>
      </pc:sldChg>
    </pc:docChg>
  </pc:docChgLst>
  <pc:docChgLst>
    <pc:chgData name="Prakash Babu, Gokul" userId="de66c981-7340-4d2a-ab61-c8ab8a3ec724" providerId="ADAL" clId="{9405B81E-96E0-4B65-8F8A-BA4333D0D3AA}"/>
    <pc:docChg chg="custSel addSld modSld">
      <pc:chgData name="Prakash Babu, Gokul" userId="de66c981-7340-4d2a-ab61-c8ab8a3ec724" providerId="ADAL" clId="{9405B81E-96E0-4B65-8F8A-BA4333D0D3AA}" dt="2022-03-23T06:30:12.636" v="6" actId="478"/>
      <pc:docMkLst>
        <pc:docMk/>
      </pc:docMkLst>
      <pc:sldChg chg="addSp delSp modSp mod">
        <pc:chgData name="Prakash Babu, Gokul" userId="de66c981-7340-4d2a-ab61-c8ab8a3ec724" providerId="ADAL" clId="{9405B81E-96E0-4B65-8F8A-BA4333D0D3AA}" dt="2022-03-23T06:30:12.636" v="6" actId="478"/>
        <pc:sldMkLst>
          <pc:docMk/>
          <pc:sldMk cId="2881116955" sldId="258"/>
        </pc:sldMkLst>
        <pc:spChg chg="del mod">
          <ac:chgData name="Prakash Babu, Gokul" userId="de66c981-7340-4d2a-ab61-c8ab8a3ec724" providerId="ADAL" clId="{9405B81E-96E0-4B65-8F8A-BA4333D0D3AA}" dt="2022-03-23T06:30:12.636" v="6" actId="478"/>
          <ac:spMkLst>
            <pc:docMk/>
            <pc:sldMk cId="2881116955" sldId="258"/>
            <ac:spMk id="2" creationId="{8B4CAE53-F38E-4DE5-954F-88BEFF95BFF0}"/>
          </ac:spMkLst>
        </pc:spChg>
        <pc:spChg chg="add mod">
          <ac:chgData name="Prakash Babu, Gokul" userId="de66c981-7340-4d2a-ab61-c8ab8a3ec724" providerId="ADAL" clId="{9405B81E-96E0-4B65-8F8A-BA4333D0D3AA}" dt="2022-03-23T06:30:12.636" v="6" actId="478"/>
          <ac:spMkLst>
            <pc:docMk/>
            <pc:sldMk cId="2881116955" sldId="258"/>
            <ac:spMk id="5" creationId="{23DA8C2C-22F0-4583-8479-6D2E6B5A7966}"/>
          </ac:spMkLst>
        </pc:spChg>
      </pc:sldChg>
      <pc:sldChg chg="new">
        <pc:chgData name="Prakash Babu, Gokul" userId="de66c981-7340-4d2a-ab61-c8ab8a3ec724" providerId="ADAL" clId="{9405B81E-96E0-4B65-8F8A-BA4333D0D3AA}" dt="2022-03-23T06:29:26.083" v="0" actId="680"/>
        <pc:sldMkLst>
          <pc:docMk/>
          <pc:sldMk cId="1096085131" sldId="264"/>
        </pc:sldMkLst>
      </pc:sldChg>
      <pc:sldChg chg="new">
        <pc:chgData name="Prakash Babu, Gokul" userId="de66c981-7340-4d2a-ab61-c8ab8a3ec724" providerId="ADAL" clId="{9405B81E-96E0-4B65-8F8A-BA4333D0D3AA}" dt="2022-03-23T06:29:26.185" v="1" actId="680"/>
        <pc:sldMkLst>
          <pc:docMk/>
          <pc:sldMk cId="2136418841" sldId="265"/>
        </pc:sldMkLst>
      </pc:sldChg>
    </pc:docChg>
  </pc:docChgLst>
  <pc:docChgLst>
    <pc:chgData name="Kollabathula, Grace" userId="S::gkollabathula@deloitte.com::b37d4251-2d82-46e5-b02d-9be03b6625ff" providerId="AD" clId="Web-{51F726E8-C07F-4728-A67D-D3CB4426BF26}"/>
    <pc:docChg chg="modSld">
      <pc:chgData name="Kollabathula, Grace" userId="S::gkollabathula@deloitte.com::b37d4251-2d82-46e5-b02d-9be03b6625ff" providerId="AD" clId="Web-{51F726E8-C07F-4728-A67D-D3CB4426BF26}" dt="2022-03-23T08:34:18.815" v="4"/>
      <pc:docMkLst>
        <pc:docMk/>
      </pc:docMkLst>
      <pc:sldChg chg="addSp delSp modSp">
        <pc:chgData name="Kollabathula, Grace" userId="S::gkollabathula@deloitte.com::b37d4251-2d82-46e5-b02d-9be03b6625ff" providerId="AD" clId="Web-{51F726E8-C07F-4728-A67D-D3CB4426BF26}" dt="2022-03-23T08:34:18.815" v="4"/>
        <pc:sldMkLst>
          <pc:docMk/>
          <pc:sldMk cId="2881116955" sldId="258"/>
        </pc:sldMkLst>
        <pc:spChg chg="add">
          <ac:chgData name="Kollabathula, Grace" userId="S::gkollabathula@deloitte.com::b37d4251-2d82-46e5-b02d-9be03b6625ff" providerId="AD" clId="Web-{51F726E8-C07F-4728-A67D-D3CB4426BF26}" dt="2022-03-23T08:34:18.815" v="4"/>
          <ac:spMkLst>
            <pc:docMk/>
            <pc:sldMk cId="2881116955" sldId="258"/>
            <ac:spMk id="83" creationId="{2B566528-1B12-4246-9431-5C2D7D081168}"/>
          </ac:spMkLst>
        </pc:spChg>
        <pc:spChg chg="add">
          <ac:chgData name="Kollabathula, Grace" userId="S::gkollabathula@deloitte.com::b37d4251-2d82-46e5-b02d-9be03b6625ff" providerId="AD" clId="Web-{51F726E8-C07F-4728-A67D-D3CB4426BF26}" dt="2022-03-23T08:34:18.815" v="4"/>
          <ac:spMkLst>
            <pc:docMk/>
            <pc:sldMk cId="2881116955" sldId="258"/>
            <ac:spMk id="89" creationId="{D3F51FEB-38FB-4F6C-9F7B-2F2AFAB65463}"/>
          </ac:spMkLst>
        </pc:spChg>
        <pc:spChg chg="add">
          <ac:chgData name="Kollabathula, Grace" userId="S::gkollabathula@deloitte.com::b37d4251-2d82-46e5-b02d-9be03b6625ff" providerId="AD" clId="Web-{51F726E8-C07F-4728-A67D-D3CB4426BF26}" dt="2022-03-23T08:34:18.815" v="4"/>
          <ac:spMkLst>
            <pc:docMk/>
            <pc:sldMk cId="2881116955" sldId="258"/>
            <ac:spMk id="91" creationId="{1E547BA6-BAE0-43BB-A7CA-60F69CE252F0}"/>
          </ac:spMkLst>
        </pc:spChg>
        <pc:spChg chg="del">
          <ac:chgData name="Kollabathula, Grace" userId="S::gkollabathula@deloitte.com::b37d4251-2d82-46e5-b02d-9be03b6625ff" providerId="AD" clId="Web-{51F726E8-C07F-4728-A67D-D3CB4426BF26}" dt="2022-03-23T08:34:18.815" v="4"/>
          <ac:spMkLst>
            <pc:docMk/>
            <pc:sldMk cId="2881116955" sldId="258"/>
            <ac:spMk id="908" creationId="{352BEC0E-22F8-46D0-9632-375DB541B06C}"/>
          </ac:spMkLst>
        </pc:spChg>
        <pc:spChg chg="del">
          <ac:chgData name="Kollabathula, Grace" userId="S::gkollabathula@deloitte.com::b37d4251-2d82-46e5-b02d-9be03b6625ff" providerId="AD" clId="Web-{51F726E8-C07F-4728-A67D-D3CB4426BF26}" dt="2022-03-23T08:34:18.815" v="4"/>
          <ac:spMkLst>
            <pc:docMk/>
            <pc:sldMk cId="2881116955" sldId="258"/>
            <ac:spMk id="909" creationId="{3FCFB1DE-0B7E-48CC-BA90-B2AB0889F9D6}"/>
          </ac:spMkLst>
        </pc:spChg>
        <pc:grpChg chg="add">
          <ac:chgData name="Kollabathula, Grace" userId="S::gkollabathula@deloitte.com::b37d4251-2d82-46e5-b02d-9be03b6625ff" providerId="AD" clId="Web-{51F726E8-C07F-4728-A67D-D3CB4426BF26}" dt="2022-03-23T08:34:18.815" v="4"/>
          <ac:grpSpMkLst>
            <pc:docMk/>
            <pc:sldMk cId="2881116955" sldId="258"/>
            <ac:grpSpMk id="85" creationId="{912209CB-3E4C-43AE-B507-08269FAE89F5}"/>
          </ac:grpSpMkLst>
        </pc:grpChg>
        <pc:graphicFrameChg chg="mod modGraphic">
          <ac:chgData name="Kollabathula, Grace" userId="S::gkollabathula@deloitte.com::b37d4251-2d82-46e5-b02d-9be03b6625ff" providerId="AD" clId="Web-{51F726E8-C07F-4728-A67D-D3CB4426BF26}" dt="2022-03-23T08:34:18.815" v="4"/>
          <ac:graphicFrameMkLst>
            <pc:docMk/>
            <pc:sldMk cId="2881116955" sldId="258"/>
            <ac:graphicFrameMk id="36" creationId="{38AD9772-7757-B3CA-8E11-E00AF31F6EF7}"/>
          </ac:graphicFrameMkLst>
        </pc:graphicFrameChg>
        <pc:picChg chg="mod">
          <ac:chgData name="Kollabathula, Grace" userId="S::gkollabathula@deloitte.com::b37d4251-2d82-46e5-b02d-9be03b6625ff" providerId="AD" clId="Web-{51F726E8-C07F-4728-A67D-D3CB4426BF26}" dt="2022-03-23T08:34:18.815" v="4"/>
          <ac:picMkLst>
            <pc:docMk/>
            <pc:sldMk cId="2881116955" sldId="258"/>
            <ac:picMk id="4" creationId="{4C92DE04-4741-15E9-20FD-476D7045F079}"/>
          </ac:picMkLst>
        </pc:picChg>
        <pc:picChg chg="mod">
          <ac:chgData name="Kollabathula, Grace" userId="S::gkollabathula@deloitte.com::b37d4251-2d82-46e5-b02d-9be03b6625ff" providerId="AD" clId="Web-{51F726E8-C07F-4728-A67D-D3CB4426BF26}" dt="2022-03-23T08:34:18.815" v="4"/>
          <ac:picMkLst>
            <pc:docMk/>
            <pc:sldMk cId="2881116955" sldId="258"/>
            <ac:picMk id="858" creationId="{2F794F46-1F4A-E7E0-1587-A2DAFB4D2616}"/>
          </ac:picMkLst>
        </pc:picChg>
      </pc:sldChg>
    </pc:docChg>
  </pc:docChgLst>
  <pc:docChgLst>
    <pc:chgData name="Kollabathula, Grace" userId="S::gkollabathula@deloitte.com::b37d4251-2d82-46e5-b02d-9be03b6625ff" providerId="AD" clId="Web-{CFAAF7CD-ED4F-4732-AAE6-1F7A4A0CB44C}"/>
    <pc:docChg chg="modSld">
      <pc:chgData name="Kollabathula, Grace" userId="S::gkollabathula@deloitte.com::b37d4251-2d82-46e5-b02d-9be03b6625ff" providerId="AD" clId="Web-{CFAAF7CD-ED4F-4732-AAE6-1F7A4A0CB44C}" dt="2022-03-23T08:39:37.668" v="2"/>
      <pc:docMkLst>
        <pc:docMk/>
      </pc:docMkLst>
      <pc:sldChg chg="addSp delSp modSp">
        <pc:chgData name="Kollabathula, Grace" userId="S::gkollabathula@deloitte.com::b37d4251-2d82-46e5-b02d-9be03b6625ff" providerId="AD" clId="Web-{CFAAF7CD-ED4F-4732-AAE6-1F7A4A0CB44C}" dt="2022-03-23T08:39:37.668" v="2"/>
        <pc:sldMkLst>
          <pc:docMk/>
          <pc:sldMk cId="1096085131" sldId="264"/>
        </pc:sldMkLst>
        <pc:spChg chg="add del">
          <ac:chgData name="Kollabathula, Grace" userId="S::gkollabathula@deloitte.com::b37d4251-2d82-46e5-b02d-9be03b6625ff" providerId="AD" clId="Web-{CFAAF7CD-ED4F-4732-AAE6-1F7A4A0CB44C}" dt="2022-03-23T08:39:37.668" v="2"/>
          <ac:spMkLst>
            <pc:docMk/>
            <pc:sldMk cId="1096085131" sldId="264"/>
            <ac:spMk id="13" creationId="{D9F5512A-48E1-4C07-B75E-3CCC517B6804}"/>
          </ac:spMkLst>
        </pc:spChg>
        <pc:spChg chg="add del">
          <ac:chgData name="Kollabathula, Grace" userId="S::gkollabathula@deloitte.com::b37d4251-2d82-46e5-b02d-9be03b6625ff" providerId="AD" clId="Web-{CFAAF7CD-ED4F-4732-AAE6-1F7A4A0CB44C}" dt="2022-03-23T08:39:37.668" v="2"/>
          <ac:spMkLst>
            <pc:docMk/>
            <pc:sldMk cId="1096085131" sldId="264"/>
            <ac:spMk id="14" creationId="{1C574E90-1949-4924-B663-AEA13DB7910B}"/>
          </ac:spMkLst>
        </pc:spChg>
        <pc:spChg chg="add del">
          <ac:chgData name="Kollabathula, Grace" userId="S::gkollabathula@deloitte.com::b37d4251-2d82-46e5-b02d-9be03b6625ff" providerId="AD" clId="Web-{CFAAF7CD-ED4F-4732-AAE6-1F7A4A0CB44C}" dt="2022-03-23T08:39:37.668" v="2"/>
          <ac:spMkLst>
            <pc:docMk/>
            <pc:sldMk cId="1096085131" sldId="264"/>
            <ac:spMk id="36" creationId="{3CD1EA40-7116-4FCB-9369-70F29FAA91EC}"/>
          </ac:spMkLst>
        </pc:spChg>
        <pc:spChg chg="add del">
          <ac:chgData name="Kollabathula, Grace" userId="S::gkollabathula@deloitte.com::b37d4251-2d82-46e5-b02d-9be03b6625ff" providerId="AD" clId="Web-{CFAAF7CD-ED4F-4732-AAE6-1F7A4A0CB44C}" dt="2022-03-23T08:39:37.668" v="2"/>
          <ac:spMkLst>
            <pc:docMk/>
            <pc:sldMk cId="1096085131" sldId="264"/>
            <ac:spMk id="37" creationId="{A5271697-90F1-4A23-8EF2-0179F2EAFACB}"/>
          </ac:spMkLst>
        </pc:spChg>
        <pc:spChg chg="add del">
          <ac:chgData name="Kollabathula, Grace" userId="S::gkollabathula@deloitte.com::b37d4251-2d82-46e5-b02d-9be03b6625ff" providerId="AD" clId="Web-{CFAAF7CD-ED4F-4732-AAE6-1F7A4A0CB44C}" dt="2022-03-23T08:39:37.559" v="1"/>
          <ac:spMkLst>
            <pc:docMk/>
            <pc:sldMk cId="1096085131" sldId="264"/>
            <ac:spMk id="54" creationId="{2B566528-1B12-4246-9431-5C2D7D081168}"/>
          </ac:spMkLst>
        </pc:spChg>
        <pc:spChg chg="add">
          <ac:chgData name="Kollabathula, Grace" userId="S::gkollabathula@deloitte.com::b37d4251-2d82-46e5-b02d-9be03b6625ff" providerId="AD" clId="Web-{CFAAF7CD-ED4F-4732-AAE6-1F7A4A0CB44C}" dt="2022-03-23T08:39:37.668" v="2"/>
          <ac:spMkLst>
            <pc:docMk/>
            <pc:sldMk cId="1096085131" sldId="264"/>
            <ac:spMk id="64" creationId="{2B566528-1B12-4246-9431-5C2D7D081168}"/>
          </ac:spMkLst>
        </pc:spChg>
        <pc:grpChg chg="add del">
          <ac:chgData name="Kollabathula, Grace" userId="S::gkollabathula@deloitte.com::b37d4251-2d82-46e5-b02d-9be03b6625ff" providerId="AD" clId="Web-{CFAAF7CD-ED4F-4732-AAE6-1F7A4A0CB44C}" dt="2022-03-23T08:39:37.668" v="2"/>
          <ac:grpSpMkLst>
            <pc:docMk/>
            <pc:sldMk cId="1096085131" sldId="264"/>
            <ac:grpSpMk id="15" creationId="{9CF1CD8B-D430-49E7-8630-84152C414EAC}"/>
          </ac:grpSpMkLst>
        </pc:grpChg>
        <pc:grpChg chg="add del">
          <ac:chgData name="Kollabathula, Grace" userId="S::gkollabathula@deloitte.com::b37d4251-2d82-46e5-b02d-9be03b6625ff" providerId="AD" clId="Web-{CFAAF7CD-ED4F-4732-AAE6-1F7A4A0CB44C}" dt="2022-03-23T08:39:37.559" v="1"/>
          <ac:grpSpMkLst>
            <pc:docMk/>
            <pc:sldMk cId="1096085131" sldId="264"/>
            <ac:grpSpMk id="56" creationId="{828A5161-06F1-46CF-8AD7-844680A59E13}"/>
          </ac:grpSpMkLst>
        </pc:grpChg>
        <pc:grpChg chg="add del">
          <ac:chgData name="Kollabathula, Grace" userId="S::gkollabathula@deloitte.com::b37d4251-2d82-46e5-b02d-9be03b6625ff" providerId="AD" clId="Web-{CFAAF7CD-ED4F-4732-AAE6-1F7A4A0CB44C}" dt="2022-03-23T08:39:37.559" v="1"/>
          <ac:grpSpMkLst>
            <pc:docMk/>
            <pc:sldMk cId="1096085131" sldId="264"/>
            <ac:grpSpMk id="60" creationId="{5995D10D-E9C9-47DB-AE7E-801FEF38F5C9}"/>
          </ac:grpSpMkLst>
        </pc:grpChg>
        <pc:grpChg chg="add">
          <ac:chgData name="Kollabathula, Grace" userId="S::gkollabathula@deloitte.com::b37d4251-2d82-46e5-b02d-9be03b6625ff" providerId="AD" clId="Web-{CFAAF7CD-ED4F-4732-AAE6-1F7A4A0CB44C}" dt="2022-03-23T08:39:37.668" v="2"/>
          <ac:grpSpMkLst>
            <pc:docMk/>
            <pc:sldMk cId="1096085131" sldId="264"/>
            <ac:grpSpMk id="65" creationId="{828A5161-06F1-46CF-8AD7-844680A59E13}"/>
          </ac:grpSpMkLst>
        </pc:grpChg>
        <pc:grpChg chg="add">
          <ac:chgData name="Kollabathula, Grace" userId="S::gkollabathula@deloitte.com::b37d4251-2d82-46e5-b02d-9be03b6625ff" providerId="AD" clId="Web-{CFAAF7CD-ED4F-4732-AAE6-1F7A4A0CB44C}" dt="2022-03-23T08:39:37.668" v="2"/>
          <ac:grpSpMkLst>
            <pc:docMk/>
            <pc:sldMk cId="1096085131" sldId="264"/>
            <ac:grpSpMk id="66" creationId="{5995D10D-E9C9-47DB-AE7E-801FEF38F5C9}"/>
          </ac:grpSpMkLst>
        </pc:grpChg>
        <pc:graphicFrameChg chg="mod modGraphic">
          <ac:chgData name="Kollabathula, Grace" userId="S::gkollabathula@deloitte.com::b37d4251-2d82-46e5-b02d-9be03b6625ff" providerId="AD" clId="Web-{CFAAF7CD-ED4F-4732-AAE6-1F7A4A0CB44C}" dt="2022-03-23T08:39:37.668" v="2"/>
          <ac:graphicFrameMkLst>
            <pc:docMk/>
            <pc:sldMk cId="1096085131" sldId="264"/>
            <ac:graphicFrameMk id="49" creationId="{48AD553B-6881-B910-8476-2CB7461FDB1B}"/>
          </ac:graphicFrameMkLst>
        </pc:graphicFrameChg>
        <pc:picChg chg="mod">
          <ac:chgData name="Kollabathula, Grace" userId="S::gkollabathula@deloitte.com::b37d4251-2d82-46e5-b02d-9be03b6625ff" providerId="AD" clId="Web-{CFAAF7CD-ED4F-4732-AAE6-1F7A4A0CB44C}" dt="2022-03-23T08:39:37.668" v="2"/>
          <ac:picMkLst>
            <pc:docMk/>
            <pc:sldMk cId="1096085131" sldId="264"/>
            <ac:picMk id="4" creationId="{737C6804-65E2-1D8E-82FC-7E260E448CDA}"/>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1" Type="http://schemas.openxmlformats.org/officeDocument/2006/relationships/hyperlink" Target="http://127.0.0.1:5000/"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1" Type="http://schemas.openxmlformats.org/officeDocument/2006/relationships/hyperlink" Target="http://127.0.0.1:5000/"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23AE0B-9140-4D64-A8C8-2E549288CDF5}" type="doc">
      <dgm:prSet loTypeId="urn:microsoft.com/office/officeart/2018/2/layout/Icon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2D0B0-9214-4715-AE03-A9B5F0CCC0C0}">
      <dgm:prSet/>
      <dgm:spPr/>
      <dgm:t>
        <a:bodyPr/>
        <a:lstStyle/>
        <a:p>
          <a:pPr>
            <a:lnSpc>
              <a:spcPct val="100000"/>
            </a:lnSpc>
          </a:pPr>
          <a:r>
            <a:rPr lang="en-IN">
              <a:latin typeface="Times New Roman" panose="02020603050405020304" pitchFamily="18" charset="0"/>
              <a:cs typeface="Times New Roman" panose="02020603050405020304" pitchFamily="18" charset="0"/>
            </a:rPr>
            <a:t>Develop a PySpark application to load data Spark DataFrames and save it into Hive tables on a Hadoop cluster in Parquet format.</a:t>
          </a:r>
          <a:endParaRPr lang="en-US">
            <a:latin typeface="Times New Roman" panose="02020603050405020304" pitchFamily="18" charset="0"/>
            <a:cs typeface="Times New Roman" panose="02020603050405020304" pitchFamily="18" charset="0"/>
          </a:endParaRPr>
        </a:p>
      </dgm:t>
    </dgm:pt>
    <dgm:pt modelId="{6076BBDE-C406-44BA-80D9-7A1AE763068D}" type="parTrans" cxnId="{07EDD0E7-8B97-48AD-A214-CBD10EA993AC}">
      <dgm:prSet/>
      <dgm:spPr/>
      <dgm:t>
        <a:bodyPr/>
        <a:lstStyle/>
        <a:p>
          <a:endParaRPr lang="en-US"/>
        </a:p>
      </dgm:t>
    </dgm:pt>
    <dgm:pt modelId="{11A397F0-CDDE-4D8A-94BE-411EBE47AFEC}" type="sibTrans" cxnId="{07EDD0E7-8B97-48AD-A214-CBD10EA993AC}">
      <dgm:prSet/>
      <dgm:spPr/>
      <dgm:t>
        <a:bodyPr/>
        <a:lstStyle/>
        <a:p>
          <a:pPr>
            <a:lnSpc>
              <a:spcPct val="100000"/>
            </a:lnSpc>
          </a:pPr>
          <a:endParaRPr lang="en-US"/>
        </a:p>
      </dgm:t>
    </dgm:pt>
    <dgm:pt modelId="{C8DC72AB-C2E3-4E4F-8BAD-A137F01B0F10}">
      <dgm:prSet/>
      <dgm:spPr/>
      <dgm:t>
        <a:bodyPr/>
        <a:lstStyle/>
        <a:p>
          <a:pPr>
            <a:lnSpc>
              <a:spcPct val="100000"/>
            </a:lnSpc>
          </a:pPr>
          <a:r>
            <a:rPr lang="en-IN">
              <a:latin typeface="Times New Roman" panose="02020603050405020304" pitchFamily="18" charset="0"/>
              <a:cs typeface="Times New Roman" panose="02020603050405020304" pitchFamily="18" charset="0"/>
            </a:rPr>
            <a:t>Perform profiling of the data through PySpark and ensure that it is migrated correctly wherever the source is an RDBMS</a:t>
          </a:r>
          <a:endParaRPr lang="en-US">
            <a:latin typeface="Times New Roman" panose="02020603050405020304" pitchFamily="18" charset="0"/>
            <a:cs typeface="Times New Roman" panose="02020603050405020304" pitchFamily="18" charset="0"/>
          </a:endParaRPr>
        </a:p>
      </dgm:t>
    </dgm:pt>
    <dgm:pt modelId="{E978CB11-3358-41D8-9E95-D4CE2CF8A28A}" type="parTrans" cxnId="{EE2D29E2-9524-43E0-81AD-D990301144B1}">
      <dgm:prSet/>
      <dgm:spPr/>
      <dgm:t>
        <a:bodyPr/>
        <a:lstStyle/>
        <a:p>
          <a:endParaRPr lang="en-US"/>
        </a:p>
      </dgm:t>
    </dgm:pt>
    <dgm:pt modelId="{BD286DE1-0248-4382-BC8C-CEA63D2817B6}" type="sibTrans" cxnId="{EE2D29E2-9524-43E0-81AD-D990301144B1}">
      <dgm:prSet/>
      <dgm:spPr/>
      <dgm:t>
        <a:bodyPr/>
        <a:lstStyle/>
        <a:p>
          <a:pPr>
            <a:lnSpc>
              <a:spcPct val="100000"/>
            </a:lnSpc>
          </a:pPr>
          <a:endParaRPr lang="en-US"/>
        </a:p>
      </dgm:t>
    </dgm:pt>
    <dgm:pt modelId="{467E282A-2062-4DFA-81CA-D258918A8B9D}">
      <dgm:prSet/>
      <dgm:spPr/>
      <dgm:t>
        <a:bodyPr/>
        <a:lstStyle/>
        <a:p>
          <a:pPr>
            <a:lnSpc>
              <a:spcPct val="100000"/>
            </a:lnSpc>
          </a:pPr>
          <a:r>
            <a:rPr lang="en-IN">
              <a:latin typeface="Times New Roman" panose="02020603050405020304" pitchFamily="18" charset="0"/>
              <a:cs typeface="Times New Roman" panose="02020603050405020304" pitchFamily="18" charset="0"/>
            </a:rPr>
            <a:t>Write PySpark routines to cleanse the data, prepare the data to handle missing values, and the data transformations identified in task 1.1 again making sure that the data is written into Hive tables in an efficient format</a:t>
          </a:r>
          <a:endParaRPr lang="en-US">
            <a:latin typeface="Times New Roman" panose="02020603050405020304" pitchFamily="18" charset="0"/>
            <a:cs typeface="Times New Roman" panose="02020603050405020304" pitchFamily="18" charset="0"/>
          </a:endParaRPr>
        </a:p>
      </dgm:t>
    </dgm:pt>
    <dgm:pt modelId="{A9F1784C-7EC7-4300-BB3C-A9A922A70DA5}" type="parTrans" cxnId="{1F166F90-1E33-4A6C-9F51-007A7AF93E62}">
      <dgm:prSet/>
      <dgm:spPr/>
      <dgm:t>
        <a:bodyPr/>
        <a:lstStyle/>
        <a:p>
          <a:endParaRPr lang="en-US"/>
        </a:p>
      </dgm:t>
    </dgm:pt>
    <dgm:pt modelId="{594DEAF6-19FC-4529-B625-EA7E216A23EA}" type="sibTrans" cxnId="{1F166F90-1E33-4A6C-9F51-007A7AF93E62}">
      <dgm:prSet/>
      <dgm:spPr/>
      <dgm:t>
        <a:bodyPr/>
        <a:lstStyle/>
        <a:p>
          <a:pPr>
            <a:lnSpc>
              <a:spcPct val="100000"/>
            </a:lnSpc>
          </a:pPr>
          <a:endParaRPr lang="en-US"/>
        </a:p>
      </dgm:t>
    </dgm:pt>
    <dgm:pt modelId="{39F27730-7179-4E1F-A76A-07C5C99A11E4}">
      <dgm:prSet/>
      <dgm:spPr/>
      <dgm:t>
        <a:bodyPr/>
        <a:lstStyle/>
        <a:p>
          <a:pPr>
            <a:lnSpc>
              <a:spcPct val="100000"/>
            </a:lnSpc>
          </a:pPr>
          <a:r>
            <a:rPr lang="en-IN">
              <a:latin typeface="Times New Roman" panose="02020603050405020304" pitchFamily="18" charset="0"/>
              <a:cs typeface="Times New Roman" panose="02020603050405020304" pitchFamily="18" charset="0"/>
            </a:rPr>
            <a:t>If the predictive model identified in task 2.4 available in Spark MLlib then develop a PySpark application to implement and evaluate the ML model with appropriate metrics</a:t>
          </a:r>
          <a:endParaRPr lang="en-US">
            <a:latin typeface="Times New Roman" panose="02020603050405020304" pitchFamily="18" charset="0"/>
            <a:cs typeface="Times New Roman" panose="02020603050405020304" pitchFamily="18" charset="0"/>
          </a:endParaRPr>
        </a:p>
      </dgm:t>
    </dgm:pt>
    <dgm:pt modelId="{4950F167-5BA0-4681-8DC5-65569565F1EC}" type="parTrans" cxnId="{6B7AFAA2-2ECA-4731-AA6F-E613E383537D}">
      <dgm:prSet/>
      <dgm:spPr/>
      <dgm:t>
        <a:bodyPr/>
        <a:lstStyle/>
        <a:p>
          <a:endParaRPr lang="en-US"/>
        </a:p>
      </dgm:t>
    </dgm:pt>
    <dgm:pt modelId="{58CA60E4-EDC1-42AB-9A4E-BCAC83B7729B}" type="sibTrans" cxnId="{6B7AFAA2-2ECA-4731-AA6F-E613E383537D}">
      <dgm:prSet/>
      <dgm:spPr/>
      <dgm:t>
        <a:bodyPr/>
        <a:lstStyle/>
        <a:p>
          <a:pPr>
            <a:lnSpc>
              <a:spcPct val="100000"/>
            </a:lnSpc>
          </a:pPr>
          <a:endParaRPr lang="en-US"/>
        </a:p>
      </dgm:t>
    </dgm:pt>
    <dgm:pt modelId="{C6F5F18A-4546-4E3C-B5F8-4B00F275DE5D}">
      <dgm:prSet/>
      <dgm:spPr/>
      <dgm:t>
        <a:bodyPr/>
        <a:lstStyle/>
        <a:p>
          <a:pPr>
            <a:lnSpc>
              <a:spcPct val="100000"/>
            </a:lnSpc>
          </a:pPr>
          <a:r>
            <a:rPr lang="en-IN">
              <a:latin typeface="Times New Roman" panose="02020603050405020304" pitchFamily="18" charset="0"/>
              <a:cs typeface="Times New Roman" panose="02020603050405020304" pitchFamily="18" charset="0"/>
            </a:rPr>
            <a:t>Ensure that the best practices are followed and the design &amp; code use the features of Spark and take advantage thereof</a:t>
          </a:r>
          <a:r>
            <a:rPr lang="en-IN"/>
            <a:t>.</a:t>
          </a:r>
          <a:endParaRPr lang="en-US"/>
        </a:p>
      </dgm:t>
    </dgm:pt>
    <dgm:pt modelId="{0EE2924B-D1B1-4D65-861E-C1924CA14392}" type="parTrans" cxnId="{44B0A358-9CB6-485F-9FEA-63DCC7EFFE24}">
      <dgm:prSet/>
      <dgm:spPr/>
      <dgm:t>
        <a:bodyPr/>
        <a:lstStyle/>
        <a:p>
          <a:endParaRPr lang="en-US"/>
        </a:p>
      </dgm:t>
    </dgm:pt>
    <dgm:pt modelId="{9508764D-C3E6-47B5-9BC1-D449C9261405}" type="sibTrans" cxnId="{44B0A358-9CB6-485F-9FEA-63DCC7EFFE24}">
      <dgm:prSet/>
      <dgm:spPr/>
      <dgm:t>
        <a:bodyPr/>
        <a:lstStyle/>
        <a:p>
          <a:endParaRPr lang="en-US"/>
        </a:p>
      </dgm:t>
    </dgm:pt>
    <dgm:pt modelId="{EE6D4615-0079-444F-AE31-4ECCE2529D16}" type="pres">
      <dgm:prSet presAssocID="{E123AE0B-9140-4D64-A8C8-2E549288CDF5}" presName="root" presStyleCnt="0">
        <dgm:presLayoutVars>
          <dgm:dir/>
          <dgm:resizeHandles val="exact"/>
        </dgm:presLayoutVars>
      </dgm:prSet>
      <dgm:spPr/>
    </dgm:pt>
    <dgm:pt modelId="{0F1E0453-676D-45EF-BB99-65560700CE49}" type="pres">
      <dgm:prSet presAssocID="{5932D0B0-9214-4715-AE03-A9B5F0CCC0C0}" presName="compNode" presStyleCnt="0"/>
      <dgm:spPr/>
    </dgm:pt>
    <dgm:pt modelId="{D6130089-2AA4-4D5B-8696-905D412C41A1}" type="pres">
      <dgm:prSet presAssocID="{5932D0B0-9214-4715-AE03-A9B5F0CCC0C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D129ACE9-0F3B-4444-92C9-EF52705A5D3F}" type="pres">
      <dgm:prSet presAssocID="{5932D0B0-9214-4715-AE03-A9B5F0CCC0C0}" presName="spaceRect" presStyleCnt="0"/>
      <dgm:spPr/>
    </dgm:pt>
    <dgm:pt modelId="{2A42956B-33DD-4347-BA21-6EFC5BC40D0D}" type="pres">
      <dgm:prSet presAssocID="{5932D0B0-9214-4715-AE03-A9B5F0CCC0C0}" presName="textRect" presStyleLbl="revTx" presStyleIdx="0" presStyleCnt="5">
        <dgm:presLayoutVars>
          <dgm:chMax val="1"/>
          <dgm:chPref val="1"/>
        </dgm:presLayoutVars>
      </dgm:prSet>
      <dgm:spPr/>
    </dgm:pt>
    <dgm:pt modelId="{40966AA2-47DE-4CAF-BD03-1A9508877A65}" type="pres">
      <dgm:prSet presAssocID="{11A397F0-CDDE-4D8A-94BE-411EBE47AFEC}" presName="sibTrans" presStyleCnt="0"/>
      <dgm:spPr/>
    </dgm:pt>
    <dgm:pt modelId="{035FA9C7-904E-4813-A71B-242BF8441937}" type="pres">
      <dgm:prSet presAssocID="{C8DC72AB-C2E3-4E4F-8BAD-A137F01B0F10}" presName="compNode" presStyleCnt="0"/>
      <dgm:spPr/>
    </dgm:pt>
    <dgm:pt modelId="{5D9FBF77-159B-44B6-84C7-9F1598FEC502}" type="pres">
      <dgm:prSet presAssocID="{C8DC72AB-C2E3-4E4F-8BAD-A137F01B0F1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BC5D0496-66C9-46CB-8DB9-65A9E908281C}" type="pres">
      <dgm:prSet presAssocID="{C8DC72AB-C2E3-4E4F-8BAD-A137F01B0F10}" presName="spaceRect" presStyleCnt="0"/>
      <dgm:spPr/>
    </dgm:pt>
    <dgm:pt modelId="{E9D0CA2D-491F-4524-B0F8-523F6454D51C}" type="pres">
      <dgm:prSet presAssocID="{C8DC72AB-C2E3-4E4F-8BAD-A137F01B0F10}" presName="textRect" presStyleLbl="revTx" presStyleIdx="1" presStyleCnt="5">
        <dgm:presLayoutVars>
          <dgm:chMax val="1"/>
          <dgm:chPref val="1"/>
        </dgm:presLayoutVars>
      </dgm:prSet>
      <dgm:spPr/>
    </dgm:pt>
    <dgm:pt modelId="{29A43F4D-094E-4158-8B9B-EF7224A4487E}" type="pres">
      <dgm:prSet presAssocID="{BD286DE1-0248-4382-BC8C-CEA63D2817B6}" presName="sibTrans" presStyleCnt="0"/>
      <dgm:spPr/>
    </dgm:pt>
    <dgm:pt modelId="{F2785BC5-865E-4602-AF76-491D84604549}" type="pres">
      <dgm:prSet presAssocID="{467E282A-2062-4DFA-81CA-D258918A8B9D}" presName="compNode" presStyleCnt="0"/>
      <dgm:spPr/>
    </dgm:pt>
    <dgm:pt modelId="{60EF0003-41D5-4E80-AB00-C05C42577402}" type="pres">
      <dgm:prSet presAssocID="{467E282A-2062-4DFA-81CA-D258918A8B9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DD9E6CD9-7A22-4585-BA8D-C28F27293191}" type="pres">
      <dgm:prSet presAssocID="{467E282A-2062-4DFA-81CA-D258918A8B9D}" presName="spaceRect" presStyleCnt="0"/>
      <dgm:spPr/>
    </dgm:pt>
    <dgm:pt modelId="{FBE40CF4-6CB1-489B-81F7-07E7155ED723}" type="pres">
      <dgm:prSet presAssocID="{467E282A-2062-4DFA-81CA-D258918A8B9D}" presName="textRect" presStyleLbl="revTx" presStyleIdx="2" presStyleCnt="5">
        <dgm:presLayoutVars>
          <dgm:chMax val="1"/>
          <dgm:chPref val="1"/>
        </dgm:presLayoutVars>
      </dgm:prSet>
      <dgm:spPr/>
    </dgm:pt>
    <dgm:pt modelId="{6E5AE4B3-60AE-41AD-B215-B1ECE9C0B245}" type="pres">
      <dgm:prSet presAssocID="{594DEAF6-19FC-4529-B625-EA7E216A23EA}" presName="sibTrans" presStyleCnt="0"/>
      <dgm:spPr/>
    </dgm:pt>
    <dgm:pt modelId="{5CF2C5C7-DCA6-406B-AF35-CE03388E0859}" type="pres">
      <dgm:prSet presAssocID="{39F27730-7179-4E1F-A76A-07C5C99A11E4}" presName="compNode" presStyleCnt="0"/>
      <dgm:spPr/>
    </dgm:pt>
    <dgm:pt modelId="{BB02D504-B869-4C44-92BA-C63BE13B6EEF}" type="pres">
      <dgm:prSet presAssocID="{39F27730-7179-4E1F-A76A-07C5C99A11E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D7921AE3-D30D-4D07-927F-3CCDE3045743}" type="pres">
      <dgm:prSet presAssocID="{39F27730-7179-4E1F-A76A-07C5C99A11E4}" presName="spaceRect" presStyleCnt="0"/>
      <dgm:spPr/>
    </dgm:pt>
    <dgm:pt modelId="{2BDC7441-8700-4D80-9213-CFB09D00A6AD}" type="pres">
      <dgm:prSet presAssocID="{39F27730-7179-4E1F-A76A-07C5C99A11E4}" presName="textRect" presStyleLbl="revTx" presStyleIdx="3" presStyleCnt="5">
        <dgm:presLayoutVars>
          <dgm:chMax val="1"/>
          <dgm:chPref val="1"/>
        </dgm:presLayoutVars>
      </dgm:prSet>
      <dgm:spPr/>
    </dgm:pt>
    <dgm:pt modelId="{A7FD37C7-9EA6-49DC-B0B1-2D990BF0F553}" type="pres">
      <dgm:prSet presAssocID="{58CA60E4-EDC1-42AB-9A4E-BCAC83B7729B}" presName="sibTrans" presStyleCnt="0"/>
      <dgm:spPr/>
    </dgm:pt>
    <dgm:pt modelId="{478A0621-F05D-4C82-9F6D-8CB33CD1E742}" type="pres">
      <dgm:prSet presAssocID="{C6F5F18A-4546-4E3C-B5F8-4B00F275DE5D}" presName="compNode" presStyleCnt="0"/>
      <dgm:spPr/>
    </dgm:pt>
    <dgm:pt modelId="{3CAA5390-36B8-46B0-982B-CA28B907CE21}" type="pres">
      <dgm:prSet presAssocID="{C6F5F18A-4546-4E3C-B5F8-4B00F275DE5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Irritant"/>
        </a:ext>
      </dgm:extLst>
    </dgm:pt>
    <dgm:pt modelId="{95B151C4-AC96-441A-99EE-EB2A7F582971}" type="pres">
      <dgm:prSet presAssocID="{C6F5F18A-4546-4E3C-B5F8-4B00F275DE5D}" presName="spaceRect" presStyleCnt="0"/>
      <dgm:spPr/>
    </dgm:pt>
    <dgm:pt modelId="{58D5CBA3-BCDC-4F5C-998E-D02508E4A00D}" type="pres">
      <dgm:prSet presAssocID="{C6F5F18A-4546-4E3C-B5F8-4B00F275DE5D}" presName="textRect" presStyleLbl="revTx" presStyleIdx="4" presStyleCnt="5">
        <dgm:presLayoutVars>
          <dgm:chMax val="1"/>
          <dgm:chPref val="1"/>
        </dgm:presLayoutVars>
      </dgm:prSet>
      <dgm:spPr/>
    </dgm:pt>
  </dgm:ptLst>
  <dgm:cxnLst>
    <dgm:cxn modelId="{8BE2620D-7719-40D9-8027-23AA6ADE8728}" type="presOf" srcId="{C6F5F18A-4546-4E3C-B5F8-4B00F275DE5D}" destId="{58D5CBA3-BCDC-4F5C-998E-D02508E4A00D}" srcOrd="0" destOrd="0" presId="urn:microsoft.com/office/officeart/2018/2/layout/IconLabelList"/>
    <dgm:cxn modelId="{C176F32E-7F82-4B16-80EB-9F6E892DDCEE}" type="presOf" srcId="{467E282A-2062-4DFA-81CA-D258918A8B9D}" destId="{FBE40CF4-6CB1-489B-81F7-07E7155ED723}" srcOrd="0" destOrd="0" presId="urn:microsoft.com/office/officeart/2018/2/layout/IconLabelList"/>
    <dgm:cxn modelId="{8AA01533-1925-430F-B4D0-3E4B755AF6E4}" type="presOf" srcId="{39F27730-7179-4E1F-A76A-07C5C99A11E4}" destId="{2BDC7441-8700-4D80-9213-CFB09D00A6AD}" srcOrd="0" destOrd="0" presId="urn:microsoft.com/office/officeart/2018/2/layout/IconLabelList"/>
    <dgm:cxn modelId="{9F90A44F-7ED7-4E46-8D04-C58138B3DF20}" type="presOf" srcId="{C8DC72AB-C2E3-4E4F-8BAD-A137F01B0F10}" destId="{E9D0CA2D-491F-4524-B0F8-523F6454D51C}" srcOrd="0" destOrd="0" presId="urn:microsoft.com/office/officeart/2018/2/layout/IconLabelList"/>
    <dgm:cxn modelId="{593BEE74-D5FA-456F-AF70-9CDD0D5C53B5}" type="presOf" srcId="{E123AE0B-9140-4D64-A8C8-2E549288CDF5}" destId="{EE6D4615-0079-444F-AE31-4ECCE2529D16}" srcOrd="0" destOrd="0" presId="urn:microsoft.com/office/officeart/2018/2/layout/IconLabelList"/>
    <dgm:cxn modelId="{44B0A358-9CB6-485F-9FEA-63DCC7EFFE24}" srcId="{E123AE0B-9140-4D64-A8C8-2E549288CDF5}" destId="{C6F5F18A-4546-4E3C-B5F8-4B00F275DE5D}" srcOrd="4" destOrd="0" parTransId="{0EE2924B-D1B1-4D65-861E-C1924CA14392}" sibTransId="{9508764D-C3E6-47B5-9BC1-D449C9261405}"/>
    <dgm:cxn modelId="{1F166F90-1E33-4A6C-9F51-007A7AF93E62}" srcId="{E123AE0B-9140-4D64-A8C8-2E549288CDF5}" destId="{467E282A-2062-4DFA-81CA-D258918A8B9D}" srcOrd="2" destOrd="0" parTransId="{A9F1784C-7EC7-4300-BB3C-A9A922A70DA5}" sibTransId="{594DEAF6-19FC-4529-B625-EA7E216A23EA}"/>
    <dgm:cxn modelId="{43E0509D-0F6A-4AC9-B43E-FD41932B9563}" type="presOf" srcId="{5932D0B0-9214-4715-AE03-A9B5F0CCC0C0}" destId="{2A42956B-33DD-4347-BA21-6EFC5BC40D0D}" srcOrd="0" destOrd="0" presId="urn:microsoft.com/office/officeart/2018/2/layout/IconLabelList"/>
    <dgm:cxn modelId="{6B7AFAA2-2ECA-4731-AA6F-E613E383537D}" srcId="{E123AE0B-9140-4D64-A8C8-2E549288CDF5}" destId="{39F27730-7179-4E1F-A76A-07C5C99A11E4}" srcOrd="3" destOrd="0" parTransId="{4950F167-5BA0-4681-8DC5-65569565F1EC}" sibTransId="{58CA60E4-EDC1-42AB-9A4E-BCAC83B7729B}"/>
    <dgm:cxn modelId="{EE2D29E2-9524-43E0-81AD-D990301144B1}" srcId="{E123AE0B-9140-4D64-A8C8-2E549288CDF5}" destId="{C8DC72AB-C2E3-4E4F-8BAD-A137F01B0F10}" srcOrd="1" destOrd="0" parTransId="{E978CB11-3358-41D8-9E95-D4CE2CF8A28A}" sibTransId="{BD286DE1-0248-4382-BC8C-CEA63D2817B6}"/>
    <dgm:cxn modelId="{07EDD0E7-8B97-48AD-A214-CBD10EA993AC}" srcId="{E123AE0B-9140-4D64-A8C8-2E549288CDF5}" destId="{5932D0B0-9214-4715-AE03-A9B5F0CCC0C0}" srcOrd="0" destOrd="0" parTransId="{6076BBDE-C406-44BA-80D9-7A1AE763068D}" sibTransId="{11A397F0-CDDE-4D8A-94BE-411EBE47AFEC}"/>
    <dgm:cxn modelId="{FE9A72AF-BE7C-4512-B7BB-E450D8483374}" type="presParOf" srcId="{EE6D4615-0079-444F-AE31-4ECCE2529D16}" destId="{0F1E0453-676D-45EF-BB99-65560700CE49}" srcOrd="0" destOrd="0" presId="urn:microsoft.com/office/officeart/2018/2/layout/IconLabelList"/>
    <dgm:cxn modelId="{2E96F4AC-1D75-4ACB-BC19-434EB0FC44A8}" type="presParOf" srcId="{0F1E0453-676D-45EF-BB99-65560700CE49}" destId="{D6130089-2AA4-4D5B-8696-905D412C41A1}" srcOrd="0" destOrd="0" presId="urn:microsoft.com/office/officeart/2018/2/layout/IconLabelList"/>
    <dgm:cxn modelId="{790FBAA0-E1D6-4030-A9E8-F804EA5F6C03}" type="presParOf" srcId="{0F1E0453-676D-45EF-BB99-65560700CE49}" destId="{D129ACE9-0F3B-4444-92C9-EF52705A5D3F}" srcOrd="1" destOrd="0" presId="urn:microsoft.com/office/officeart/2018/2/layout/IconLabelList"/>
    <dgm:cxn modelId="{E495974E-DEB1-4A0B-8513-8D25E803E03C}" type="presParOf" srcId="{0F1E0453-676D-45EF-BB99-65560700CE49}" destId="{2A42956B-33DD-4347-BA21-6EFC5BC40D0D}" srcOrd="2" destOrd="0" presId="urn:microsoft.com/office/officeart/2018/2/layout/IconLabelList"/>
    <dgm:cxn modelId="{8A64FBCF-024D-489E-B075-448D45336314}" type="presParOf" srcId="{EE6D4615-0079-444F-AE31-4ECCE2529D16}" destId="{40966AA2-47DE-4CAF-BD03-1A9508877A65}" srcOrd="1" destOrd="0" presId="urn:microsoft.com/office/officeart/2018/2/layout/IconLabelList"/>
    <dgm:cxn modelId="{A797168E-A86B-424A-9F94-84716CFA79B1}" type="presParOf" srcId="{EE6D4615-0079-444F-AE31-4ECCE2529D16}" destId="{035FA9C7-904E-4813-A71B-242BF8441937}" srcOrd="2" destOrd="0" presId="urn:microsoft.com/office/officeart/2018/2/layout/IconLabelList"/>
    <dgm:cxn modelId="{8C7A1D61-4685-45E7-A930-FC06456F817E}" type="presParOf" srcId="{035FA9C7-904E-4813-A71B-242BF8441937}" destId="{5D9FBF77-159B-44B6-84C7-9F1598FEC502}" srcOrd="0" destOrd="0" presId="urn:microsoft.com/office/officeart/2018/2/layout/IconLabelList"/>
    <dgm:cxn modelId="{522F0821-2977-407E-899D-6A8A12C83E7B}" type="presParOf" srcId="{035FA9C7-904E-4813-A71B-242BF8441937}" destId="{BC5D0496-66C9-46CB-8DB9-65A9E908281C}" srcOrd="1" destOrd="0" presId="urn:microsoft.com/office/officeart/2018/2/layout/IconLabelList"/>
    <dgm:cxn modelId="{35DDF6F1-B175-4FE2-A938-2E10F9C14538}" type="presParOf" srcId="{035FA9C7-904E-4813-A71B-242BF8441937}" destId="{E9D0CA2D-491F-4524-B0F8-523F6454D51C}" srcOrd="2" destOrd="0" presId="urn:microsoft.com/office/officeart/2018/2/layout/IconLabelList"/>
    <dgm:cxn modelId="{79E5854E-D132-4034-A8A6-F904EE0AF1C4}" type="presParOf" srcId="{EE6D4615-0079-444F-AE31-4ECCE2529D16}" destId="{29A43F4D-094E-4158-8B9B-EF7224A4487E}" srcOrd="3" destOrd="0" presId="urn:microsoft.com/office/officeart/2018/2/layout/IconLabelList"/>
    <dgm:cxn modelId="{D0F8F9E3-ED1F-487F-A9F8-A18ED82A0F30}" type="presParOf" srcId="{EE6D4615-0079-444F-AE31-4ECCE2529D16}" destId="{F2785BC5-865E-4602-AF76-491D84604549}" srcOrd="4" destOrd="0" presId="urn:microsoft.com/office/officeart/2018/2/layout/IconLabelList"/>
    <dgm:cxn modelId="{FD11403D-155A-4F24-A4AB-CA9D313FC8FB}" type="presParOf" srcId="{F2785BC5-865E-4602-AF76-491D84604549}" destId="{60EF0003-41D5-4E80-AB00-C05C42577402}" srcOrd="0" destOrd="0" presId="urn:microsoft.com/office/officeart/2018/2/layout/IconLabelList"/>
    <dgm:cxn modelId="{9FBCEC23-10DB-433F-9573-9F90201BE9B8}" type="presParOf" srcId="{F2785BC5-865E-4602-AF76-491D84604549}" destId="{DD9E6CD9-7A22-4585-BA8D-C28F27293191}" srcOrd="1" destOrd="0" presId="urn:microsoft.com/office/officeart/2018/2/layout/IconLabelList"/>
    <dgm:cxn modelId="{D9047106-A4F0-4895-B01B-7CCF035DA7AB}" type="presParOf" srcId="{F2785BC5-865E-4602-AF76-491D84604549}" destId="{FBE40CF4-6CB1-489B-81F7-07E7155ED723}" srcOrd="2" destOrd="0" presId="urn:microsoft.com/office/officeart/2018/2/layout/IconLabelList"/>
    <dgm:cxn modelId="{CDE50833-BC5A-4720-981C-3FB67B3D0D4E}" type="presParOf" srcId="{EE6D4615-0079-444F-AE31-4ECCE2529D16}" destId="{6E5AE4B3-60AE-41AD-B215-B1ECE9C0B245}" srcOrd="5" destOrd="0" presId="urn:microsoft.com/office/officeart/2018/2/layout/IconLabelList"/>
    <dgm:cxn modelId="{6A5DB104-C2F4-4AA7-9963-9ECC21C8D7B6}" type="presParOf" srcId="{EE6D4615-0079-444F-AE31-4ECCE2529D16}" destId="{5CF2C5C7-DCA6-406B-AF35-CE03388E0859}" srcOrd="6" destOrd="0" presId="urn:microsoft.com/office/officeart/2018/2/layout/IconLabelList"/>
    <dgm:cxn modelId="{25A16FE5-F54C-471F-AEB7-57B2D0CE549C}" type="presParOf" srcId="{5CF2C5C7-DCA6-406B-AF35-CE03388E0859}" destId="{BB02D504-B869-4C44-92BA-C63BE13B6EEF}" srcOrd="0" destOrd="0" presId="urn:microsoft.com/office/officeart/2018/2/layout/IconLabelList"/>
    <dgm:cxn modelId="{E77C3F3E-08EF-4FCF-AE1E-4890EE93470E}" type="presParOf" srcId="{5CF2C5C7-DCA6-406B-AF35-CE03388E0859}" destId="{D7921AE3-D30D-4D07-927F-3CCDE3045743}" srcOrd="1" destOrd="0" presId="urn:microsoft.com/office/officeart/2018/2/layout/IconLabelList"/>
    <dgm:cxn modelId="{69682902-80F5-44C8-93FC-C69D2DF768B9}" type="presParOf" srcId="{5CF2C5C7-DCA6-406B-AF35-CE03388E0859}" destId="{2BDC7441-8700-4D80-9213-CFB09D00A6AD}" srcOrd="2" destOrd="0" presId="urn:microsoft.com/office/officeart/2018/2/layout/IconLabelList"/>
    <dgm:cxn modelId="{5D5893CD-DDDB-4A18-8A42-412FAECBEDD2}" type="presParOf" srcId="{EE6D4615-0079-444F-AE31-4ECCE2529D16}" destId="{A7FD37C7-9EA6-49DC-B0B1-2D990BF0F553}" srcOrd="7" destOrd="0" presId="urn:microsoft.com/office/officeart/2018/2/layout/IconLabelList"/>
    <dgm:cxn modelId="{E5634659-D5BF-4E5C-AB50-C27B5809CF4A}" type="presParOf" srcId="{EE6D4615-0079-444F-AE31-4ECCE2529D16}" destId="{478A0621-F05D-4C82-9F6D-8CB33CD1E742}" srcOrd="8" destOrd="0" presId="urn:microsoft.com/office/officeart/2018/2/layout/IconLabelList"/>
    <dgm:cxn modelId="{5828867D-69E5-40B0-AD38-D3B9943C7326}" type="presParOf" srcId="{478A0621-F05D-4C82-9F6D-8CB33CD1E742}" destId="{3CAA5390-36B8-46B0-982B-CA28B907CE21}" srcOrd="0" destOrd="0" presId="urn:microsoft.com/office/officeart/2018/2/layout/IconLabelList"/>
    <dgm:cxn modelId="{FE4C45F2-2CD7-4A1C-9B60-AB45A8B0B539}" type="presParOf" srcId="{478A0621-F05D-4C82-9F6D-8CB33CD1E742}" destId="{95B151C4-AC96-441A-99EE-EB2A7F582971}" srcOrd="1" destOrd="0" presId="urn:microsoft.com/office/officeart/2018/2/layout/IconLabelList"/>
    <dgm:cxn modelId="{480F3DFC-6FDA-41B4-BB8F-465CE433B9FA}" type="presParOf" srcId="{478A0621-F05D-4C82-9F6D-8CB33CD1E742}" destId="{58D5CBA3-BCDC-4F5C-998E-D02508E4A00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97E92B-DE45-4052-96BF-BB1F5F9DF2AC}" type="doc">
      <dgm:prSet loTypeId="urn:microsoft.com/office/officeart/2005/8/layout/default" loCatId="list" qsTypeId="urn:microsoft.com/office/officeart/2005/8/quickstyle/simple4" qsCatId="simple" csTypeId="urn:microsoft.com/office/officeart/2005/8/colors/accent0_3" csCatId="mainScheme" phldr="1"/>
      <dgm:spPr/>
      <dgm:t>
        <a:bodyPr/>
        <a:lstStyle/>
        <a:p>
          <a:endParaRPr lang="en-US"/>
        </a:p>
      </dgm:t>
    </dgm:pt>
    <dgm:pt modelId="{246E5357-99C0-40E6-8F85-EF2D908E6916}">
      <dgm:prSet/>
      <dgm:spPr/>
      <dgm:t>
        <a:bodyPr/>
        <a:lstStyle/>
        <a:p>
          <a:r>
            <a:rPr lang="en-US"/>
            <a:t>Using </a:t>
          </a:r>
          <a:r>
            <a:rPr lang="en-US" err="1">
              <a:latin typeface="Calibri Light" panose="020F0302020204030204"/>
            </a:rPr>
            <a:t>Pyspark</a:t>
          </a:r>
          <a:r>
            <a:rPr lang="en-US"/>
            <a:t> application we have loaded the data . </a:t>
          </a:r>
        </a:p>
      </dgm:t>
    </dgm:pt>
    <dgm:pt modelId="{51937A9B-F94E-4FFE-97ED-F0D6E3205A3F}" type="parTrans" cxnId="{6E12A7AA-DE40-4285-839F-707B4C0A60FA}">
      <dgm:prSet/>
      <dgm:spPr/>
      <dgm:t>
        <a:bodyPr/>
        <a:lstStyle/>
        <a:p>
          <a:endParaRPr lang="en-US"/>
        </a:p>
      </dgm:t>
    </dgm:pt>
    <dgm:pt modelId="{819188BC-72D7-470B-9AED-A9C6BF98B1A6}" type="sibTrans" cxnId="{6E12A7AA-DE40-4285-839F-707B4C0A60FA}">
      <dgm:prSet/>
      <dgm:spPr/>
      <dgm:t>
        <a:bodyPr/>
        <a:lstStyle/>
        <a:p>
          <a:endParaRPr lang="en-US"/>
        </a:p>
      </dgm:t>
    </dgm:pt>
    <dgm:pt modelId="{49040A88-4260-401D-ADEF-3BF873800570}">
      <dgm:prSet/>
      <dgm:spPr/>
      <dgm:t>
        <a:bodyPr/>
        <a:lstStyle/>
        <a:p>
          <a:r>
            <a:rPr lang="en-US"/>
            <a:t>We have loaded 3 datasets bookmastertrain.csv as df1, usermaster.csv as df2 and bookpurchasehistory.csv as df3</a:t>
          </a:r>
          <a:r>
            <a:rPr lang="en-US">
              <a:latin typeface="Calibri Light" panose="020F0302020204030204"/>
            </a:rPr>
            <a:t>.</a:t>
          </a:r>
          <a:endParaRPr lang="en-US"/>
        </a:p>
      </dgm:t>
    </dgm:pt>
    <dgm:pt modelId="{00499D4E-0E86-4CDB-9A97-56EDB4DA3B6A}" type="parTrans" cxnId="{BE953D31-18DD-4CAE-8564-2ADCF31D7BB5}">
      <dgm:prSet/>
      <dgm:spPr/>
      <dgm:t>
        <a:bodyPr/>
        <a:lstStyle/>
        <a:p>
          <a:endParaRPr lang="en-US"/>
        </a:p>
      </dgm:t>
    </dgm:pt>
    <dgm:pt modelId="{1076D684-AA98-4D84-8D94-EFDB8A30882F}" type="sibTrans" cxnId="{BE953D31-18DD-4CAE-8564-2ADCF31D7BB5}">
      <dgm:prSet/>
      <dgm:spPr/>
      <dgm:t>
        <a:bodyPr/>
        <a:lstStyle/>
        <a:p>
          <a:endParaRPr lang="en-US"/>
        </a:p>
      </dgm:t>
    </dgm:pt>
    <dgm:pt modelId="{34FCBCB6-8DDE-46DC-8432-313373097411}">
      <dgm:prSet phldr="0"/>
      <dgm:spPr/>
      <dgm:t>
        <a:bodyPr/>
        <a:lstStyle/>
        <a:p>
          <a:r>
            <a:rPr lang="en-US">
              <a:latin typeface="Calibri Light" panose="020F0302020204030204"/>
            </a:rPr>
            <a:t> Using RDBMS commands we have joined the tables in </a:t>
          </a:r>
          <a:r>
            <a:rPr lang="en-US" err="1">
              <a:latin typeface="Calibri Light" panose="020F0302020204030204"/>
            </a:rPr>
            <a:t>Pyspark</a:t>
          </a:r>
          <a:r>
            <a:rPr lang="en-US">
              <a:latin typeface="Calibri Light" panose="020F0302020204030204"/>
            </a:rPr>
            <a:t> application .</a:t>
          </a:r>
        </a:p>
      </dgm:t>
    </dgm:pt>
    <dgm:pt modelId="{B29DAC52-E5EF-4969-BA17-07EA76C58E27}" type="parTrans" cxnId="{0E636D99-5364-4737-A483-D5065920E0CF}">
      <dgm:prSet/>
      <dgm:spPr/>
    </dgm:pt>
    <dgm:pt modelId="{BF348BC1-4EFC-489C-8A70-1FBD4D90315D}" type="sibTrans" cxnId="{0E636D99-5364-4737-A483-D5065920E0CF}">
      <dgm:prSet/>
      <dgm:spPr/>
      <dgm:t>
        <a:bodyPr/>
        <a:lstStyle/>
        <a:p>
          <a:endParaRPr lang="en-US"/>
        </a:p>
      </dgm:t>
    </dgm:pt>
    <dgm:pt modelId="{573B4FE1-46E3-441B-9E08-B8818C9B6248}">
      <dgm:prSet phldr="0"/>
      <dgm:spPr/>
      <dgm:t>
        <a:bodyPr/>
        <a:lstStyle/>
        <a:p>
          <a:r>
            <a:rPr lang="en-US">
              <a:latin typeface="Calibri Light" panose="020F0302020204030204"/>
            </a:rPr>
            <a:t>Joined tables with column </a:t>
          </a:r>
          <a:r>
            <a:rPr lang="en-US" err="1">
              <a:latin typeface="Calibri Light" panose="020F0302020204030204"/>
            </a:rPr>
            <a:t>UserID</a:t>
          </a:r>
          <a:r>
            <a:rPr lang="en-US">
              <a:latin typeface="Calibri Light" panose="020F0302020204030204"/>
            </a:rPr>
            <a:t>.</a:t>
          </a:r>
        </a:p>
      </dgm:t>
    </dgm:pt>
    <dgm:pt modelId="{5EA215A3-EC7F-4F61-A4B0-7DD19E4EF96D}" type="parTrans" cxnId="{CBDCD80F-8F06-435C-ABE4-1B42B7898387}">
      <dgm:prSet/>
      <dgm:spPr/>
    </dgm:pt>
    <dgm:pt modelId="{A2AE2944-524F-42E6-805E-1D0DCF77D817}" type="sibTrans" cxnId="{CBDCD80F-8F06-435C-ABE4-1B42B7898387}">
      <dgm:prSet/>
      <dgm:spPr/>
      <dgm:t>
        <a:bodyPr/>
        <a:lstStyle/>
        <a:p>
          <a:endParaRPr lang="en-US"/>
        </a:p>
      </dgm:t>
    </dgm:pt>
    <dgm:pt modelId="{8DF421D5-14E1-4CC4-BCCE-0A8BB3F2FD56}">
      <dgm:prSet phldr="0"/>
      <dgm:spPr/>
      <dgm:t>
        <a:bodyPr/>
        <a:lstStyle/>
        <a:p>
          <a:r>
            <a:rPr lang="en-US">
              <a:latin typeface="Calibri Light" panose="020F0302020204030204"/>
            </a:rPr>
            <a:t>Using </a:t>
          </a:r>
          <a:r>
            <a:rPr lang="en-US" err="1">
              <a:latin typeface="Calibri Light" panose="020F0302020204030204"/>
            </a:rPr>
            <a:t>StringIndexer</a:t>
          </a:r>
          <a:r>
            <a:rPr lang="en-US">
              <a:latin typeface="Calibri Light" panose="020F0302020204030204"/>
            </a:rPr>
            <a:t> converted the book names to numerical.</a:t>
          </a:r>
        </a:p>
      </dgm:t>
    </dgm:pt>
    <dgm:pt modelId="{C4A8D3A0-4CF4-4E07-901F-D7923C8B785D}" type="parTrans" cxnId="{A66FAFA3-2B0B-4BA8-82D9-C8CEAB2878A4}">
      <dgm:prSet/>
      <dgm:spPr/>
    </dgm:pt>
    <dgm:pt modelId="{4F4BA1F7-89DE-498F-BE91-BDEA6A0EB5DE}" type="sibTrans" cxnId="{A66FAFA3-2B0B-4BA8-82D9-C8CEAB2878A4}">
      <dgm:prSet/>
      <dgm:spPr/>
      <dgm:t>
        <a:bodyPr/>
        <a:lstStyle/>
        <a:p>
          <a:endParaRPr lang="en-US"/>
        </a:p>
      </dgm:t>
    </dgm:pt>
    <dgm:pt modelId="{757485F7-EAD0-4969-A670-16D3F1283346}" type="pres">
      <dgm:prSet presAssocID="{8B97E92B-DE45-4052-96BF-BB1F5F9DF2AC}" presName="diagram" presStyleCnt="0">
        <dgm:presLayoutVars>
          <dgm:dir/>
          <dgm:resizeHandles val="exact"/>
        </dgm:presLayoutVars>
      </dgm:prSet>
      <dgm:spPr/>
    </dgm:pt>
    <dgm:pt modelId="{C8AA0D9D-96C0-4F6D-9CE0-2A081EF00965}" type="pres">
      <dgm:prSet presAssocID="{246E5357-99C0-40E6-8F85-EF2D908E6916}" presName="node" presStyleLbl="node1" presStyleIdx="0" presStyleCnt="5">
        <dgm:presLayoutVars>
          <dgm:bulletEnabled val="1"/>
        </dgm:presLayoutVars>
      </dgm:prSet>
      <dgm:spPr/>
    </dgm:pt>
    <dgm:pt modelId="{7FCFF5DD-5303-483C-B02B-0211B7A40288}" type="pres">
      <dgm:prSet presAssocID="{819188BC-72D7-470B-9AED-A9C6BF98B1A6}" presName="sibTrans" presStyleCnt="0"/>
      <dgm:spPr/>
    </dgm:pt>
    <dgm:pt modelId="{0E8B3677-912D-45C3-B4A1-C290387279F2}" type="pres">
      <dgm:prSet presAssocID="{49040A88-4260-401D-ADEF-3BF873800570}" presName="node" presStyleLbl="node1" presStyleIdx="1" presStyleCnt="5">
        <dgm:presLayoutVars>
          <dgm:bulletEnabled val="1"/>
        </dgm:presLayoutVars>
      </dgm:prSet>
      <dgm:spPr/>
    </dgm:pt>
    <dgm:pt modelId="{0DD583DE-6EB3-4C45-911E-FC2AC3B7C377}" type="pres">
      <dgm:prSet presAssocID="{1076D684-AA98-4D84-8D94-EFDB8A30882F}" presName="sibTrans" presStyleCnt="0"/>
      <dgm:spPr/>
    </dgm:pt>
    <dgm:pt modelId="{60BCA36B-F3ED-4A87-B9AF-6FEEA0B7B049}" type="pres">
      <dgm:prSet presAssocID="{34FCBCB6-8DDE-46DC-8432-313373097411}" presName="node" presStyleLbl="node1" presStyleIdx="2" presStyleCnt="5">
        <dgm:presLayoutVars>
          <dgm:bulletEnabled val="1"/>
        </dgm:presLayoutVars>
      </dgm:prSet>
      <dgm:spPr/>
    </dgm:pt>
    <dgm:pt modelId="{C8E28943-98F8-4BB0-87BB-3F0973BF8AD7}" type="pres">
      <dgm:prSet presAssocID="{BF348BC1-4EFC-489C-8A70-1FBD4D90315D}" presName="sibTrans" presStyleCnt="0"/>
      <dgm:spPr/>
    </dgm:pt>
    <dgm:pt modelId="{862C3EF5-4DB8-47BE-A146-79F4091D6E04}" type="pres">
      <dgm:prSet presAssocID="{573B4FE1-46E3-441B-9E08-B8818C9B6248}" presName="node" presStyleLbl="node1" presStyleIdx="3" presStyleCnt="5">
        <dgm:presLayoutVars>
          <dgm:bulletEnabled val="1"/>
        </dgm:presLayoutVars>
      </dgm:prSet>
      <dgm:spPr/>
    </dgm:pt>
    <dgm:pt modelId="{16AC1101-1D97-4428-9EFF-E8489F2813C8}" type="pres">
      <dgm:prSet presAssocID="{A2AE2944-524F-42E6-805E-1D0DCF77D817}" presName="sibTrans" presStyleCnt="0"/>
      <dgm:spPr/>
    </dgm:pt>
    <dgm:pt modelId="{9AB6D0A1-C3B7-4579-B5CF-1894697D01C8}" type="pres">
      <dgm:prSet presAssocID="{8DF421D5-14E1-4CC4-BCCE-0A8BB3F2FD56}" presName="node" presStyleLbl="node1" presStyleIdx="4" presStyleCnt="5">
        <dgm:presLayoutVars>
          <dgm:bulletEnabled val="1"/>
        </dgm:presLayoutVars>
      </dgm:prSet>
      <dgm:spPr/>
    </dgm:pt>
  </dgm:ptLst>
  <dgm:cxnLst>
    <dgm:cxn modelId="{CBDCD80F-8F06-435C-ABE4-1B42B7898387}" srcId="{8B97E92B-DE45-4052-96BF-BB1F5F9DF2AC}" destId="{573B4FE1-46E3-441B-9E08-B8818C9B6248}" srcOrd="3" destOrd="0" parTransId="{5EA215A3-EC7F-4F61-A4B0-7DD19E4EF96D}" sibTransId="{A2AE2944-524F-42E6-805E-1D0DCF77D817}"/>
    <dgm:cxn modelId="{FAD9A523-2E99-42B6-A046-77E26865B294}" type="presOf" srcId="{8DF421D5-14E1-4CC4-BCCE-0A8BB3F2FD56}" destId="{9AB6D0A1-C3B7-4579-B5CF-1894697D01C8}" srcOrd="0" destOrd="0" presId="urn:microsoft.com/office/officeart/2005/8/layout/default"/>
    <dgm:cxn modelId="{BE953D31-18DD-4CAE-8564-2ADCF31D7BB5}" srcId="{8B97E92B-DE45-4052-96BF-BB1F5F9DF2AC}" destId="{49040A88-4260-401D-ADEF-3BF873800570}" srcOrd="1" destOrd="0" parTransId="{00499D4E-0E86-4CDB-9A97-56EDB4DA3B6A}" sibTransId="{1076D684-AA98-4D84-8D94-EFDB8A30882F}"/>
    <dgm:cxn modelId="{1DA9444C-9681-410D-91AF-2E2BA85760CB}" type="presOf" srcId="{573B4FE1-46E3-441B-9E08-B8818C9B6248}" destId="{862C3EF5-4DB8-47BE-A146-79F4091D6E04}" srcOrd="0" destOrd="0" presId="urn:microsoft.com/office/officeart/2005/8/layout/default"/>
    <dgm:cxn modelId="{96E5094D-4075-444F-93F8-34F02E7DB881}" type="presOf" srcId="{49040A88-4260-401D-ADEF-3BF873800570}" destId="{0E8B3677-912D-45C3-B4A1-C290387279F2}" srcOrd="0" destOrd="0" presId="urn:microsoft.com/office/officeart/2005/8/layout/default"/>
    <dgm:cxn modelId="{246F2D6E-9990-4D94-895F-4E4E6379C540}" type="presOf" srcId="{246E5357-99C0-40E6-8F85-EF2D908E6916}" destId="{C8AA0D9D-96C0-4F6D-9CE0-2A081EF00965}" srcOrd="0" destOrd="0" presId="urn:microsoft.com/office/officeart/2005/8/layout/default"/>
    <dgm:cxn modelId="{FC5D428E-242A-4BBE-A8F5-3CF594948360}" type="presOf" srcId="{34FCBCB6-8DDE-46DC-8432-313373097411}" destId="{60BCA36B-F3ED-4A87-B9AF-6FEEA0B7B049}" srcOrd="0" destOrd="0" presId="urn:microsoft.com/office/officeart/2005/8/layout/default"/>
    <dgm:cxn modelId="{0E636D99-5364-4737-A483-D5065920E0CF}" srcId="{8B97E92B-DE45-4052-96BF-BB1F5F9DF2AC}" destId="{34FCBCB6-8DDE-46DC-8432-313373097411}" srcOrd="2" destOrd="0" parTransId="{B29DAC52-E5EF-4969-BA17-07EA76C58E27}" sibTransId="{BF348BC1-4EFC-489C-8A70-1FBD4D90315D}"/>
    <dgm:cxn modelId="{A66FAFA3-2B0B-4BA8-82D9-C8CEAB2878A4}" srcId="{8B97E92B-DE45-4052-96BF-BB1F5F9DF2AC}" destId="{8DF421D5-14E1-4CC4-BCCE-0A8BB3F2FD56}" srcOrd="4" destOrd="0" parTransId="{C4A8D3A0-4CF4-4E07-901F-D7923C8B785D}" sibTransId="{4F4BA1F7-89DE-498F-BE91-BDEA6A0EB5DE}"/>
    <dgm:cxn modelId="{6E12A7AA-DE40-4285-839F-707B4C0A60FA}" srcId="{8B97E92B-DE45-4052-96BF-BB1F5F9DF2AC}" destId="{246E5357-99C0-40E6-8F85-EF2D908E6916}" srcOrd="0" destOrd="0" parTransId="{51937A9B-F94E-4FFE-97ED-F0D6E3205A3F}" sibTransId="{819188BC-72D7-470B-9AED-A9C6BF98B1A6}"/>
    <dgm:cxn modelId="{901B16FB-8C9D-4129-81C1-A40FD4A2339E}" type="presOf" srcId="{8B97E92B-DE45-4052-96BF-BB1F5F9DF2AC}" destId="{757485F7-EAD0-4969-A670-16D3F1283346}" srcOrd="0" destOrd="0" presId="urn:microsoft.com/office/officeart/2005/8/layout/default"/>
    <dgm:cxn modelId="{0BE6C34C-72E1-4228-8260-3DF3FC3EA129}" type="presParOf" srcId="{757485F7-EAD0-4969-A670-16D3F1283346}" destId="{C8AA0D9D-96C0-4F6D-9CE0-2A081EF00965}" srcOrd="0" destOrd="0" presId="urn:microsoft.com/office/officeart/2005/8/layout/default"/>
    <dgm:cxn modelId="{BA97419D-41BD-4C04-86C0-BA561ACC6C4F}" type="presParOf" srcId="{757485F7-EAD0-4969-A670-16D3F1283346}" destId="{7FCFF5DD-5303-483C-B02B-0211B7A40288}" srcOrd="1" destOrd="0" presId="urn:microsoft.com/office/officeart/2005/8/layout/default"/>
    <dgm:cxn modelId="{6131AA08-C88C-483E-ADBD-5B19E8CCD9EF}" type="presParOf" srcId="{757485F7-EAD0-4969-A670-16D3F1283346}" destId="{0E8B3677-912D-45C3-B4A1-C290387279F2}" srcOrd="2" destOrd="0" presId="urn:microsoft.com/office/officeart/2005/8/layout/default"/>
    <dgm:cxn modelId="{275F23A6-FD85-48C7-918C-7A7C13968720}" type="presParOf" srcId="{757485F7-EAD0-4969-A670-16D3F1283346}" destId="{0DD583DE-6EB3-4C45-911E-FC2AC3B7C377}" srcOrd="3" destOrd="0" presId="urn:microsoft.com/office/officeart/2005/8/layout/default"/>
    <dgm:cxn modelId="{B46CE26E-953F-45A4-BDB0-22836E5D16AC}" type="presParOf" srcId="{757485F7-EAD0-4969-A670-16D3F1283346}" destId="{60BCA36B-F3ED-4A87-B9AF-6FEEA0B7B049}" srcOrd="4" destOrd="0" presId="urn:microsoft.com/office/officeart/2005/8/layout/default"/>
    <dgm:cxn modelId="{99B6F901-4A57-4635-AFD5-BE63C0CA7351}" type="presParOf" srcId="{757485F7-EAD0-4969-A670-16D3F1283346}" destId="{C8E28943-98F8-4BB0-87BB-3F0973BF8AD7}" srcOrd="5" destOrd="0" presId="urn:microsoft.com/office/officeart/2005/8/layout/default"/>
    <dgm:cxn modelId="{93839DE5-38EC-4608-912D-5C7FD0BF73B2}" type="presParOf" srcId="{757485F7-EAD0-4969-A670-16D3F1283346}" destId="{862C3EF5-4DB8-47BE-A146-79F4091D6E04}" srcOrd="6" destOrd="0" presId="urn:microsoft.com/office/officeart/2005/8/layout/default"/>
    <dgm:cxn modelId="{3494116E-6937-458B-B098-CF02F422EB8A}" type="presParOf" srcId="{757485F7-EAD0-4969-A670-16D3F1283346}" destId="{16AC1101-1D97-4428-9EFF-E8489F2813C8}" srcOrd="7" destOrd="0" presId="urn:microsoft.com/office/officeart/2005/8/layout/default"/>
    <dgm:cxn modelId="{177122DC-C75C-4699-A784-866FBD5F2ED2}" type="presParOf" srcId="{757485F7-EAD0-4969-A670-16D3F1283346}" destId="{9AB6D0A1-C3B7-4579-B5CF-1894697D01C8}"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51E5EB-EE5C-4DA5-B689-442267FA8A61}"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en-US"/>
        </a:p>
      </dgm:t>
    </dgm:pt>
    <dgm:pt modelId="{CE23542A-C27E-404C-87F8-941457168ACE}">
      <dgm:prSet/>
      <dgm:spPr/>
      <dgm:t>
        <a:bodyPr/>
        <a:lstStyle/>
        <a:p>
          <a:r>
            <a:rPr lang="en-US"/>
            <a:t>Cleaned the data that is we have dropped the columns which are not needed, fill the null values.</a:t>
          </a:r>
        </a:p>
      </dgm:t>
    </dgm:pt>
    <dgm:pt modelId="{FEB4BDCF-1437-4CE1-BCD5-DCDC8DE32820}" type="parTrans" cxnId="{E8E8562C-F8BE-4EFA-BFF1-90B3D522842C}">
      <dgm:prSet/>
      <dgm:spPr/>
      <dgm:t>
        <a:bodyPr/>
        <a:lstStyle/>
        <a:p>
          <a:endParaRPr lang="en-US"/>
        </a:p>
      </dgm:t>
    </dgm:pt>
    <dgm:pt modelId="{DD95ADDF-DB87-4F9E-9E30-D6883B67AA0A}" type="sibTrans" cxnId="{E8E8562C-F8BE-4EFA-BFF1-90B3D522842C}">
      <dgm:prSet/>
      <dgm:spPr/>
      <dgm:t>
        <a:bodyPr/>
        <a:lstStyle/>
        <a:p>
          <a:endParaRPr lang="en-US"/>
        </a:p>
      </dgm:t>
    </dgm:pt>
    <dgm:pt modelId="{E70C2898-A851-48BB-8AB0-0123057981EF}">
      <dgm:prSet/>
      <dgm:spPr/>
      <dgm:t>
        <a:bodyPr/>
        <a:lstStyle/>
        <a:p>
          <a:r>
            <a:rPr lang="en-US"/>
            <a:t>We've used ALS ML system recommendation which is available in Pyspark. </a:t>
          </a:r>
        </a:p>
      </dgm:t>
    </dgm:pt>
    <dgm:pt modelId="{62C172AA-8F8D-46D5-B775-2AF2620FD8BE}" type="parTrans" cxnId="{89D6911D-D025-4894-84BA-9F4072F20563}">
      <dgm:prSet/>
      <dgm:spPr/>
      <dgm:t>
        <a:bodyPr/>
        <a:lstStyle/>
        <a:p>
          <a:endParaRPr lang="en-US"/>
        </a:p>
      </dgm:t>
    </dgm:pt>
    <dgm:pt modelId="{51DEF46E-7978-4BE4-BD71-64D35A637320}" type="sibTrans" cxnId="{89D6911D-D025-4894-84BA-9F4072F20563}">
      <dgm:prSet/>
      <dgm:spPr/>
      <dgm:t>
        <a:bodyPr/>
        <a:lstStyle/>
        <a:p>
          <a:endParaRPr lang="en-US"/>
        </a:p>
      </dgm:t>
    </dgm:pt>
    <dgm:pt modelId="{397AEA2C-B7D6-4250-B1B0-6C472629C52B}">
      <dgm:prSet/>
      <dgm:spPr/>
      <dgm:t>
        <a:bodyPr/>
        <a:lstStyle/>
        <a:p>
          <a:r>
            <a:rPr lang="en-US"/>
            <a:t>We've splitted the model to train and test.</a:t>
          </a:r>
        </a:p>
      </dgm:t>
    </dgm:pt>
    <dgm:pt modelId="{4D21BC8D-497B-46E0-AF8E-A3375F7A39B0}" type="parTrans" cxnId="{6BD93C95-F266-4A36-B2F8-1894F46575A0}">
      <dgm:prSet/>
      <dgm:spPr/>
      <dgm:t>
        <a:bodyPr/>
        <a:lstStyle/>
        <a:p>
          <a:endParaRPr lang="en-US"/>
        </a:p>
      </dgm:t>
    </dgm:pt>
    <dgm:pt modelId="{810E72AC-1C0C-4174-860B-D5A08D32770B}" type="sibTrans" cxnId="{6BD93C95-F266-4A36-B2F8-1894F46575A0}">
      <dgm:prSet/>
      <dgm:spPr/>
      <dgm:t>
        <a:bodyPr/>
        <a:lstStyle/>
        <a:p>
          <a:endParaRPr lang="en-US"/>
        </a:p>
      </dgm:t>
    </dgm:pt>
    <dgm:pt modelId="{487F9F6B-DD63-498E-8D0F-D010D119CFD4}">
      <dgm:prSet/>
      <dgm:spPr/>
      <dgm:t>
        <a:bodyPr/>
        <a:lstStyle/>
        <a:p>
          <a:r>
            <a:rPr lang="en-US"/>
            <a:t>Fitted up the model.</a:t>
          </a:r>
        </a:p>
      </dgm:t>
    </dgm:pt>
    <dgm:pt modelId="{359562E8-3737-4600-9CB6-54737C0774E9}" type="parTrans" cxnId="{2C4A8093-AF32-4C82-8C08-D5B49AAB620C}">
      <dgm:prSet/>
      <dgm:spPr/>
      <dgm:t>
        <a:bodyPr/>
        <a:lstStyle/>
        <a:p>
          <a:endParaRPr lang="en-US"/>
        </a:p>
      </dgm:t>
    </dgm:pt>
    <dgm:pt modelId="{BA4C8E15-68CC-40FD-A738-9478D164192E}" type="sibTrans" cxnId="{2C4A8093-AF32-4C82-8C08-D5B49AAB620C}">
      <dgm:prSet/>
      <dgm:spPr/>
      <dgm:t>
        <a:bodyPr/>
        <a:lstStyle/>
        <a:p>
          <a:endParaRPr lang="en-US"/>
        </a:p>
      </dgm:t>
    </dgm:pt>
    <dgm:pt modelId="{84A8B648-77E5-4CD1-84E8-4A12CB032A37}">
      <dgm:prSet/>
      <dgm:spPr/>
      <dgm:t>
        <a:bodyPr/>
        <a:lstStyle/>
        <a:p>
          <a:r>
            <a:rPr lang="en-US"/>
            <a:t>Used RDBMS command orderby and dispalyed the book_index with BOOKNAME.</a:t>
          </a:r>
        </a:p>
      </dgm:t>
    </dgm:pt>
    <dgm:pt modelId="{E25BE5FD-0369-4373-97C7-E930F6C909B9}" type="parTrans" cxnId="{2208FBAC-8019-4378-9E54-BEE658DF7493}">
      <dgm:prSet/>
      <dgm:spPr/>
      <dgm:t>
        <a:bodyPr/>
        <a:lstStyle/>
        <a:p>
          <a:endParaRPr lang="en-US"/>
        </a:p>
      </dgm:t>
    </dgm:pt>
    <dgm:pt modelId="{2B50E2BA-F1A9-47DC-B096-616FF6C17DB5}" type="sibTrans" cxnId="{2208FBAC-8019-4378-9E54-BEE658DF7493}">
      <dgm:prSet/>
      <dgm:spPr/>
      <dgm:t>
        <a:bodyPr/>
        <a:lstStyle/>
        <a:p>
          <a:endParaRPr lang="en-US"/>
        </a:p>
      </dgm:t>
    </dgm:pt>
    <dgm:pt modelId="{2B3C2506-7D62-4DE2-868B-968A29BCAAEC}" type="pres">
      <dgm:prSet presAssocID="{4F51E5EB-EE5C-4DA5-B689-442267FA8A61}" presName="linear" presStyleCnt="0">
        <dgm:presLayoutVars>
          <dgm:animLvl val="lvl"/>
          <dgm:resizeHandles val="exact"/>
        </dgm:presLayoutVars>
      </dgm:prSet>
      <dgm:spPr/>
    </dgm:pt>
    <dgm:pt modelId="{08627050-F38F-4A5F-8558-0F7DC3E3844A}" type="pres">
      <dgm:prSet presAssocID="{CE23542A-C27E-404C-87F8-941457168ACE}" presName="parentText" presStyleLbl="node1" presStyleIdx="0" presStyleCnt="5">
        <dgm:presLayoutVars>
          <dgm:chMax val="0"/>
          <dgm:bulletEnabled val="1"/>
        </dgm:presLayoutVars>
      </dgm:prSet>
      <dgm:spPr/>
    </dgm:pt>
    <dgm:pt modelId="{5E0459EF-2F05-45D2-96FF-83522A6CF43F}" type="pres">
      <dgm:prSet presAssocID="{DD95ADDF-DB87-4F9E-9E30-D6883B67AA0A}" presName="spacer" presStyleCnt="0"/>
      <dgm:spPr/>
    </dgm:pt>
    <dgm:pt modelId="{BEAF5EB8-A34E-4EA1-80D8-7CDDD49E6860}" type="pres">
      <dgm:prSet presAssocID="{E70C2898-A851-48BB-8AB0-0123057981EF}" presName="parentText" presStyleLbl="node1" presStyleIdx="1" presStyleCnt="5">
        <dgm:presLayoutVars>
          <dgm:chMax val="0"/>
          <dgm:bulletEnabled val="1"/>
        </dgm:presLayoutVars>
      </dgm:prSet>
      <dgm:spPr/>
    </dgm:pt>
    <dgm:pt modelId="{BACCC09C-4A1F-47DE-A215-E2A6B8C81B5D}" type="pres">
      <dgm:prSet presAssocID="{51DEF46E-7978-4BE4-BD71-64D35A637320}" presName="spacer" presStyleCnt="0"/>
      <dgm:spPr/>
    </dgm:pt>
    <dgm:pt modelId="{3CA3F899-28DE-4E22-AF73-EFDA1E7ACB0A}" type="pres">
      <dgm:prSet presAssocID="{397AEA2C-B7D6-4250-B1B0-6C472629C52B}" presName="parentText" presStyleLbl="node1" presStyleIdx="2" presStyleCnt="5">
        <dgm:presLayoutVars>
          <dgm:chMax val="0"/>
          <dgm:bulletEnabled val="1"/>
        </dgm:presLayoutVars>
      </dgm:prSet>
      <dgm:spPr/>
    </dgm:pt>
    <dgm:pt modelId="{2F08856A-A4FD-4B76-926E-163EC465586B}" type="pres">
      <dgm:prSet presAssocID="{810E72AC-1C0C-4174-860B-D5A08D32770B}" presName="spacer" presStyleCnt="0"/>
      <dgm:spPr/>
    </dgm:pt>
    <dgm:pt modelId="{7EA888FA-5AF7-4081-A2FC-66A1C77FCB97}" type="pres">
      <dgm:prSet presAssocID="{487F9F6B-DD63-498E-8D0F-D010D119CFD4}" presName="parentText" presStyleLbl="node1" presStyleIdx="3" presStyleCnt="5">
        <dgm:presLayoutVars>
          <dgm:chMax val="0"/>
          <dgm:bulletEnabled val="1"/>
        </dgm:presLayoutVars>
      </dgm:prSet>
      <dgm:spPr/>
    </dgm:pt>
    <dgm:pt modelId="{189EA60C-ABDA-46F6-A247-4E3EF45E0E1D}" type="pres">
      <dgm:prSet presAssocID="{BA4C8E15-68CC-40FD-A738-9478D164192E}" presName="spacer" presStyleCnt="0"/>
      <dgm:spPr/>
    </dgm:pt>
    <dgm:pt modelId="{D6FAE538-9EEE-4BC6-8C8A-46399EA7BAB4}" type="pres">
      <dgm:prSet presAssocID="{84A8B648-77E5-4CD1-84E8-4A12CB032A37}" presName="parentText" presStyleLbl="node1" presStyleIdx="4" presStyleCnt="5">
        <dgm:presLayoutVars>
          <dgm:chMax val="0"/>
          <dgm:bulletEnabled val="1"/>
        </dgm:presLayoutVars>
      </dgm:prSet>
      <dgm:spPr/>
    </dgm:pt>
  </dgm:ptLst>
  <dgm:cxnLst>
    <dgm:cxn modelId="{89D6911D-D025-4894-84BA-9F4072F20563}" srcId="{4F51E5EB-EE5C-4DA5-B689-442267FA8A61}" destId="{E70C2898-A851-48BB-8AB0-0123057981EF}" srcOrd="1" destOrd="0" parTransId="{62C172AA-8F8D-46D5-B775-2AF2620FD8BE}" sibTransId="{51DEF46E-7978-4BE4-BD71-64D35A637320}"/>
    <dgm:cxn modelId="{CB96E624-1D29-41A2-934A-1552748D1BA4}" type="presOf" srcId="{4F51E5EB-EE5C-4DA5-B689-442267FA8A61}" destId="{2B3C2506-7D62-4DE2-868B-968A29BCAAEC}" srcOrd="0" destOrd="0" presId="urn:microsoft.com/office/officeart/2005/8/layout/vList2"/>
    <dgm:cxn modelId="{E8E8562C-F8BE-4EFA-BFF1-90B3D522842C}" srcId="{4F51E5EB-EE5C-4DA5-B689-442267FA8A61}" destId="{CE23542A-C27E-404C-87F8-941457168ACE}" srcOrd="0" destOrd="0" parTransId="{FEB4BDCF-1437-4CE1-BCD5-DCDC8DE32820}" sibTransId="{DD95ADDF-DB87-4F9E-9E30-D6883B67AA0A}"/>
    <dgm:cxn modelId="{6C242A2F-7132-4DA2-A470-C484B8A43B89}" type="presOf" srcId="{487F9F6B-DD63-498E-8D0F-D010D119CFD4}" destId="{7EA888FA-5AF7-4081-A2FC-66A1C77FCB97}" srcOrd="0" destOrd="0" presId="urn:microsoft.com/office/officeart/2005/8/layout/vList2"/>
    <dgm:cxn modelId="{F7170661-E074-4CE8-B975-C1C53E7BAB94}" type="presOf" srcId="{84A8B648-77E5-4CD1-84E8-4A12CB032A37}" destId="{D6FAE538-9EEE-4BC6-8C8A-46399EA7BAB4}" srcOrd="0" destOrd="0" presId="urn:microsoft.com/office/officeart/2005/8/layout/vList2"/>
    <dgm:cxn modelId="{4C59D16C-BBB7-4216-A92A-1148A0600A9D}" type="presOf" srcId="{E70C2898-A851-48BB-8AB0-0123057981EF}" destId="{BEAF5EB8-A34E-4EA1-80D8-7CDDD49E6860}" srcOrd="0" destOrd="0" presId="urn:microsoft.com/office/officeart/2005/8/layout/vList2"/>
    <dgm:cxn modelId="{66CF2557-6FC4-4413-9EAC-7D65CE1E7C0E}" type="presOf" srcId="{397AEA2C-B7D6-4250-B1B0-6C472629C52B}" destId="{3CA3F899-28DE-4E22-AF73-EFDA1E7ACB0A}" srcOrd="0" destOrd="0" presId="urn:microsoft.com/office/officeart/2005/8/layout/vList2"/>
    <dgm:cxn modelId="{2C4A8093-AF32-4C82-8C08-D5B49AAB620C}" srcId="{4F51E5EB-EE5C-4DA5-B689-442267FA8A61}" destId="{487F9F6B-DD63-498E-8D0F-D010D119CFD4}" srcOrd="3" destOrd="0" parTransId="{359562E8-3737-4600-9CB6-54737C0774E9}" sibTransId="{BA4C8E15-68CC-40FD-A738-9478D164192E}"/>
    <dgm:cxn modelId="{6BD93C95-F266-4A36-B2F8-1894F46575A0}" srcId="{4F51E5EB-EE5C-4DA5-B689-442267FA8A61}" destId="{397AEA2C-B7D6-4250-B1B0-6C472629C52B}" srcOrd="2" destOrd="0" parTransId="{4D21BC8D-497B-46E0-AF8E-A3375F7A39B0}" sibTransId="{810E72AC-1C0C-4174-860B-D5A08D32770B}"/>
    <dgm:cxn modelId="{2208FBAC-8019-4378-9E54-BEE658DF7493}" srcId="{4F51E5EB-EE5C-4DA5-B689-442267FA8A61}" destId="{84A8B648-77E5-4CD1-84E8-4A12CB032A37}" srcOrd="4" destOrd="0" parTransId="{E25BE5FD-0369-4373-97C7-E930F6C909B9}" sibTransId="{2B50E2BA-F1A9-47DC-B096-616FF6C17DB5}"/>
    <dgm:cxn modelId="{0023EEEB-4FDB-4E76-891C-FFAF639ADAC5}" type="presOf" srcId="{CE23542A-C27E-404C-87F8-941457168ACE}" destId="{08627050-F38F-4A5F-8558-0F7DC3E3844A}" srcOrd="0" destOrd="0" presId="urn:microsoft.com/office/officeart/2005/8/layout/vList2"/>
    <dgm:cxn modelId="{861F9931-A7F8-47E2-83F7-E12A6ADB0617}" type="presParOf" srcId="{2B3C2506-7D62-4DE2-868B-968A29BCAAEC}" destId="{08627050-F38F-4A5F-8558-0F7DC3E3844A}" srcOrd="0" destOrd="0" presId="urn:microsoft.com/office/officeart/2005/8/layout/vList2"/>
    <dgm:cxn modelId="{7BD432CF-7152-4B92-AE07-95154640D62C}" type="presParOf" srcId="{2B3C2506-7D62-4DE2-868B-968A29BCAAEC}" destId="{5E0459EF-2F05-45D2-96FF-83522A6CF43F}" srcOrd="1" destOrd="0" presId="urn:microsoft.com/office/officeart/2005/8/layout/vList2"/>
    <dgm:cxn modelId="{84F7D70B-6B17-4984-BA15-B4E1B80CE569}" type="presParOf" srcId="{2B3C2506-7D62-4DE2-868B-968A29BCAAEC}" destId="{BEAF5EB8-A34E-4EA1-80D8-7CDDD49E6860}" srcOrd="2" destOrd="0" presId="urn:microsoft.com/office/officeart/2005/8/layout/vList2"/>
    <dgm:cxn modelId="{0A77D935-3F19-4946-A271-54F0BD0F28B8}" type="presParOf" srcId="{2B3C2506-7D62-4DE2-868B-968A29BCAAEC}" destId="{BACCC09C-4A1F-47DE-A215-E2A6B8C81B5D}" srcOrd="3" destOrd="0" presId="urn:microsoft.com/office/officeart/2005/8/layout/vList2"/>
    <dgm:cxn modelId="{A1803EA3-647B-4C18-BE0B-119958168234}" type="presParOf" srcId="{2B3C2506-7D62-4DE2-868B-968A29BCAAEC}" destId="{3CA3F899-28DE-4E22-AF73-EFDA1E7ACB0A}" srcOrd="4" destOrd="0" presId="urn:microsoft.com/office/officeart/2005/8/layout/vList2"/>
    <dgm:cxn modelId="{70CA3CA1-B6C6-44AC-B1AF-33225280B687}" type="presParOf" srcId="{2B3C2506-7D62-4DE2-868B-968A29BCAAEC}" destId="{2F08856A-A4FD-4B76-926E-163EC465586B}" srcOrd="5" destOrd="0" presId="urn:microsoft.com/office/officeart/2005/8/layout/vList2"/>
    <dgm:cxn modelId="{2777777F-7843-4502-B7F8-3AF4741CBCD4}" type="presParOf" srcId="{2B3C2506-7D62-4DE2-868B-968A29BCAAEC}" destId="{7EA888FA-5AF7-4081-A2FC-66A1C77FCB97}" srcOrd="6" destOrd="0" presId="urn:microsoft.com/office/officeart/2005/8/layout/vList2"/>
    <dgm:cxn modelId="{12EFA849-54BB-404F-9DF4-CB6ED725DD12}" type="presParOf" srcId="{2B3C2506-7D62-4DE2-868B-968A29BCAAEC}" destId="{189EA60C-ABDA-46F6-A247-4E3EF45E0E1D}" srcOrd="7" destOrd="0" presId="urn:microsoft.com/office/officeart/2005/8/layout/vList2"/>
    <dgm:cxn modelId="{35071371-EE6D-4315-84B7-5CF1BF94F5B1}" type="presParOf" srcId="{2B3C2506-7D62-4DE2-868B-968A29BCAAEC}" destId="{D6FAE538-9EEE-4BC6-8C8A-46399EA7BAB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A953C0-A3D0-4020-9211-CD3620542C5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32BBCBB-6A9B-4DFF-9167-C698BB853BB1}">
      <dgm:prSet/>
      <dgm:spPr/>
      <dgm:t>
        <a:bodyPr/>
        <a:lstStyle/>
        <a:p>
          <a:pPr>
            <a:lnSpc>
              <a:spcPct val="100000"/>
            </a:lnSpc>
          </a:pPr>
          <a:r>
            <a:rPr lang="en-US"/>
            <a:t>Using RegressionEvaluator predicted the model and have calculated RMSE value.</a:t>
          </a:r>
        </a:p>
      </dgm:t>
    </dgm:pt>
    <dgm:pt modelId="{F89D399A-4003-4B74-AD0C-F33D63457151}" type="parTrans" cxnId="{597693AE-4B3D-47BF-B33C-863BBED74A5C}">
      <dgm:prSet/>
      <dgm:spPr/>
      <dgm:t>
        <a:bodyPr/>
        <a:lstStyle/>
        <a:p>
          <a:endParaRPr lang="en-US"/>
        </a:p>
      </dgm:t>
    </dgm:pt>
    <dgm:pt modelId="{0B00C651-2C18-44BF-8351-6DC6172B736A}" type="sibTrans" cxnId="{597693AE-4B3D-47BF-B33C-863BBED74A5C}">
      <dgm:prSet/>
      <dgm:spPr/>
      <dgm:t>
        <a:bodyPr/>
        <a:lstStyle/>
        <a:p>
          <a:endParaRPr lang="en-US"/>
        </a:p>
      </dgm:t>
    </dgm:pt>
    <dgm:pt modelId="{E8309BD8-95B6-447C-8C16-DC51BC6DDBED}">
      <dgm:prSet/>
      <dgm:spPr/>
      <dgm:t>
        <a:bodyPr/>
        <a:lstStyle/>
        <a:p>
          <a:pPr>
            <a:lnSpc>
              <a:spcPct val="100000"/>
            </a:lnSpc>
          </a:pPr>
          <a:r>
            <a:rPr lang="en-US"/>
            <a:t>We've recommended one book for every user.</a:t>
          </a:r>
        </a:p>
      </dgm:t>
    </dgm:pt>
    <dgm:pt modelId="{549812C3-3C0A-4B11-8DC7-8EDBD5F80126}" type="parTrans" cxnId="{098EBB9E-DE00-4978-B15A-5822F6920A0B}">
      <dgm:prSet/>
      <dgm:spPr/>
      <dgm:t>
        <a:bodyPr/>
        <a:lstStyle/>
        <a:p>
          <a:endParaRPr lang="en-US"/>
        </a:p>
      </dgm:t>
    </dgm:pt>
    <dgm:pt modelId="{36FCACE4-4154-4F75-863A-1D20E5F150C7}" type="sibTrans" cxnId="{098EBB9E-DE00-4978-B15A-5822F6920A0B}">
      <dgm:prSet/>
      <dgm:spPr/>
      <dgm:t>
        <a:bodyPr/>
        <a:lstStyle/>
        <a:p>
          <a:endParaRPr lang="en-US"/>
        </a:p>
      </dgm:t>
    </dgm:pt>
    <dgm:pt modelId="{21262B06-0008-4ECE-B9AB-F82EA27FF9FD}">
      <dgm:prSet/>
      <dgm:spPr/>
      <dgm:t>
        <a:bodyPr/>
        <a:lstStyle/>
        <a:p>
          <a:pPr>
            <a:lnSpc>
              <a:spcPct val="100000"/>
            </a:lnSpc>
          </a:pPr>
          <a:r>
            <a:rPr lang="en-US"/>
            <a:t>Imported the data into hive tables by importing SparkSession, Row from pyspark.sql.</a:t>
          </a:r>
        </a:p>
      </dgm:t>
    </dgm:pt>
    <dgm:pt modelId="{BE4F38DF-2DFD-4996-96A7-48533B9622B2}" type="parTrans" cxnId="{3DD477C8-1373-4F0C-BBCF-B0F9B5894BD6}">
      <dgm:prSet/>
      <dgm:spPr/>
      <dgm:t>
        <a:bodyPr/>
        <a:lstStyle/>
        <a:p>
          <a:endParaRPr lang="en-US"/>
        </a:p>
      </dgm:t>
    </dgm:pt>
    <dgm:pt modelId="{4CDB3772-68D4-4181-80E2-EA6A25CCB8FA}" type="sibTrans" cxnId="{3DD477C8-1373-4F0C-BBCF-B0F9B5894BD6}">
      <dgm:prSet/>
      <dgm:spPr/>
      <dgm:t>
        <a:bodyPr/>
        <a:lstStyle/>
        <a:p>
          <a:endParaRPr lang="en-US"/>
        </a:p>
      </dgm:t>
    </dgm:pt>
    <dgm:pt modelId="{9077D1FC-814F-4647-ABB0-08850E972F63}" type="pres">
      <dgm:prSet presAssocID="{FFA953C0-A3D0-4020-9211-CD3620542C51}" presName="root" presStyleCnt="0">
        <dgm:presLayoutVars>
          <dgm:dir/>
          <dgm:resizeHandles val="exact"/>
        </dgm:presLayoutVars>
      </dgm:prSet>
      <dgm:spPr/>
    </dgm:pt>
    <dgm:pt modelId="{856AB935-27AC-4236-89FD-582ACA6C024F}" type="pres">
      <dgm:prSet presAssocID="{F32BBCBB-6A9B-4DFF-9167-C698BB853BB1}" presName="compNode" presStyleCnt="0"/>
      <dgm:spPr/>
    </dgm:pt>
    <dgm:pt modelId="{FD7F8902-7628-4CD1-99DC-18FE821B1B50}" type="pres">
      <dgm:prSet presAssocID="{F32BBCBB-6A9B-4DFF-9167-C698BB853BB1}" presName="bgRect" presStyleLbl="bgShp" presStyleIdx="0" presStyleCnt="3"/>
      <dgm:spPr/>
    </dgm:pt>
    <dgm:pt modelId="{6F759430-9E76-4FD3-A28E-4D10AED3DFD1}" type="pres">
      <dgm:prSet presAssocID="{F32BBCBB-6A9B-4DFF-9167-C698BB853B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culator"/>
        </a:ext>
      </dgm:extLst>
    </dgm:pt>
    <dgm:pt modelId="{8C4135B4-38B9-4BE6-A4DE-6D6E2968D318}" type="pres">
      <dgm:prSet presAssocID="{F32BBCBB-6A9B-4DFF-9167-C698BB853BB1}" presName="spaceRect" presStyleCnt="0"/>
      <dgm:spPr/>
    </dgm:pt>
    <dgm:pt modelId="{7E445761-81F5-4A5C-96FB-CD9E7BEA6A82}" type="pres">
      <dgm:prSet presAssocID="{F32BBCBB-6A9B-4DFF-9167-C698BB853BB1}" presName="parTx" presStyleLbl="revTx" presStyleIdx="0" presStyleCnt="3">
        <dgm:presLayoutVars>
          <dgm:chMax val="0"/>
          <dgm:chPref val="0"/>
        </dgm:presLayoutVars>
      </dgm:prSet>
      <dgm:spPr/>
    </dgm:pt>
    <dgm:pt modelId="{8B11A6F9-69E5-4A02-8A7D-F3ED2B21234A}" type="pres">
      <dgm:prSet presAssocID="{0B00C651-2C18-44BF-8351-6DC6172B736A}" presName="sibTrans" presStyleCnt="0"/>
      <dgm:spPr/>
    </dgm:pt>
    <dgm:pt modelId="{E0577D67-20C6-420A-A685-12AEDDD1B371}" type="pres">
      <dgm:prSet presAssocID="{E8309BD8-95B6-447C-8C16-DC51BC6DDBED}" presName="compNode" presStyleCnt="0"/>
      <dgm:spPr/>
    </dgm:pt>
    <dgm:pt modelId="{2C764308-0DAA-4F1A-B46F-327AF8B0C321}" type="pres">
      <dgm:prSet presAssocID="{E8309BD8-95B6-447C-8C16-DC51BC6DDBED}" presName="bgRect" presStyleLbl="bgShp" presStyleIdx="1" presStyleCnt="3"/>
      <dgm:spPr/>
    </dgm:pt>
    <dgm:pt modelId="{7D40A6F9-125D-4339-A28D-402BE4EBFD96}" type="pres">
      <dgm:prSet presAssocID="{E8309BD8-95B6-447C-8C16-DC51BC6DDB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Book"/>
        </a:ext>
      </dgm:extLst>
    </dgm:pt>
    <dgm:pt modelId="{F50C7110-81C2-470B-B12A-0E35DAB753E3}" type="pres">
      <dgm:prSet presAssocID="{E8309BD8-95B6-447C-8C16-DC51BC6DDBED}" presName="spaceRect" presStyleCnt="0"/>
      <dgm:spPr/>
    </dgm:pt>
    <dgm:pt modelId="{77AF0571-D06F-4375-89FD-A1BBDF4CF272}" type="pres">
      <dgm:prSet presAssocID="{E8309BD8-95B6-447C-8C16-DC51BC6DDBED}" presName="parTx" presStyleLbl="revTx" presStyleIdx="1" presStyleCnt="3">
        <dgm:presLayoutVars>
          <dgm:chMax val="0"/>
          <dgm:chPref val="0"/>
        </dgm:presLayoutVars>
      </dgm:prSet>
      <dgm:spPr/>
    </dgm:pt>
    <dgm:pt modelId="{A38EB5B9-C3C9-48A0-8722-B22A146BDA8D}" type="pres">
      <dgm:prSet presAssocID="{36FCACE4-4154-4F75-863A-1D20E5F150C7}" presName="sibTrans" presStyleCnt="0"/>
      <dgm:spPr/>
    </dgm:pt>
    <dgm:pt modelId="{263D991D-D7AC-496B-A4A3-1C0DD8A639F0}" type="pres">
      <dgm:prSet presAssocID="{21262B06-0008-4ECE-B9AB-F82EA27FF9FD}" presName="compNode" presStyleCnt="0"/>
      <dgm:spPr/>
    </dgm:pt>
    <dgm:pt modelId="{748D6EDF-807E-4725-A951-BE2C9DDDF2FC}" type="pres">
      <dgm:prSet presAssocID="{21262B06-0008-4ECE-B9AB-F82EA27FF9FD}" presName="bgRect" presStyleLbl="bgShp" presStyleIdx="2" presStyleCnt="3"/>
      <dgm:spPr/>
    </dgm:pt>
    <dgm:pt modelId="{725D0D8B-9C25-49D0-89A7-74F4A93B1844}" type="pres">
      <dgm:prSet presAssocID="{21262B06-0008-4ECE-B9AB-F82EA27FF9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96D3D88F-C084-4596-8DC2-90038E8AA043}" type="pres">
      <dgm:prSet presAssocID="{21262B06-0008-4ECE-B9AB-F82EA27FF9FD}" presName="spaceRect" presStyleCnt="0"/>
      <dgm:spPr/>
    </dgm:pt>
    <dgm:pt modelId="{AB3BF9F2-836C-42E2-B06A-7760DFD0E4C4}" type="pres">
      <dgm:prSet presAssocID="{21262B06-0008-4ECE-B9AB-F82EA27FF9FD}" presName="parTx" presStyleLbl="revTx" presStyleIdx="2" presStyleCnt="3">
        <dgm:presLayoutVars>
          <dgm:chMax val="0"/>
          <dgm:chPref val="0"/>
        </dgm:presLayoutVars>
      </dgm:prSet>
      <dgm:spPr/>
    </dgm:pt>
  </dgm:ptLst>
  <dgm:cxnLst>
    <dgm:cxn modelId="{6EFE7C36-C729-490C-83A8-1BCF9CE8D38A}" type="presOf" srcId="{FFA953C0-A3D0-4020-9211-CD3620542C51}" destId="{9077D1FC-814F-4647-ABB0-08850E972F63}" srcOrd="0" destOrd="0" presId="urn:microsoft.com/office/officeart/2018/2/layout/IconVerticalSolidList"/>
    <dgm:cxn modelId="{21356E3F-1531-49A4-B341-490F7EF20DB3}" type="presOf" srcId="{E8309BD8-95B6-447C-8C16-DC51BC6DDBED}" destId="{77AF0571-D06F-4375-89FD-A1BBDF4CF272}" srcOrd="0" destOrd="0" presId="urn:microsoft.com/office/officeart/2018/2/layout/IconVerticalSolidList"/>
    <dgm:cxn modelId="{6E532264-1C3F-467C-8A41-3A29D039330A}" type="presOf" srcId="{21262B06-0008-4ECE-B9AB-F82EA27FF9FD}" destId="{AB3BF9F2-836C-42E2-B06A-7760DFD0E4C4}" srcOrd="0" destOrd="0" presId="urn:microsoft.com/office/officeart/2018/2/layout/IconVerticalSolidList"/>
    <dgm:cxn modelId="{098EBB9E-DE00-4978-B15A-5822F6920A0B}" srcId="{FFA953C0-A3D0-4020-9211-CD3620542C51}" destId="{E8309BD8-95B6-447C-8C16-DC51BC6DDBED}" srcOrd="1" destOrd="0" parTransId="{549812C3-3C0A-4B11-8DC7-8EDBD5F80126}" sibTransId="{36FCACE4-4154-4F75-863A-1D20E5F150C7}"/>
    <dgm:cxn modelId="{F838FE9E-23F7-4681-8E8C-88B961BF7A02}" type="presOf" srcId="{F32BBCBB-6A9B-4DFF-9167-C698BB853BB1}" destId="{7E445761-81F5-4A5C-96FB-CD9E7BEA6A82}" srcOrd="0" destOrd="0" presId="urn:microsoft.com/office/officeart/2018/2/layout/IconVerticalSolidList"/>
    <dgm:cxn modelId="{597693AE-4B3D-47BF-B33C-863BBED74A5C}" srcId="{FFA953C0-A3D0-4020-9211-CD3620542C51}" destId="{F32BBCBB-6A9B-4DFF-9167-C698BB853BB1}" srcOrd="0" destOrd="0" parTransId="{F89D399A-4003-4B74-AD0C-F33D63457151}" sibTransId="{0B00C651-2C18-44BF-8351-6DC6172B736A}"/>
    <dgm:cxn modelId="{3DD477C8-1373-4F0C-BBCF-B0F9B5894BD6}" srcId="{FFA953C0-A3D0-4020-9211-CD3620542C51}" destId="{21262B06-0008-4ECE-B9AB-F82EA27FF9FD}" srcOrd="2" destOrd="0" parTransId="{BE4F38DF-2DFD-4996-96A7-48533B9622B2}" sibTransId="{4CDB3772-68D4-4181-80E2-EA6A25CCB8FA}"/>
    <dgm:cxn modelId="{70BF09D5-0B07-41B1-8B69-A833024C0446}" type="presParOf" srcId="{9077D1FC-814F-4647-ABB0-08850E972F63}" destId="{856AB935-27AC-4236-89FD-582ACA6C024F}" srcOrd="0" destOrd="0" presId="urn:microsoft.com/office/officeart/2018/2/layout/IconVerticalSolidList"/>
    <dgm:cxn modelId="{1BAF4904-5E91-4EEC-9814-DE1107E4F120}" type="presParOf" srcId="{856AB935-27AC-4236-89FD-582ACA6C024F}" destId="{FD7F8902-7628-4CD1-99DC-18FE821B1B50}" srcOrd="0" destOrd="0" presId="urn:microsoft.com/office/officeart/2018/2/layout/IconVerticalSolidList"/>
    <dgm:cxn modelId="{EAE2D7E5-7712-4431-9653-6AD3C1EA5059}" type="presParOf" srcId="{856AB935-27AC-4236-89FD-582ACA6C024F}" destId="{6F759430-9E76-4FD3-A28E-4D10AED3DFD1}" srcOrd="1" destOrd="0" presId="urn:microsoft.com/office/officeart/2018/2/layout/IconVerticalSolidList"/>
    <dgm:cxn modelId="{4DBE19C3-91D8-4972-BE42-DB1269B2FD9F}" type="presParOf" srcId="{856AB935-27AC-4236-89FD-582ACA6C024F}" destId="{8C4135B4-38B9-4BE6-A4DE-6D6E2968D318}" srcOrd="2" destOrd="0" presId="urn:microsoft.com/office/officeart/2018/2/layout/IconVerticalSolidList"/>
    <dgm:cxn modelId="{497F8F76-C4B6-49A7-996F-18435F7CC1DE}" type="presParOf" srcId="{856AB935-27AC-4236-89FD-582ACA6C024F}" destId="{7E445761-81F5-4A5C-96FB-CD9E7BEA6A82}" srcOrd="3" destOrd="0" presId="urn:microsoft.com/office/officeart/2018/2/layout/IconVerticalSolidList"/>
    <dgm:cxn modelId="{5706AC9D-88D4-4795-B80A-E63E664672DE}" type="presParOf" srcId="{9077D1FC-814F-4647-ABB0-08850E972F63}" destId="{8B11A6F9-69E5-4A02-8A7D-F3ED2B21234A}" srcOrd="1" destOrd="0" presId="urn:microsoft.com/office/officeart/2018/2/layout/IconVerticalSolidList"/>
    <dgm:cxn modelId="{AE21B9D6-6C69-4AD7-B969-CE7F67BEFE72}" type="presParOf" srcId="{9077D1FC-814F-4647-ABB0-08850E972F63}" destId="{E0577D67-20C6-420A-A685-12AEDDD1B371}" srcOrd="2" destOrd="0" presId="urn:microsoft.com/office/officeart/2018/2/layout/IconVerticalSolidList"/>
    <dgm:cxn modelId="{D7D52D60-1978-441D-B908-B0681505DD1A}" type="presParOf" srcId="{E0577D67-20C6-420A-A685-12AEDDD1B371}" destId="{2C764308-0DAA-4F1A-B46F-327AF8B0C321}" srcOrd="0" destOrd="0" presId="urn:microsoft.com/office/officeart/2018/2/layout/IconVerticalSolidList"/>
    <dgm:cxn modelId="{FEEDD2EF-F7B2-4F0E-BE22-516939919F8D}" type="presParOf" srcId="{E0577D67-20C6-420A-A685-12AEDDD1B371}" destId="{7D40A6F9-125D-4339-A28D-402BE4EBFD96}" srcOrd="1" destOrd="0" presId="urn:microsoft.com/office/officeart/2018/2/layout/IconVerticalSolidList"/>
    <dgm:cxn modelId="{ED27FC80-96D6-4876-A047-49DCECADB068}" type="presParOf" srcId="{E0577D67-20C6-420A-A685-12AEDDD1B371}" destId="{F50C7110-81C2-470B-B12A-0E35DAB753E3}" srcOrd="2" destOrd="0" presId="urn:microsoft.com/office/officeart/2018/2/layout/IconVerticalSolidList"/>
    <dgm:cxn modelId="{F4CA0B7F-FCB5-485A-A815-8FC478F590F7}" type="presParOf" srcId="{E0577D67-20C6-420A-A685-12AEDDD1B371}" destId="{77AF0571-D06F-4375-89FD-A1BBDF4CF272}" srcOrd="3" destOrd="0" presId="urn:microsoft.com/office/officeart/2018/2/layout/IconVerticalSolidList"/>
    <dgm:cxn modelId="{F51C8B0D-381E-4BDA-8D73-C6B57C954D33}" type="presParOf" srcId="{9077D1FC-814F-4647-ABB0-08850E972F63}" destId="{A38EB5B9-C3C9-48A0-8722-B22A146BDA8D}" srcOrd="3" destOrd="0" presId="urn:microsoft.com/office/officeart/2018/2/layout/IconVerticalSolidList"/>
    <dgm:cxn modelId="{0B25F8FC-3ACF-497B-B9CE-B365E19ECFB4}" type="presParOf" srcId="{9077D1FC-814F-4647-ABB0-08850E972F63}" destId="{263D991D-D7AC-496B-A4A3-1C0DD8A639F0}" srcOrd="4" destOrd="0" presId="urn:microsoft.com/office/officeart/2018/2/layout/IconVerticalSolidList"/>
    <dgm:cxn modelId="{4607D8DD-2DF9-43DC-BBA5-077CA14F5118}" type="presParOf" srcId="{263D991D-D7AC-496B-A4A3-1C0DD8A639F0}" destId="{748D6EDF-807E-4725-A951-BE2C9DDDF2FC}" srcOrd="0" destOrd="0" presId="urn:microsoft.com/office/officeart/2018/2/layout/IconVerticalSolidList"/>
    <dgm:cxn modelId="{0E4ED3A0-3836-4CA5-8D6D-8403E46BBA4B}" type="presParOf" srcId="{263D991D-D7AC-496B-A4A3-1C0DD8A639F0}" destId="{725D0D8B-9C25-49D0-89A7-74F4A93B1844}" srcOrd="1" destOrd="0" presId="urn:microsoft.com/office/officeart/2018/2/layout/IconVerticalSolidList"/>
    <dgm:cxn modelId="{A3671152-1CBE-4F17-AB2F-43F20DEE1E04}" type="presParOf" srcId="{263D991D-D7AC-496B-A4A3-1C0DD8A639F0}" destId="{96D3D88F-C084-4596-8DC2-90038E8AA043}" srcOrd="2" destOrd="0" presId="urn:microsoft.com/office/officeart/2018/2/layout/IconVerticalSolidList"/>
    <dgm:cxn modelId="{02064593-1888-46F8-BD8B-8C9489A66772}" type="presParOf" srcId="{263D991D-D7AC-496B-A4A3-1C0DD8A639F0}" destId="{AB3BF9F2-836C-42E2-B06A-7760DFD0E4C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625E88-665A-4F73-9633-35A42F5F9EE0}"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C336146A-EF75-4B29-9753-530CE611C417}">
      <dgm:prSet/>
      <dgm:spPr/>
      <dgm:t>
        <a:bodyPr/>
        <a:lstStyle/>
        <a:p>
          <a:r>
            <a:rPr lang="en-US"/>
            <a:t>Writing codes in a python notebook serves the purpose of backend development of a machine learning model.</a:t>
          </a:r>
        </a:p>
      </dgm:t>
    </dgm:pt>
    <dgm:pt modelId="{4AA79032-BDF4-4C71-9E45-A95AA5AC14A9}" type="parTrans" cxnId="{FDAB39D6-BF57-4F49-BC9D-023EC67D57D7}">
      <dgm:prSet/>
      <dgm:spPr/>
      <dgm:t>
        <a:bodyPr/>
        <a:lstStyle/>
        <a:p>
          <a:endParaRPr lang="en-US"/>
        </a:p>
      </dgm:t>
    </dgm:pt>
    <dgm:pt modelId="{A7830D91-F425-4C62-854E-CE27FC390166}" type="sibTrans" cxnId="{FDAB39D6-BF57-4F49-BC9D-023EC67D57D7}">
      <dgm:prSet/>
      <dgm:spPr/>
      <dgm:t>
        <a:bodyPr/>
        <a:lstStyle/>
        <a:p>
          <a:endParaRPr lang="en-US"/>
        </a:p>
      </dgm:t>
    </dgm:pt>
    <dgm:pt modelId="{AE6765FE-A992-4AFA-AA3A-10DA9EAB722C}">
      <dgm:prSet/>
      <dgm:spPr/>
      <dgm:t>
        <a:bodyPr/>
        <a:lstStyle/>
        <a:p>
          <a:r>
            <a:rPr lang="en-US"/>
            <a:t>The backend work of the product is only justified when it’s put into production for use of people.</a:t>
          </a:r>
        </a:p>
      </dgm:t>
    </dgm:pt>
    <dgm:pt modelId="{DAB70C2B-5DD2-46A7-85D7-96A77E3E345F}" type="parTrans" cxnId="{CCBEE4B7-8B45-411C-8004-95C00D0A18A1}">
      <dgm:prSet/>
      <dgm:spPr/>
      <dgm:t>
        <a:bodyPr/>
        <a:lstStyle/>
        <a:p>
          <a:endParaRPr lang="en-US"/>
        </a:p>
      </dgm:t>
    </dgm:pt>
    <dgm:pt modelId="{D6B7B0FC-A487-42AB-935D-9594D3DD66B3}" type="sibTrans" cxnId="{CCBEE4B7-8B45-411C-8004-95C00D0A18A1}">
      <dgm:prSet/>
      <dgm:spPr/>
      <dgm:t>
        <a:bodyPr/>
        <a:lstStyle/>
        <a:p>
          <a:endParaRPr lang="en-US"/>
        </a:p>
      </dgm:t>
    </dgm:pt>
    <dgm:pt modelId="{DBF08088-2C2B-47E5-8894-5B9B4F8DEA1E}">
      <dgm:prSet/>
      <dgm:spPr/>
      <dgm:t>
        <a:bodyPr/>
        <a:lstStyle/>
        <a:p>
          <a:r>
            <a:rPr lang="en-US"/>
            <a:t>We deploy our Machine Learning model using Flask, a web application framework written in Python.</a:t>
          </a:r>
        </a:p>
      </dgm:t>
    </dgm:pt>
    <dgm:pt modelId="{F423EDC6-0024-42F4-B2C7-6457F4129834}" type="parTrans" cxnId="{AD716340-8D94-47C5-8983-8AF75B945E04}">
      <dgm:prSet/>
      <dgm:spPr/>
      <dgm:t>
        <a:bodyPr/>
        <a:lstStyle/>
        <a:p>
          <a:endParaRPr lang="en-US"/>
        </a:p>
      </dgm:t>
    </dgm:pt>
    <dgm:pt modelId="{291A0C73-4987-49BD-9A3D-40A570E8B86C}" type="sibTrans" cxnId="{AD716340-8D94-47C5-8983-8AF75B945E04}">
      <dgm:prSet/>
      <dgm:spPr/>
      <dgm:t>
        <a:bodyPr/>
        <a:lstStyle/>
        <a:p>
          <a:endParaRPr lang="en-US"/>
        </a:p>
      </dgm:t>
    </dgm:pt>
    <dgm:pt modelId="{44846E32-5A79-45CB-B4A7-DA4AD686D094}">
      <dgm:prSet/>
      <dgm:spPr/>
      <dgm:t>
        <a:bodyPr/>
        <a:lstStyle/>
        <a:p>
          <a:r>
            <a:rPr lang="en-US"/>
            <a:t>We connect and integrate our frontend website and power it with the functionalities of developed python codes for machine learning.</a:t>
          </a:r>
        </a:p>
      </dgm:t>
    </dgm:pt>
    <dgm:pt modelId="{31D058EF-767D-453E-9891-808B2791B0FD}" type="parTrans" cxnId="{92E51F8C-9C14-420C-9EA5-72F0FEB620D0}">
      <dgm:prSet/>
      <dgm:spPr/>
      <dgm:t>
        <a:bodyPr/>
        <a:lstStyle/>
        <a:p>
          <a:endParaRPr lang="en-US"/>
        </a:p>
      </dgm:t>
    </dgm:pt>
    <dgm:pt modelId="{79D26320-0344-408F-982E-BAC248ACBE01}" type="sibTrans" cxnId="{92E51F8C-9C14-420C-9EA5-72F0FEB620D0}">
      <dgm:prSet/>
      <dgm:spPr/>
      <dgm:t>
        <a:bodyPr/>
        <a:lstStyle/>
        <a:p>
          <a:endParaRPr lang="en-US"/>
        </a:p>
      </dgm:t>
    </dgm:pt>
    <dgm:pt modelId="{18BD7A98-0DE2-428D-9487-45CCB583360B}">
      <dgm:prSet/>
      <dgm:spPr/>
      <dgm:t>
        <a:bodyPr/>
        <a:lstStyle/>
        <a:p>
          <a:r>
            <a:rPr lang="en-US"/>
            <a:t>We deploy this model in our local server at address: </a:t>
          </a:r>
          <a:r>
            <a:rPr lang="en-US">
              <a:hlinkClick xmlns:r="http://schemas.openxmlformats.org/officeDocument/2006/relationships" r:id="rId1"/>
            </a:rPr>
            <a:t>http://127.0.0.1:5000/</a:t>
          </a:r>
          <a:r>
            <a:rPr lang="en-US"/>
            <a:t>. </a:t>
          </a:r>
        </a:p>
      </dgm:t>
    </dgm:pt>
    <dgm:pt modelId="{D995C9EC-FA9F-421C-8A30-A36C09A1E177}" type="parTrans" cxnId="{61CF06F4-D72B-479C-938A-077F7B6688DF}">
      <dgm:prSet/>
      <dgm:spPr/>
      <dgm:t>
        <a:bodyPr/>
        <a:lstStyle/>
        <a:p>
          <a:endParaRPr lang="en-US"/>
        </a:p>
      </dgm:t>
    </dgm:pt>
    <dgm:pt modelId="{D0578C41-6ED1-431A-BED7-2012C0EFA568}" type="sibTrans" cxnId="{61CF06F4-D72B-479C-938A-077F7B6688DF}">
      <dgm:prSet/>
      <dgm:spPr/>
      <dgm:t>
        <a:bodyPr/>
        <a:lstStyle/>
        <a:p>
          <a:endParaRPr lang="en-US"/>
        </a:p>
      </dgm:t>
    </dgm:pt>
    <dgm:pt modelId="{04905FAD-740D-495D-A669-B2F9D5A1F489}">
      <dgm:prSet/>
      <dgm:spPr/>
      <dgm:t>
        <a:bodyPr/>
        <a:lstStyle/>
        <a:p>
          <a:r>
            <a:rPr lang="en-US"/>
            <a:t>We can see some snapshots our working model in the previous snapshots.</a:t>
          </a:r>
        </a:p>
      </dgm:t>
    </dgm:pt>
    <dgm:pt modelId="{1C4794B2-8E31-4209-A220-90B55F0AD8DF}" type="parTrans" cxnId="{FBCCE813-D4CA-4EEA-849A-13363784C70E}">
      <dgm:prSet/>
      <dgm:spPr/>
      <dgm:t>
        <a:bodyPr/>
        <a:lstStyle/>
        <a:p>
          <a:endParaRPr lang="en-US"/>
        </a:p>
      </dgm:t>
    </dgm:pt>
    <dgm:pt modelId="{E1F85A5B-DB78-4DA3-B1FB-A784E28E5915}" type="sibTrans" cxnId="{FBCCE813-D4CA-4EEA-849A-13363784C70E}">
      <dgm:prSet/>
      <dgm:spPr/>
      <dgm:t>
        <a:bodyPr/>
        <a:lstStyle/>
        <a:p>
          <a:endParaRPr lang="en-US"/>
        </a:p>
      </dgm:t>
    </dgm:pt>
    <dgm:pt modelId="{6549BDD5-ECCF-4D27-A397-B26EF178A81E}">
      <dgm:prSet/>
      <dgm:spPr/>
      <dgm:t>
        <a:bodyPr/>
        <a:lstStyle/>
        <a:p>
          <a:r>
            <a:rPr lang="en-US"/>
            <a:t>Likewise, our project can be deployed into a web server too.</a:t>
          </a:r>
        </a:p>
      </dgm:t>
    </dgm:pt>
    <dgm:pt modelId="{A921A3B4-5615-410B-AFF2-935689C1B2C4}" type="parTrans" cxnId="{88DC0C18-DF36-49F1-B1AA-E6A721551793}">
      <dgm:prSet/>
      <dgm:spPr/>
      <dgm:t>
        <a:bodyPr/>
        <a:lstStyle/>
        <a:p>
          <a:endParaRPr lang="en-US"/>
        </a:p>
      </dgm:t>
    </dgm:pt>
    <dgm:pt modelId="{8EE3FAB0-8E6C-44A6-BA8A-BD600F4FEF7C}" type="sibTrans" cxnId="{88DC0C18-DF36-49F1-B1AA-E6A721551793}">
      <dgm:prSet/>
      <dgm:spPr/>
      <dgm:t>
        <a:bodyPr/>
        <a:lstStyle/>
        <a:p>
          <a:endParaRPr lang="en-US"/>
        </a:p>
      </dgm:t>
    </dgm:pt>
    <dgm:pt modelId="{F0DFB0DF-5FDD-49C0-9C7B-20AF4B3FF3DF}" type="pres">
      <dgm:prSet presAssocID="{BB625E88-665A-4F73-9633-35A42F5F9EE0}" presName="vert0" presStyleCnt="0">
        <dgm:presLayoutVars>
          <dgm:dir/>
          <dgm:animOne val="branch"/>
          <dgm:animLvl val="lvl"/>
        </dgm:presLayoutVars>
      </dgm:prSet>
      <dgm:spPr/>
    </dgm:pt>
    <dgm:pt modelId="{556AAF5D-F8C9-4506-BEDE-7751084DF9AF}" type="pres">
      <dgm:prSet presAssocID="{C336146A-EF75-4B29-9753-530CE611C417}" presName="thickLine" presStyleLbl="alignNode1" presStyleIdx="0" presStyleCnt="7"/>
      <dgm:spPr/>
    </dgm:pt>
    <dgm:pt modelId="{DEFF96F7-845C-49D3-9CA5-F1259695914D}" type="pres">
      <dgm:prSet presAssocID="{C336146A-EF75-4B29-9753-530CE611C417}" presName="horz1" presStyleCnt="0"/>
      <dgm:spPr/>
    </dgm:pt>
    <dgm:pt modelId="{EF0EB485-2F2E-44EB-B058-3E5334E20087}" type="pres">
      <dgm:prSet presAssocID="{C336146A-EF75-4B29-9753-530CE611C417}" presName="tx1" presStyleLbl="revTx" presStyleIdx="0" presStyleCnt="7"/>
      <dgm:spPr/>
    </dgm:pt>
    <dgm:pt modelId="{63E88F86-4C2D-493F-A89F-174EBC6C5889}" type="pres">
      <dgm:prSet presAssocID="{C336146A-EF75-4B29-9753-530CE611C417}" presName="vert1" presStyleCnt="0"/>
      <dgm:spPr/>
    </dgm:pt>
    <dgm:pt modelId="{CA2DB1B9-37C9-4438-A3A2-71CD0C899E01}" type="pres">
      <dgm:prSet presAssocID="{AE6765FE-A992-4AFA-AA3A-10DA9EAB722C}" presName="thickLine" presStyleLbl="alignNode1" presStyleIdx="1" presStyleCnt="7"/>
      <dgm:spPr/>
    </dgm:pt>
    <dgm:pt modelId="{9A6717A3-1A5A-4B8B-8241-62FDF428DBC1}" type="pres">
      <dgm:prSet presAssocID="{AE6765FE-A992-4AFA-AA3A-10DA9EAB722C}" presName="horz1" presStyleCnt="0"/>
      <dgm:spPr/>
    </dgm:pt>
    <dgm:pt modelId="{F18FA73E-0AB4-4432-B93C-76292039D85B}" type="pres">
      <dgm:prSet presAssocID="{AE6765FE-A992-4AFA-AA3A-10DA9EAB722C}" presName="tx1" presStyleLbl="revTx" presStyleIdx="1" presStyleCnt="7"/>
      <dgm:spPr/>
    </dgm:pt>
    <dgm:pt modelId="{F18EA52D-EAC9-419A-9760-7887B3E45DE2}" type="pres">
      <dgm:prSet presAssocID="{AE6765FE-A992-4AFA-AA3A-10DA9EAB722C}" presName="vert1" presStyleCnt="0"/>
      <dgm:spPr/>
    </dgm:pt>
    <dgm:pt modelId="{1D279D16-92C2-4516-9B2A-38F2940F35B4}" type="pres">
      <dgm:prSet presAssocID="{DBF08088-2C2B-47E5-8894-5B9B4F8DEA1E}" presName="thickLine" presStyleLbl="alignNode1" presStyleIdx="2" presStyleCnt="7"/>
      <dgm:spPr/>
    </dgm:pt>
    <dgm:pt modelId="{A9E206C1-A493-4477-9FA5-F7EDF423624F}" type="pres">
      <dgm:prSet presAssocID="{DBF08088-2C2B-47E5-8894-5B9B4F8DEA1E}" presName="horz1" presStyleCnt="0"/>
      <dgm:spPr/>
    </dgm:pt>
    <dgm:pt modelId="{719988C5-E090-44FB-92AF-3B29217E2952}" type="pres">
      <dgm:prSet presAssocID="{DBF08088-2C2B-47E5-8894-5B9B4F8DEA1E}" presName="tx1" presStyleLbl="revTx" presStyleIdx="2" presStyleCnt="7"/>
      <dgm:spPr/>
    </dgm:pt>
    <dgm:pt modelId="{D1887E55-43CC-4DEE-8F0B-F1C98D30305A}" type="pres">
      <dgm:prSet presAssocID="{DBF08088-2C2B-47E5-8894-5B9B4F8DEA1E}" presName="vert1" presStyleCnt="0"/>
      <dgm:spPr/>
    </dgm:pt>
    <dgm:pt modelId="{281F1A33-22F3-47DF-B253-BE0C59E84011}" type="pres">
      <dgm:prSet presAssocID="{44846E32-5A79-45CB-B4A7-DA4AD686D094}" presName="thickLine" presStyleLbl="alignNode1" presStyleIdx="3" presStyleCnt="7"/>
      <dgm:spPr/>
    </dgm:pt>
    <dgm:pt modelId="{978CE3A1-8A1C-43A8-8763-06C4EE6E2CBB}" type="pres">
      <dgm:prSet presAssocID="{44846E32-5A79-45CB-B4A7-DA4AD686D094}" presName="horz1" presStyleCnt="0"/>
      <dgm:spPr/>
    </dgm:pt>
    <dgm:pt modelId="{1F3FEC42-047E-4955-8CED-9BDDCD4359FF}" type="pres">
      <dgm:prSet presAssocID="{44846E32-5A79-45CB-B4A7-DA4AD686D094}" presName="tx1" presStyleLbl="revTx" presStyleIdx="3" presStyleCnt="7"/>
      <dgm:spPr/>
    </dgm:pt>
    <dgm:pt modelId="{BE5D1C33-A193-497A-8A98-115E4D92B850}" type="pres">
      <dgm:prSet presAssocID="{44846E32-5A79-45CB-B4A7-DA4AD686D094}" presName="vert1" presStyleCnt="0"/>
      <dgm:spPr/>
    </dgm:pt>
    <dgm:pt modelId="{8B2C6932-30E0-4E70-A446-B3740747FBED}" type="pres">
      <dgm:prSet presAssocID="{18BD7A98-0DE2-428D-9487-45CCB583360B}" presName="thickLine" presStyleLbl="alignNode1" presStyleIdx="4" presStyleCnt="7"/>
      <dgm:spPr/>
    </dgm:pt>
    <dgm:pt modelId="{EF9D9D0A-BEDA-4009-9C43-FF26B12C9CA0}" type="pres">
      <dgm:prSet presAssocID="{18BD7A98-0DE2-428D-9487-45CCB583360B}" presName="horz1" presStyleCnt="0"/>
      <dgm:spPr/>
    </dgm:pt>
    <dgm:pt modelId="{26F7EC76-9173-41C5-AABC-1A771E8C7792}" type="pres">
      <dgm:prSet presAssocID="{18BD7A98-0DE2-428D-9487-45CCB583360B}" presName="tx1" presStyleLbl="revTx" presStyleIdx="4" presStyleCnt="7"/>
      <dgm:spPr/>
    </dgm:pt>
    <dgm:pt modelId="{F51ED292-3CC8-4260-96CF-2F8A86390931}" type="pres">
      <dgm:prSet presAssocID="{18BD7A98-0DE2-428D-9487-45CCB583360B}" presName="vert1" presStyleCnt="0"/>
      <dgm:spPr/>
    </dgm:pt>
    <dgm:pt modelId="{0F28D914-B693-4ADA-A57E-351E09C32435}" type="pres">
      <dgm:prSet presAssocID="{04905FAD-740D-495D-A669-B2F9D5A1F489}" presName="thickLine" presStyleLbl="alignNode1" presStyleIdx="5" presStyleCnt="7"/>
      <dgm:spPr/>
    </dgm:pt>
    <dgm:pt modelId="{CD8600EF-F3BC-4C32-9AE9-B0F08770646B}" type="pres">
      <dgm:prSet presAssocID="{04905FAD-740D-495D-A669-B2F9D5A1F489}" presName="horz1" presStyleCnt="0"/>
      <dgm:spPr/>
    </dgm:pt>
    <dgm:pt modelId="{8493A518-72A5-4CBB-A2F6-579C77E929EB}" type="pres">
      <dgm:prSet presAssocID="{04905FAD-740D-495D-A669-B2F9D5A1F489}" presName="tx1" presStyleLbl="revTx" presStyleIdx="5" presStyleCnt="7"/>
      <dgm:spPr/>
    </dgm:pt>
    <dgm:pt modelId="{5D1665F4-BE91-429C-8CAA-A1DE034DE280}" type="pres">
      <dgm:prSet presAssocID="{04905FAD-740D-495D-A669-B2F9D5A1F489}" presName="vert1" presStyleCnt="0"/>
      <dgm:spPr/>
    </dgm:pt>
    <dgm:pt modelId="{8D9EAFCF-2511-44C1-B299-2CE47227FDB0}" type="pres">
      <dgm:prSet presAssocID="{6549BDD5-ECCF-4D27-A397-B26EF178A81E}" presName="thickLine" presStyleLbl="alignNode1" presStyleIdx="6" presStyleCnt="7"/>
      <dgm:spPr/>
    </dgm:pt>
    <dgm:pt modelId="{C8F5ED16-EA78-4D50-A137-2AD1A197D5C3}" type="pres">
      <dgm:prSet presAssocID="{6549BDD5-ECCF-4D27-A397-B26EF178A81E}" presName="horz1" presStyleCnt="0"/>
      <dgm:spPr/>
    </dgm:pt>
    <dgm:pt modelId="{E5C6056D-AEAD-4047-BA70-552A3A4AE013}" type="pres">
      <dgm:prSet presAssocID="{6549BDD5-ECCF-4D27-A397-B26EF178A81E}" presName="tx1" presStyleLbl="revTx" presStyleIdx="6" presStyleCnt="7"/>
      <dgm:spPr/>
    </dgm:pt>
    <dgm:pt modelId="{527CEDCF-5517-41BD-9EE0-AC619D7C16BA}" type="pres">
      <dgm:prSet presAssocID="{6549BDD5-ECCF-4D27-A397-B26EF178A81E}" presName="vert1" presStyleCnt="0"/>
      <dgm:spPr/>
    </dgm:pt>
  </dgm:ptLst>
  <dgm:cxnLst>
    <dgm:cxn modelId="{FBCCE813-D4CA-4EEA-849A-13363784C70E}" srcId="{BB625E88-665A-4F73-9633-35A42F5F9EE0}" destId="{04905FAD-740D-495D-A669-B2F9D5A1F489}" srcOrd="5" destOrd="0" parTransId="{1C4794B2-8E31-4209-A220-90B55F0AD8DF}" sibTransId="{E1F85A5B-DB78-4DA3-B1FB-A784E28E5915}"/>
    <dgm:cxn modelId="{8BC69D15-0D3B-4589-A6B6-240FD0004A07}" type="presOf" srcId="{6549BDD5-ECCF-4D27-A397-B26EF178A81E}" destId="{E5C6056D-AEAD-4047-BA70-552A3A4AE013}" srcOrd="0" destOrd="0" presId="urn:microsoft.com/office/officeart/2008/layout/LinedList"/>
    <dgm:cxn modelId="{88DC0C18-DF36-49F1-B1AA-E6A721551793}" srcId="{BB625E88-665A-4F73-9633-35A42F5F9EE0}" destId="{6549BDD5-ECCF-4D27-A397-B26EF178A81E}" srcOrd="6" destOrd="0" parTransId="{A921A3B4-5615-410B-AFF2-935689C1B2C4}" sibTransId="{8EE3FAB0-8E6C-44A6-BA8A-BD600F4FEF7C}"/>
    <dgm:cxn modelId="{AD716340-8D94-47C5-8983-8AF75B945E04}" srcId="{BB625E88-665A-4F73-9633-35A42F5F9EE0}" destId="{DBF08088-2C2B-47E5-8894-5B9B4F8DEA1E}" srcOrd="2" destOrd="0" parTransId="{F423EDC6-0024-42F4-B2C7-6457F4129834}" sibTransId="{291A0C73-4987-49BD-9A3D-40A570E8B86C}"/>
    <dgm:cxn modelId="{17337971-36DD-4AE1-A5F9-2236EBFB6EE5}" type="presOf" srcId="{04905FAD-740D-495D-A669-B2F9D5A1F489}" destId="{8493A518-72A5-4CBB-A2F6-579C77E929EB}" srcOrd="0" destOrd="0" presId="urn:microsoft.com/office/officeart/2008/layout/LinedList"/>
    <dgm:cxn modelId="{849FE453-D249-482D-A102-0FBD652C8D37}" type="presOf" srcId="{44846E32-5A79-45CB-B4A7-DA4AD686D094}" destId="{1F3FEC42-047E-4955-8CED-9BDDCD4359FF}" srcOrd="0" destOrd="0" presId="urn:microsoft.com/office/officeart/2008/layout/LinedList"/>
    <dgm:cxn modelId="{84CCD584-71F3-42A5-A770-35A9224CF280}" type="presOf" srcId="{AE6765FE-A992-4AFA-AA3A-10DA9EAB722C}" destId="{F18FA73E-0AB4-4432-B93C-76292039D85B}" srcOrd="0" destOrd="0" presId="urn:microsoft.com/office/officeart/2008/layout/LinedList"/>
    <dgm:cxn modelId="{52C4458B-DDB0-4148-89DD-BE47D83F32F9}" type="presOf" srcId="{C336146A-EF75-4B29-9753-530CE611C417}" destId="{EF0EB485-2F2E-44EB-B058-3E5334E20087}" srcOrd="0" destOrd="0" presId="urn:microsoft.com/office/officeart/2008/layout/LinedList"/>
    <dgm:cxn modelId="{92E51F8C-9C14-420C-9EA5-72F0FEB620D0}" srcId="{BB625E88-665A-4F73-9633-35A42F5F9EE0}" destId="{44846E32-5A79-45CB-B4A7-DA4AD686D094}" srcOrd="3" destOrd="0" parTransId="{31D058EF-767D-453E-9891-808B2791B0FD}" sibTransId="{79D26320-0344-408F-982E-BAC248ACBE01}"/>
    <dgm:cxn modelId="{CCBEE4B7-8B45-411C-8004-95C00D0A18A1}" srcId="{BB625E88-665A-4F73-9633-35A42F5F9EE0}" destId="{AE6765FE-A992-4AFA-AA3A-10DA9EAB722C}" srcOrd="1" destOrd="0" parTransId="{DAB70C2B-5DD2-46A7-85D7-96A77E3E345F}" sibTransId="{D6B7B0FC-A487-42AB-935D-9594D3DD66B3}"/>
    <dgm:cxn modelId="{717A02D3-532F-44B0-9A17-8D5F39B5D975}" type="presOf" srcId="{DBF08088-2C2B-47E5-8894-5B9B4F8DEA1E}" destId="{719988C5-E090-44FB-92AF-3B29217E2952}" srcOrd="0" destOrd="0" presId="urn:microsoft.com/office/officeart/2008/layout/LinedList"/>
    <dgm:cxn modelId="{FDAB39D6-BF57-4F49-BC9D-023EC67D57D7}" srcId="{BB625E88-665A-4F73-9633-35A42F5F9EE0}" destId="{C336146A-EF75-4B29-9753-530CE611C417}" srcOrd="0" destOrd="0" parTransId="{4AA79032-BDF4-4C71-9E45-A95AA5AC14A9}" sibTransId="{A7830D91-F425-4C62-854E-CE27FC390166}"/>
    <dgm:cxn modelId="{6A5B73DC-C161-4DEF-BA52-42E2D8FF6B55}" type="presOf" srcId="{BB625E88-665A-4F73-9633-35A42F5F9EE0}" destId="{F0DFB0DF-5FDD-49C0-9C7B-20AF4B3FF3DF}" srcOrd="0" destOrd="0" presId="urn:microsoft.com/office/officeart/2008/layout/LinedList"/>
    <dgm:cxn modelId="{61CF06F4-D72B-479C-938A-077F7B6688DF}" srcId="{BB625E88-665A-4F73-9633-35A42F5F9EE0}" destId="{18BD7A98-0DE2-428D-9487-45CCB583360B}" srcOrd="4" destOrd="0" parTransId="{D995C9EC-FA9F-421C-8A30-A36C09A1E177}" sibTransId="{D0578C41-6ED1-431A-BED7-2012C0EFA568}"/>
    <dgm:cxn modelId="{425E8BF4-56CF-4D73-8037-C4F815C9D0EE}" type="presOf" srcId="{18BD7A98-0DE2-428D-9487-45CCB583360B}" destId="{26F7EC76-9173-41C5-AABC-1A771E8C7792}" srcOrd="0" destOrd="0" presId="urn:microsoft.com/office/officeart/2008/layout/LinedList"/>
    <dgm:cxn modelId="{9BCC29CA-9636-4D39-B808-FBAB49CB5756}" type="presParOf" srcId="{F0DFB0DF-5FDD-49C0-9C7B-20AF4B3FF3DF}" destId="{556AAF5D-F8C9-4506-BEDE-7751084DF9AF}" srcOrd="0" destOrd="0" presId="urn:microsoft.com/office/officeart/2008/layout/LinedList"/>
    <dgm:cxn modelId="{79267905-DE7D-4FB7-995D-60712387680C}" type="presParOf" srcId="{F0DFB0DF-5FDD-49C0-9C7B-20AF4B3FF3DF}" destId="{DEFF96F7-845C-49D3-9CA5-F1259695914D}" srcOrd="1" destOrd="0" presId="urn:microsoft.com/office/officeart/2008/layout/LinedList"/>
    <dgm:cxn modelId="{2C929D4C-B559-437B-B21C-64102539EE19}" type="presParOf" srcId="{DEFF96F7-845C-49D3-9CA5-F1259695914D}" destId="{EF0EB485-2F2E-44EB-B058-3E5334E20087}" srcOrd="0" destOrd="0" presId="urn:microsoft.com/office/officeart/2008/layout/LinedList"/>
    <dgm:cxn modelId="{C5C7B399-1E39-4738-90A2-6192D918CBC6}" type="presParOf" srcId="{DEFF96F7-845C-49D3-9CA5-F1259695914D}" destId="{63E88F86-4C2D-493F-A89F-174EBC6C5889}" srcOrd="1" destOrd="0" presId="urn:microsoft.com/office/officeart/2008/layout/LinedList"/>
    <dgm:cxn modelId="{F0603A84-C8AC-4105-8A44-6C9775311BDB}" type="presParOf" srcId="{F0DFB0DF-5FDD-49C0-9C7B-20AF4B3FF3DF}" destId="{CA2DB1B9-37C9-4438-A3A2-71CD0C899E01}" srcOrd="2" destOrd="0" presId="urn:microsoft.com/office/officeart/2008/layout/LinedList"/>
    <dgm:cxn modelId="{4A93BAB4-0BDE-457F-BBE8-729E1AFDF700}" type="presParOf" srcId="{F0DFB0DF-5FDD-49C0-9C7B-20AF4B3FF3DF}" destId="{9A6717A3-1A5A-4B8B-8241-62FDF428DBC1}" srcOrd="3" destOrd="0" presId="urn:microsoft.com/office/officeart/2008/layout/LinedList"/>
    <dgm:cxn modelId="{8DA4321F-4AFC-4F02-BD95-77DE85EF56CA}" type="presParOf" srcId="{9A6717A3-1A5A-4B8B-8241-62FDF428DBC1}" destId="{F18FA73E-0AB4-4432-B93C-76292039D85B}" srcOrd="0" destOrd="0" presId="urn:microsoft.com/office/officeart/2008/layout/LinedList"/>
    <dgm:cxn modelId="{612A78A2-273D-4B9C-863B-63DD51DC0D0E}" type="presParOf" srcId="{9A6717A3-1A5A-4B8B-8241-62FDF428DBC1}" destId="{F18EA52D-EAC9-419A-9760-7887B3E45DE2}" srcOrd="1" destOrd="0" presId="urn:microsoft.com/office/officeart/2008/layout/LinedList"/>
    <dgm:cxn modelId="{BED004D6-4200-47A8-A560-84A151A9BD0B}" type="presParOf" srcId="{F0DFB0DF-5FDD-49C0-9C7B-20AF4B3FF3DF}" destId="{1D279D16-92C2-4516-9B2A-38F2940F35B4}" srcOrd="4" destOrd="0" presId="urn:microsoft.com/office/officeart/2008/layout/LinedList"/>
    <dgm:cxn modelId="{04EE38FC-8434-46A5-928A-89757552361C}" type="presParOf" srcId="{F0DFB0DF-5FDD-49C0-9C7B-20AF4B3FF3DF}" destId="{A9E206C1-A493-4477-9FA5-F7EDF423624F}" srcOrd="5" destOrd="0" presId="urn:microsoft.com/office/officeart/2008/layout/LinedList"/>
    <dgm:cxn modelId="{92B515CA-FCEE-4B0D-B0E2-7947F9BAF7F6}" type="presParOf" srcId="{A9E206C1-A493-4477-9FA5-F7EDF423624F}" destId="{719988C5-E090-44FB-92AF-3B29217E2952}" srcOrd="0" destOrd="0" presId="urn:microsoft.com/office/officeart/2008/layout/LinedList"/>
    <dgm:cxn modelId="{7DEC6FE9-6367-4679-A847-AE800C451CF3}" type="presParOf" srcId="{A9E206C1-A493-4477-9FA5-F7EDF423624F}" destId="{D1887E55-43CC-4DEE-8F0B-F1C98D30305A}" srcOrd="1" destOrd="0" presId="urn:microsoft.com/office/officeart/2008/layout/LinedList"/>
    <dgm:cxn modelId="{7663A9E9-D667-4DB7-98F3-763C7E19FF9E}" type="presParOf" srcId="{F0DFB0DF-5FDD-49C0-9C7B-20AF4B3FF3DF}" destId="{281F1A33-22F3-47DF-B253-BE0C59E84011}" srcOrd="6" destOrd="0" presId="urn:microsoft.com/office/officeart/2008/layout/LinedList"/>
    <dgm:cxn modelId="{3CCF0831-7B13-4533-A8B8-58DC1C8AB8BD}" type="presParOf" srcId="{F0DFB0DF-5FDD-49C0-9C7B-20AF4B3FF3DF}" destId="{978CE3A1-8A1C-43A8-8763-06C4EE6E2CBB}" srcOrd="7" destOrd="0" presId="urn:microsoft.com/office/officeart/2008/layout/LinedList"/>
    <dgm:cxn modelId="{67F199C8-3F0F-46DF-A2E8-5C6D8E47118E}" type="presParOf" srcId="{978CE3A1-8A1C-43A8-8763-06C4EE6E2CBB}" destId="{1F3FEC42-047E-4955-8CED-9BDDCD4359FF}" srcOrd="0" destOrd="0" presId="urn:microsoft.com/office/officeart/2008/layout/LinedList"/>
    <dgm:cxn modelId="{72A6F84E-A31F-44FD-8624-2C77DE92B7B5}" type="presParOf" srcId="{978CE3A1-8A1C-43A8-8763-06C4EE6E2CBB}" destId="{BE5D1C33-A193-497A-8A98-115E4D92B850}" srcOrd="1" destOrd="0" presId="urn:microsoft.com/office/officeart/2008/layout/LinedList"/>
    <dgm:cxn modelId="{D6E65746-E89C-4ADF-80A3-52FEB8A6C414}" type="presParOf" srcId="{F0DFB0DF-5FDD-49C0-9C7B-20AF4B3FF3DF}" destId="{8B2C6932-30E0-4E70-A446-B3740747FBED}" srcOrd="8" destOrd="0" presId="urn:microsoft.com/office/officeart/2008/layout/LinedList"/>
    <dgm:cxn modelId="{36A603F0-55B7-44CB-AB0F-733EEB21FCEC}" type="presParOf" srcId="{F0DFB0DF-5FDD-49C0-9C7B-20AF4B3FF3DF}" destId="{EF9D9D0A-BEDA-4009-9C43-FF26B12C9CA0}" srcOrd="9" destOrd="0" presId="urn:microsoft.com/office/officeart/2008/layout/LinedList"/>
    <dgm:cxn modelId="{B1266AF0-7B20-4D14-8CE2-46D62D6D2129}" type="presParOf" srcId="{EF9D9D0A-BEDA-4009-9C43-FF26B12C9CA0}" destId="{26F7EC76-9173-41C5-AABC-1A771E8C7792}" srcOrd="0" destOrd="0" presId="urn:microsoft.com/office/officeart/2008/layout/LinedList"/>
    <dgm:cxn modelId="{EF214AAD-6C05-46E1-9BDF-8101ADE57D51}" type="presParOf" srcId="{EF9D9D0A-BEDA-4009-9C43-FF26B12C9CA0}" destId="{F51ED292-3CC8-4260-96CF-2F8A86390931}" srcOrd="1" destOrd="0" presId="urn:microsoft.com/office/officeart/2008/layout/LinedList"/>
    <dgm:cxn modelId="{068E378A-8110-44F2-A21B-D1CC102C49CA}" type="presParOf" srcId="{F0DFB0DF-5FDD-49C0-9C7B-20AF4B3FF3DF}" destId="{0F28D914-B693-4ADA-A57E-351E09C32435}" srcOrd="10" destOrd="0" presId="urn:microsoft.com/office/officeart/2008/layout/LinedList"/>
    <dgm:cxn modelId="{8EC2A467-F3A7-4A38-A3A7-687219ECEC7C}" type="presParOf" srcId="{F0DFB0DF-5FDD-49C0-9C7B-20AF4B3FF3DF}" destId="{CD8600EF-F3BC-4C32-9AE9-B0F08770646B}" srcOrd="11" destOrd="0" presId="urn:microsoft.com/office/officeart/2008/layout/LinedList"/>
    <dgm:cxn modelId="{5C7F24A0-189F-40D6-8AE8-21BBE96BF45E}" type="presParOf" srcId="{CD8600EF-F3BC-4C32-9AE9-B0F08770646B}" destId="{8493A518-72A5-4CBB-A2F6-579C77E929EB}" srcOrd="0" destOrd="0" presId="urn:microsoft.com/office/officeart/2008/layout/LinedList"/>
    <dgm:cxn modelId="{8B558ECA-9B72-4D24-B094-2E6A28298BD3}" type="presParOf" srcId="{CD8600EF-F3BC-4C32-9AE9-B0F08770646B}" destId="{5D1665F4-BE91-429C-8CAA-A1DE034DE280}" srcOrd="1" destOrd="0" presId="urn:microsoft.com/office/officeart/2008/layout/LinedList"/>
    <dgm:cxn modelId="{F828A760-9123-41C4-9E61-C98177640062}" type="presParOf" srcId="{F0DFB0DF-5FDD-49C0-9C7B-20AF4B3FF3DF}" destId="{8D9EAFCF-2511-44C1-B299-2CE47227FDB0}" srcOrd="12" destOrd="0" presId="urn:microsoft.com/office/officeart/2008/layout/LinedList"/>
    <dgm:cxn modelId="{52D845AA-E5E6-4CC3-8F7F-4A2D4157F8F9}" type="presParOf" srcId="{F0DFB0DF-5FDD-49C0-9C7B-20AF4B3FF3DF}" destId="{C8F5ED16-EA78-4D50-A137-2AD1A197D5C3}" srcOrd="13" destOrd="0" presId="urn:microsoft.com/office/officeart/2008/layout/LinedList"/>
    <dgm:cxn modelId="{CF2DFE6F-4217-40E3-8088-1CBBE68D4CF0}" type="presParOf" srcId="{C8F5ED16-EA78-4D50-A137-2AD1A197D5C3}" destId="{E5C6056D-AEAD-4047-BA70-552A3A4AE013}" srcOrd="0" destOrd="0" presId="urn:microsoft.com/office/officeart/2008/layout/LinedList"/>
    <dgm:cxn modelId="{2B2619FA-7264-4C1F-B0F4-8DCB2A74975A}" type="presParOf" srcId="{C8F5ED16-EA78-4D50-A137-2AD1A197D5C3}" destId="{527CEDCF-5517-41BD-9EE0-AC619D7C16B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30089-2AA4-4D5B-8696-905D412C41A1}">
      <dsp:nvSpPr>
        <dsp:cNvPr id="0" name=""/>
        <dsp:cNvSpPr/>
      </dsp:nvSpPr>
      <dsp:spPr>
        <a:xfrm>
          <a:off x="818745" y="81150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42956B-33DD-4347-BA21-6EFC5BC40D0D}">
      <dsp:nvSpPr>
        <dsp:cNvPr id="0" name=""/>
        <dsp:cNvSpPr/>
      </dsp:nvSpPr>
      <dsp:spPr>
        <a:xfrm>
          <a:off x="323745" y="1992476"/>
          <a:ext cx="1800000" cy="129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latin typeface="Times New Roman" panose="02020603050405020304" pitchFamily="18" charset="0"/>
              <a:cs typeface="Times New Roman" panose="02020603050405020304" pitchFamily="18" charset="0"/>
            </a:rPr>
            <a:t>Develop a PySpark application to load data Spark DataFrames and save it into Hive tables on a Hadoop cluster in Parquet format.</a:t>
          </a:r>
          <a:endParaRPr lang="en-US" sz="1100" kern="1200">
            <a:latin typeface="Times New Roman" panose="02020603050405020304" pitchFamily="18" charset="0"/>
            <a:cs typeface="Times New Roman" panose="02020603050405020304" pitchFamily="18" charset="0"/>
          </a:endParaRPr>
        </a:p>
      </dsp:txBody>
      <dsp:txXfrm>
        <a:off x="323745" y="1992476"/>
        <a:ext cx="1800000" cy="1290937"/>
      </dsp:txXfrm>
    </dsp:sp>
    <dsp:sp modelId="{5D9FBF77-159B-44B6-84C7-9F1598FEC502}">
      <dsp:nvSpPr>
        <dsp:cNvPr id="0" name=""/>
        <dsp:cNvSpPr/>
      </dsp:nvSpPr>
      <dsp:spPr>
        <a:xfrm>
          <a:off x="2933745" y="81150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0CA2D-491F-4524-B0F8-523F6454D51C}">
      <dsp:nvSpPr>
        <dsp:cNvPr id="0" name=""/>
        <dsp:cNvSpPr/>
      </dsp:nvSpPr>
      <dsp:spPr>
        <a:xfrm>
          <a:off x="2438745" y="1992476"/>
          <a:ext cx="1800000" cy="129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latin typeface="Times New Roman" panose="02020603050405020304" pitchFamily="18" charset="0"/>
              <a:cs typeface="Times New Roman" panose="02020603050405020304" pitchFamily="18" charset="0"/>
            </a:rPr>
            <a:t>Perform profiling of the data through PySpark and ensure that it is migrated correctly wherever the source is an RDBMS</a:t>
          </a:r>
          <a:endParaRPr lang="en-US" sz="1100" kern="1200">
            <a:latin typeface="Times New Roman" panose="02020603050405020304" pitchFamily="18" charset="0"/>
            <a:cs typeface="Times New Roman" panose="02020603050405020304" pitchFamily="18" charset="0"/>
          </a:endParaRPr>
        </a:p>
      </dsp:txBody>
      <dsp:txXfrm>
        <a:off x="2438745" y="1992476"/>
        <a:ext cx="1800000" cy="1290937"/>
      </dsp:txXfrm>
    </dsp:sp>
    <dsp:sp modelId="{60EF0003-41D5-4E80-AB00-C05C42577402}">
      <dsp:nvSpPr>
        <dsp:cNvPr id="0" name=""/>
        <dsp:cNvSpPr/>
      </dsp:nvSpPr>
      <dsp:spPr>
        <a:xfrm>
          <a:off x="5048745" y="81150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E40CF4-6CB1-489B-81F7-07E7155ED723}">
      <dsp:nvSpPr>
        <dsp:cNvPr id="0" name=""/>
        <dsp:cNvSpPr/>
      </dsp:nvSpPr>
      <dsp:spPr>
        <a:xfrm>
          <a:off x="4553745" y="1992476"/>
          <a:ext cx="1800000" cy="129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latin typeface="Times New Roman" panose="02020603050405020304" pitchFamily="18" charset="0"/>
              <a:cs typeface="Times New Roman" panose="02020603050405020304" pitchFamily="18" charset="0"/>
            </a:rPr>
            <a:t>Write PySpark routines to cleanse the data, prepare the data to handle missing values, and the data transformations identified in task 1.1 again making sure that the data is written into Hive tables in an efficient format</a:t>
          </a:r>
          <a:endParaRPr lang="en-US" sz="1100" kern="1200">
            <a:latin typeface="Times New Roman" panose="02020603050405020304" pitchFamily="18" charset="0"/>
            <a:cs typeface="Times New Roman" panose="02020603050405020304" pitchFamily="18" charset="0"/>
          </a:endParaRPr>
        </a:p>
      </dsp:txBody>
      <dsp:txXfrm>
        <a:off x="4553745" y="1992476"/>
        <a:ext cx="1800000" cy="1290937"/>
      </dsp:txXfrm>
    </dsp:sp>
    <dsp:sp modelId="{BB02D504-B869-4C44-92BA-C63BE13B6EEF}">
      <dsp:nvSpPr>
        <dsp:cNvPr id="0" name=""/>
        <dsp:cNvSpPr/>
      </dsp:nvSpPr>
      <dsp:spPr>
        <a:xfrm>
          <a:off x="7163745" y="81150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C7441-8700-4D80-9213-CFB09D00A6AD}">
      <dsp:nvSpPr>
        <dsp:cNvPr id="0" name=""/>
        <dsp:cNvSpPr/>
      </dsp:nvSpPr>
      <dsp:spPr>
        <a:xfrm>
          <a:off x="6668745" y="1992476"/>
          <a:ext cx="1800000" cy="129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latin typeface="Times New Roman" panose="02020603050405020304" pitchFamily="18" charset="0"/>
              <a:cs typeface="Times New Roman" panose="02020603050405020304" pitchFamily="18" charset="0"/>
            </a:rPr>
            <a:t>If the predictive model identified in task 2.4 available in Spark MLlib then develop a PySpark application to implement and evaluate the ML model with appropriate metrics</a:t>
          </a:r>
          <a:endParaRPr lang="en-US" sz="1100" kern="1200">
            <a:latin typeface="Times New Roman" panose="02020603050405020304" pitchFamily="18" charset="0"/>
            <a:cs typeface="Times New Roman" panose="02020603050405020304" pitchFamily="18" charset="0"/>
          </a:endParaRPr>
        </a:p>
      </dsp:txBody>
      <dsp:txXfrm>
        <a:off x="6668745" y="1992476"/>
        <a:ext cx="1800000" cy="1290937"/>
      </dsp:txXfrm>
    </dsp:sp>
    <dsp:sp modelId="{3CAA5390-36B8-46B0-982B-CA28B907CE21}">
      <dsp:nvSpPr>
        <dsp:cNvPr id="0" name=""/>
        <dsp:cNvSpPr/>
      </dsp:nvSpPr>
      <dsp:spPr>
        <a:xfrm>
          <a:off x="9278745" y="81150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D5CBA3-BCDC-4F5C-998E-D02508E4A00D}">
      <dsp:nvSpPr>
        <dsp:cNvPr id="0" name=""/>
        <dsp:cNvSpPr/>
      </dsp:nvSpPr>
      <dsp:spPr>
        <a:xfrm>
          <a:off x="8783745" y="1992476"/>
          <a:ext cx="1800000" cy="129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latin typeface="Times New Roman" panose="02020603050405020304" pitchFamily="18" charset="0"/>
              <a:cs typeface="Times New Roman" panose="02020603050405020304" pitchFamily="18" charset="0"/>
            </a:rPr>
            <a:t>Ensure that the best practices are followed and the design &amp; code use the features of Spark and take advantage thereof</a:t>
          </a:r>
          <a:r>
            <a:rPr lang="en-IN" sz="1100" kern="1200"/>
            <a:t>.</a:t>
          </a:r>
          <a:endParaRPr lang="en-US" sz="1100" kern="1200"/>
        </a:p>
      </dsp:txBody>
      <dsp:txXfrm>
        <a:off x="8783745" y="1992476"/>
        <a:ext cx="1800000" cy="1290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A0D9D-96C0-4F6D-9CE0-2A081EF00965}">
      <dsp:nvSpPr>
        <dsp:cNvPr id="0" name=""/>
        <dsp:cNvSpPr/>
      </dsp:nvSpPr>
      <dsp:spPr>
        <a:xfrm>
          <a:off x="1147222" y="3301"/>
          <a:ext cx="2193689" cy="13162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Using </a:t>
          </a:r>
          <a:r>
            <a:rPr lang="en-US" sz="1400" kern="1200" err="1">
              <a:latin typeface="Calibri Light" panose="020F0302020204030204"/>
            </a:rPr>
            <a:t>Pyspark</a:t>
          </a:r>
          <a:r>
            <a:rPr lang="en-US" sz="1400" kern="1200"/>
            <a:t> application we have loaded the data . </a:t>
          </a:r>
        </a:p>
      </dsp:txBody>
      <dsp:txXfrm>
        <a:off x="1147222" y="3301"/>
        <a:ext cx="2193689" cy="1316213"/>
      </dsp:txXfrm>
    </dsp:sp>
    <dsp:sp modelId="{0E8B3677-912D-45C3-B4A1-C290387279F2}">
      <dsp:nvSpPr>
        <dsp:cNvPr id="0" name=""/>
        <dsp:cNvSpPr/>
      </dsp:nvSpPr>
      <dsp:spPr>
        <a:xfrm>
          <a:off x="3560280" y="3301"/>
          <a:ext cx="2193689" cy="13162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We have loaded 3 datasets bookmastertrain.csv as df1, usermaster.csv as df2 and bookpurchasehistory.csv as df3</a:t>
          </a:r>
          <a:r>
            <a:rPr lang="en-US" sz="1400" kern="1200">
              <a:latin typeface="Calibri Light" panose="020F0302020204030204"/>
            </a:rPr>
            <a:t>.</a:t>
          </a:r>
          <a:endParaRPr lang="en-US" sz="1400" kern="1200"/>
        </a:p>
      </dsp:txBody>
      <dsp:txXfrm>
        <a:off x="3560280" y="3301"/>
        <a:ext cx="2193689" cy="1316213"/>
      </dsp:txXfrm>
    </dsp:sp>
    <dsp:sp modelId="{60BCA36B-F3ED-4A87-B9AF-6FEEA0B7B049}">
      <dsp:nvSpPr>
        <dsp:cNvPr id="0" name=""/>
        <dsp:cNvSpPr/>
      </dsp:nvSpPr>
      <dsp:spPr>
        <a:xfrm>
          <a:off x="1147222" y="1538884"/>
          <a:ext cx="2193689" cy="13162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Light" panose="020F0302020204030204"/>
            </a:rPr>
            <a:t> Using RDBMS commands we have joined the tables in </a:t>
          </a:r>
          <a:r>
            <a:rPr lang="en-US" sz="1400" kern="1200" err="1">
              <a:latin typeface="Calibri Light" panose="020F0302020204030204"/>
            </a:rPr>
            <a:t>Pyspark</a:t>
          </a:r>
          <a:r>
            <a:rPr lang="en-US" sz="1400" kern="1200">
              <a:latin typeface="Calibri Light" panose="020F0302020204030204"/>
            </a:rPr>
            <a:t> application .</a:t>
          </a:r>
        </a:p>
      </dsp:txBody>
      <dsp:txXfrm>
        <a:off x="1147222" y="1538884"/>
        <a:ext cx="2193689" cy="1316213"/>
      </dsp:txXfrm>
    </dsp:sp>
    <dsp:sp modelId="{862C3EF5-4DB8-47BE-A146-79F4091D6E04}">
      <dsp:nvSpPr>
        <dsp:cNvPr id="0" name=""/>
        <dsp:cNvSpPr/>
      </dsp:nvSpPr>
      <dsp:spPr>
        <a:xfrm>
          <a:off x="3560280" y="1538884"/>
          <a:ext cx="2193689" cy="13162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Light" panose="020F0302020204030204"/>
            </a:rPr>
            <a:t>Joined tables with column </a:t>
          </a:r>
          <a:r>
            <a:rPr lang="en-US" sz="1400" kern="1200" err="1">
              <a:latin typeface="Calibri Light" panose="020F0302020204030204"/>
            </a:rPr>
            <a:t>UserID</a:t>
          </a:r>
          <a:r>
            <a:rPr lang="en-US" sz="1400" kern="1200">
              <a:latin typeface="Calibri Light" panose="020F0302020204030204"/>
            </a:rPr>
            <a:t>.</a:t>
          </a:r>
        </a:p>
      </dsp:txBody>
      <dsp:txXfrm>
        <a:off x="3560280" y="1538884"/>
        <a:ext cx="2193689" cy="1316213"/>
      </dsp:txXfrm>
    </dsp:sp>
    <dsp:sp modelId="{9AB6D0A1-C3B7-4579-B5CF-1894697D01C8}">
      <dsp:nvSpPr>
        <dsp:cNvPr id="0" name=""/>
        <dsp:cNvSpPr/>
      </dsp:nvSpPr>
      <dsp:spPr>
        <a:xfrm>
          <a:off x="2353751" y="3074466"/>
          <a:ext cx="2193689" cy="131621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Light" panose="020F0302020204030204"/>
            </a:rPr>
            <a:t>Using </a:t>
          </a:r>
          <a:r>
            <a:rPr lang="en-US" sz="1400" kern="1200" err="1">
              <a:latin typeface="Calibri Light" panose="020F0302020204030204"/>
            </a:rPr>
            <a:t>StringIndexer</a:t>
          </a:r>
          <a:r>
            <a:rPr lang="en-US" sz="1400" kern="1200">
              <a:latin typeface="Calibri Light" panose="020F0302020204030204"/>
            </a:rPr>
            <a:t> converted the book names to numerical.</a:t>
          </a:r>
        </a:p>
      </dsp:txBody>
      <dsp:txXfrm>
        <a:off x="2353751" y="3074466"/>
        <a:ext cx="2193689" cy="13162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27050-F38F-4A5F-8558-0F7DC3E3844A}">
      <dsp:nvSpPr>
        <dsp:cNvPr id="0" name=""/>
        <dsp:cNvSpPr/>
      </dsp:nvSpPr>
      <dsp:spPr>
        <a:xfrm>
          <a:off x="0" y="48465"/>
          <a:ext cx="4008384" cy="82485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Cleaned the data that is we have dropped the columns which are not needed, fill the null values.</a:t>
          </a:r>
        </a:p>
      </dsp:txBody>
      <dsp:txXfrm>
        <a:off x="40266" y="88731"/>
        <a:ext cx="3927852" cy="744318"/>
      </dsp:txXfrm>
    </dsp:sp>
    <dsp:sp modelId="{BEAF5EB8-A34E-4EA1-80D8-7CDDD49E6860}">
      <dsp:nvSpPr>
        <dsp:cNvPr id="0" name=""/>
        <dsp:cNvSpPr/>
      </dsp:nvSpPr>
      <dsp:spPr>
        <a:xfrm>
          <a:off x="0" y="916515"/>
          <a:ext cx="4008384" cy="82485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We've used ALS ML system recommendation which is available in Pyspark. </a:t>
          </a:r>
        </a:p>
      </dsp:txBody>
      <dsp:txXfrm>
        <a:off x="40266" y="956781"/>
        <a:ext cx="3927852" cy="744318"/>
      </dsp:txXfrm>
    </dsp:sp>
    <dsp:sp modelId="{3CA3F899-28DE-4E22-AF73-EFDA1E7ACB0A}">
      <dsp:nvSpPr>
        <dsp:cNvPr id="0" name=""/>
        <dsp:cNvSpPr/>
      </dsp:nvSpPr>
      <dsp:spPr>
        <a:xfrm>
          <a:off x="0" y="1784565"/>
          <a:ext cx="4008384" cy="82485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We've splitted the model to train and test.</a:t>
          </a:r>
        </a:p>
      </dsp:txBody>
      <dsp:txXfrm>
        <a:off x="40266" y="1824831"/>
        <a:ext cx="3927852" cy="744318"/>
      </dsp:txXfrm>
    </dsp:sp>
    <dsp:sp modelId="{7EA888FA-5AF7-4081-A2FC-66A1C77FCB97}">
      <dsp:nvSpPr>
        <dsp:cNvPr id="0" name=""/>
        <dsp:cNvSpPr/>
      </dsp:nvSpPr>
      <dsp:spPr>
        <a:xfrm>
          <a:off x="0" y="2652616"/>
          <a:ext cx="4008384" cy="82485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Fitted up the model.</a:t>
          </a:r>
        </a:p>
      </dsp:txBody>
      <dsp:txXfrm>
        <a:off x="40266" y="2692882"/>
        <a:ext cx="3927852" cy="744318"/>
      </dsp:txXfrm>
    </dsp:sp>
    <dsp:sp modelId="{D6FAE538-9EEE-4BC6-8C8A-46399EA7BAB4}">
      <dsp:nvSpPr>
        <dsp:cNvPr id="0" name=""/>
        <dsp:cNvSpPr/>
      </dsp:nvSpPr>
      <dsp:spPr>
        <a:xfrm>
          <a:off x="0" y="3520666"/>
          <a:ext cx="4008384" cy="82485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Used RDBMS command orderby and dispalyed the book_index with BOOKNAME.</a:t>
          </a:r>
        </a:p>
      </dsp:txBody>
      <dsp:txXfrm>
        <a:off x="40266" y="3560932"/>
        <a:ext cx="3927852" cy="7443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F8902-7628-4CD1-99DC-18FE821B1B50}">
      <dsp:nvSpPr>
        <dsp:cNvPr id="0" name=""/>
        <dsp:cNvSpPr/>
      </dsp:nvSpPr>
      <dsp:spPr>
        <a:xfrm>
          <a:off x="0" y="536"/>
          <a:ext cx="4008384" cy="12551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759430-9E76-4FD3-A28E-4D10AED3DFD1}">
      <dsp:nvSpPr>
        <dsp:cNvPr id="0" name=""/>
        <dsp:cNvSpPr/>
      </dsp:nvSpPr>
      <dsp:spPr>
        <a:xfrm>
          <a:off x="379672" y="282937"/>
          <a:ext cx="690314" cy="690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445761-81F5-4A5C-96FB-CD9E7BEA6A82}">
      <dsp:nvSpPr>
        <dsp:cNvPr id="0" name=""/>
        <dsp:cNvSpPr/>
      </dsp:nvSpPr>
      <dsp:spPr>
        <a:xfrm>
          <a:off x="1449660" y="536"/>
          <a:ext cx="2558723" cy="1255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33" tIns="132833" rIns="132833" bIns="132833" numCol="1" spcCol="1270" anchor="ctr" anchorCtr="0">
          <a:noAutofit/>
        </a:bodyPr>
        <a:lstStyle/>
        <a:p>
          <a:pPr marL="0" lvl="0" indent="0" algn="l" defTabSz="666750">
            <a:lnSpc>
              <a:spcPct val="100000"/>
            </a:lnSpc>
            <a:spcBef>
              <a:spcPct val="0"/>
            </a:spcBef>
            <a:spcAft>
              <a:spcPct val="35000"/>
            </a:spcAft>
            <a:buNone/>
          </a:pPr>
          <a:r>
            <a:rPr lang="en-US" sz="1500" kern="1200"/>
            <a:t>Using RegressionEvaluator predicted the model and have calculated RMSE value.</a:t>
          </a:r>
        </a:p>
      </dsp:txBody>
      <dsp:txXfrm>
        <a:off x="1449660" y="536"/>
        <a:ext cx="2558723" cy="1255116"/>
      </dsp:txXfrm>
    </dsp:sp>
    <dsp:sp modelId="{2C764308-0DAA-4F1A-B46F-327AF8B0C321}">
      <dsp:nvSpPr>
        <dsp:cNvPr id="0" name=""/>
        <dsp:cNvSpPr/>
      </dsp:nvSpPr>
      <dsp:spPr>
        <a:xfrm>
          <a:off x="0" y="1569432"/>
          <a:ext cx="4008384" cy="12551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40A6F9-125D-4339-A28D-402BE4EBFD96}">
      <dsp:nvSpPr>
        <dsp:cNvPr id="0" name=""/>
        <dsp:cNvSpPr/>
      </dsp:nvSpPr>
      <dsp:spPr>
        <a:xfrm>
          <a:off x="379672" y="1851833"/>
          <a:ext cx="690314" cy="690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AF0571-D06F-4375-89FD-A1BBDF4CF272}">
      <dsp:nvSpPr>
        <dsp:cNvPr id="0" name=""/>
        <dsp:cNvSpPr/>
      </dsp:nvSpPr>
      <dsp:spPr>
        <a:xfrm>
          <a:off x="1449660" y="1569432"/>
          <a:ext cx="2558723" cy="1255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33" tIns="132833" rIns="132833" bIns="132833" numCol="1" spcCol="1270" anchor="ctr" anchorCtr="0">
          <a:noAutofit/>
        </a:bodyPr>
        <a:lstStyle/>
        <a:p>
          <a:pPr marL="0" lvl="0" indent="0" algn="l" defTabSz="666750">
            <a:lnSpc>
              <a:spcPct val="100000"/>
            </a:lnSpc>
            <a:spcBef>
              <a:spcPct val="0"/>
            </a:spcBef>
            <a:spcAft>
              <a:spcPct val="35000"/>
            </a:spcAft>
            <a:buNone/>
          </a:pPr>
          <a:r>
            <a:rPr lang="en-US" sz="1500" kern="1200"/>
            <a:t>We've recommended one book for every user.</a:t>
          </a:r>
        </a:p>
      </dsp:txBody>
      <dsp:txXfrm>
        <a:off x="1449660" y="1569432"/>
        <a:ext cx="2558723" cy="1255116"/>
      </dsp:txXfrm>
    </dsp:sp>
    <dsp:sp modelId="{748D6EDF-807E-4725-A951-BE2C9DDDF2FC}">
      <dsp:nvSpPr>
        <dsp:cNvPr id="0" name=""/>
        <dsp:cNvSpPr/>
      </dsp:nvSpPr>
      <dsp:spPr>
        <a:xfrm>
          <a:off x="0" y="3138328"/>
          <a:ext cx="4008384" cy="12551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5D0D8B-9C25-49D0-89A7-74F4A93B1844}">
      <dsp:nvSpPr>
        <dsp:cNvPr id="0" name=""/>
        <dsp:cNvSpPr/>
      </dsp:nvSpPr>
      <dsp:spPr>
        <a:xfrm>
          <a:off x="379672" y="3420730"/>
          <a:ext cx="690314" cy="690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3BF9F2-836C-42E2-B06A-7760DFD0E4C4}">
      <dsp:nvSpPr>
        <dsp:cNvPr id="0" name=""/>
        <dsp:cNvSpPr/>
      </dsp:nvSpPr>
      <dsp:spPr>
        <a:xfrm>
          <a:off x="1449660" y="3138328"/>
          <a:ext cx="2558723" cy="1255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33" tIns="132833" rIns="132833" bIns="132833" numCol="1" spcCol="1270" anchor="ctr" anchorCtr="0">
          <a:noAutofit/>
        </a:bodyPr>
        <a:lstStyle/>
        <a:p>
          <a:pPr marL="0" lvl="0" indent="0" algn="l" defTabSz="666750">
            <a:lnSpc>
              <a:spcPct val="100000"/>
            </a:lnSpc>
            <a:spcBef>
              <a:spcPct val="0"/>
            </a:spcBef>
            <a:spcAft>
              <a:spcPct val="35000"/>
            </a:spcAft>
            <a:buNone/>
          </a:pPr>
          <a:r>
            <a:rPr lang="en-US" sz="1500" kern="1200"/>
            <a:t>Imported the data into hive tables by importing SparkSession, Row from pyspark.sql.</a:t>
          </a:r>
        </a:p>
      </dsp:txBody>
      <dsp:txXfrm>
        <a:off x="1449660" y="3138328"/>
        <a:ext cx="2558723" cy="12551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AAF5D-F8C9-4506-BEDE-7751084DF9AF}">
      <dsp:nvSpPr>
        <dsp:cNvPr id="0" name=""/>
        <dsp:cNvSpPr/>
      </dsp:nvSpPr>
      <dsp:spPr>
        <a:xfrm>
          <a:off x="0" y="495"/>
          <a:ext cx="532923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0EB485-2F2E-44EB-B058-3E5334E20087}">
      <dsp:nvSpPr>
        <dsp:cNvPr id="0" name=""/>
        <dsp:cNvSpPr/>
      </dsp:nvSpPr>
      <dsp:spPr>
        <a:xfrm>
          <a:off x="0" y="495"/>
          <a:ext cx="5329236" cy="579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Writing codes in a python notebook serves the purpose of backend development of a machine learning model.</a:t>
          </a:r>
        </a:p>
      </dsp:txBody>
      <dsp:txXfrm>
        <a:off x="0" y="495"/>
        <a:ext cx="5329236" cy="579522"/>
      </dsp:txXfrm>
    </dsp:sp>
    <dsp:sp modelId="{CA2DB1B9-37C9-4438-A3A2-71CD0C899E01}">
      <dsp:nvSpPr>
        <dsp:cNvPr id="0" name=""/>
        <dsp:cNvSpPr/>
      </dsp:nvSpPr>
      <dsp:spPr>
        <a:xfrm>
          <a:off x="0" y="580018"/>
          <a:ext cx="532923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8FA73E-0AB4-4432-B93C-76292039D85B}">
      <dsp:nvSpPr>
        <dsp:cNvPr id="0" name=""/>
        <dsp:cNvSpPr/>
      </dsp:nvSpPr>
      <dsp:spPr>
        <a:xfrm>
          <a:off x="0" y="580018"/>
          <a:ext cx="5329236" cy="579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The backend work of the product is only justified when it’s put into production for use of people.</a:t>
          </a:r>
        </a:p>
      </dsp:txBody>
      <dsp:txXfrm>
        <a:off x="0" y="580018"/>
        <a:ext cx="5329236" cy="579522"/>
      </dsp:txXfrm>
    </dsp:sp>
    <dsp:sp modelId="{1D279D16-92C2-4516-9B2A-38F2940F35B4}">
      <dsp:nvSpPr>
        <dsp:cNvPr id="0" name=""/>
        <dsp:cNvSpPr/>
      </dsp:nvSpPr>
      <dsp:spPr>
        <a:xfrm>
          <a:off x="0" y="1159540"/>
          <a:ext cx="532923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9988C5-E090-44FB-92AF-3B29217E2952}">
      <dsp:nvSpPr>
        <dsp:cNvPr id="0" name=""/>
        <dsp:cNvSpPr/>
      </dsp:nvSpPr>
      <dsp:spPr>
        <a:xfrm>
          <a:off x="0" y="1159540"/>
          <a:ext cx="5329236" cy="579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We deploy our Machine Learning model using Flask, a web application framework written in Python.</a:t>
          </a:r>
        </a:p>
      </dsp:txBody>
      <dsp:txXfrm>
        <a:off x="0" y="1159540"/>
        <a:ext cx="5329236" cy="579522"/>
      </dsp:txXfrm>
    </dsp:sp>
    <dsp:sp modelId="{281F1A33-22F3-47DF-B253-BE0C59E84011}">
      <dsp:nvSpPr>
        <dsp:cNvPr id="0" name=""/>
        <dsp:cNvSpPr/>
      </dsp:nvSpPr>
      <dsp:spPr>
        <a:xfrm>
          <a:off x="0" y="1739063"/>
          <a:ext cx="532923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3FEC42-047E-4955-8CED-9BDDCD4359FF}">
      <dsp:nvSpPr>
        <dsp:cNvPr id="0" name=""/>
        <dsp:cNvSpPr/>
      </dsp:nvSpPr>
      <dsp:spPr>
        <a:xfrm>
          <a:off x="0" y="1739063"/>
          <a:ext cx="5329236" cy="579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We connect and integrate our frontend website and power it with the functionalities of developed python codes for machine learning.</a:t>
          </a:r>
        </a:p>
      </dsp:txBody>
      <dsp:txXfrm>
        <a:off x="0" y="1739063"/>
        <a:ext cx="5329236" cy="579522"/>
      </dsp:txXfrm>
    </dsp:sp>
    <dsp:sp modelId="{8B2C6932-30E0-4E70-A446-B3740747FBED}">
      <dsp:nvSpPr>
        <dsp:cNvPr id="0" name=""/>
        <dsp:cNvSpPr/>
      </dsp:nvSpPr>
      <dsp:spPr>
        <a:xfrm>
          <a:off x="0" y="2318586"/>
          <a:ext cx="532923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F7EC76-9173-41C5-AABC-1A771E8C7792}">
      <dsp:nvSpPr>
        <dsp:cNvPr id="0" name=""/>
        <dsp:cNvSpPr/>
      </dsp:nvSpPr>
      <dsp:spPr>
        <a:xfrm>
          <a:off x="0" y="2318586"/>
          <a:ext cx="5329236" cy="579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We deploy this model in our local server at address: </a:t>
          </a:r>
          <a:r>
            <a:rPr lang="en-US" sz="1400" kern="1200">
              <a:hlinkClick xmlns:r="http://schemas.openxmlformats.org/officeDocument/2006/relationships" r:id="rId1"/>
            </a:rPr>
            <a:t>http://127.0.0.1:5000/</a:t>
          </a:r>
          <a:r>
            <a:rPr lang="en-US" sz="1400" kern="1200"/>
            <a:t>. </a:t>
          </a:r>
        </a:p>
      </dsp:txBody>
      <dsp:txXfrm>
        <a:off x="0" y="2318586"/>
        <a:ext cx="5329236" cy="579522"/>
      </dsp:txXfrm>
    </dsp:sp>
    <dsp:sp modelId="{0F28D914-B693-4ADA-A57E-351E09C32435}">
      <dsp:nvSpPr>
        <dsp:cNvPr id="0" name=""/>
        <dsp:cNvSpPr/>
      </dsp:nvSpPr>
      <dsp:spPr>
        <a:xfrm>
          <a:off x="0" y="2898109"/>
          <a:ext cx="532923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93A518-72A5-4CBB-A2F6-579C77E929EB}">
      <dsp:nvSpPr>
        <dsp:cNvPr id="0" name=""/>
        <dsp:cNvSpPr/>
      </dsp:nvSpPr>
      <dsp:spPr>
        <a:xfrm>
          <a:off x="0" y="2898109"/>
          <a:ext cx="5329236" cy="579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We can see some snapshots our working model in the previous snapshots.</a:t>
          </a:r>
        </a:p>
      </dsp:txBody>
      <dsp:txXfrm>
        <a:off x="0" y="2898109"/>
        <a:ext cx="5329236" cy="579522"/>
      </dsp:txXfrm>
    </dsp:sp>
    <dsp:sp modelId="{8D9EAFCF-2511-44C1-B299-2CE47227FDB0}">
      <dsp:nvSpPr>
        <dsp:cNvPr id="0" name=""/>
        <dsp:cNvSpPr/>
      </dsp:nvSpPr>
      <dsp:spPr>
        <a:xfrm>
          <a:off x="0" y="3477631"/>
          <a:ext cx="532923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C6056D-AEAD-4047-BA70-552A3A4AE013}">
      <dsp:nvSpPr>
        <dsp:cNvPr id="0" name=""/>
        <dsp:cNvSpPr/>
      </dsp:nvSpPr>
      <dsp:spPr>
        <a:xfrm>
          <a:off x="0" y="3477631"/>
          <a:ext cx="5329236" cy="579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Likewise, our project can be deployed into a web server too.</a:t>
          </a:r>
        </a:p>
      </dsp:txBody>
      <dsp:txXfrm>
        <a:off x="0" y="3477631"/>
        <a:ext cx="5329236" cy="57952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DE3D-6E2F-4185-8587-8E4505384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55F5E9-537B-49C8-8921-E835B8A0C8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8A7D5F-C0C7-4836-8776-4DEC06BDD370}"/>
              </a:ext>
            </a:extLst>
          </p:cNvPr>
          <p:cNvSpPr>
            <a:spLocks noGrp="1"/>
          </p:cNvSpPr>
          <p:nvPr>
            <p:ph type="dt" sz="half" idx="10"/>
          </p:nvPr>
        </p:nvSpPr>
        <p:spPr/>
        <p:txBody>
          <a:bodyPr/>
          <a:lstStyle/>
          <a:p>
            <a:fld id="{F9819391-3A4F-4B1C-A4F0-0CF6761C239C}" type="datetimeFigureOut">
              <a:rPr lang="en-US" smtClean="0"/>
              <a:t>3/23/2022</a:t>
            </a:fld>
            <a:endParaRPr lang="en-US"/>
          </a:p>
        </p:txBody>
      </p:sp>
      <p:sp>
        <p:nvSpPr>
          <p:cNvPr id="5" name="Footer Placeholder 4">
            <a:extLst>
              <a:ext uri="{FF2B5EF4-FFF2-40B4-BE49-F238E27FC236}">
                <a16:creationId xmlns:a16="http://schemas.microsoft.com/office/drawing/2014/main" id="{B7467258-CC60-41EB-845F-B426F061C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98EDF-37D8-48A8-9C3E-23F6A937C4DB}"/>
              </a:ext>
            </a:extLst>
          </p:cNvPr>
          <p:cNvSpPr>
            <a:spLocks noGrp="1"/>
          </p:cNvSpPr>
          <p:nvPr>
            <p:ph type="sldNum" sz="quarter" idx="12"/>
          </p:nvPr>
        </p:nvSpPr>
        <p:spPr/>
        <p:txBody>
          <a:bodyPr/>
          <a:lstStyle/>
          <a:p>
            <a:fld id="{34A6585A-D1AF-4B5D-BCA6-95A16EBF06BD}" type="slidenum">
              <a:rPr lang="en-US" smtClean="0"/>
              <a:t>‹#›</a:t>
            </a:fld>
            <a:endParaRPr lang="en-US"/>
          </a:p>
        </p:txBody>
      </p:sp>
    </p:spTree>
    <p:extLst>
      <p:ext uri="{BB962C8B-B14F-4D97-AF65-F5344CB8AC3E}">
        <p14:creationId xmlns:p14="http://schemas.microsoft.com/office/powerpoint/2010/main" val="226350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7CC9B-C60B-43F8-B209-85A2FAF4CF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E530E5-68F9-45A7-9FAA-4D8416372E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05FAC-AE51-4792-B8F8-074FD027D1E5}"/>
              </a:ext>
            </a:extLst>
          </p:cNvPr>
          <p:cNvSpPr>
            <a:spLocks noGrp="1"/>
          </p:cNvSpPr>
          <p:nvPr>
            <p:ph type="dt" sz="half" idx="10"/>
          </p:nvPr>
        </p:nvSpPr>
        <p:spPr/>
        <p:txBody>
          <a:bodyPr/>
          <a:lstStyle/>
          <a:p>
            <a:fld id="{F9819391-3A4F-4B1C-A4F0-0CF6761C239C}" type="datetimeFigureOut">
              <a:rPr lang="en-US" smtClean="0"/>
              <a:t>3/23/2022</a:t>
            </a:fld>
            <a:endParaRPr lang="en-US"/>
          </a:p>
        </p:txBody>
      </p:sp>
      <p:sp>
        <p:nvSpPr>
          <p:cNvPr id="5" name="Footer Placeholder 4">
            <a:extLst>
              <a:ext uri="{FF2B5EF4-FFF2-40B4-BE49-F238E27FC236}">
                <a16:creationId xmlns:a16="http://schemas.microsoft.com/office/drawing/2014/main" id="{FCA039DF-F22E-43BE-8F87-38FD77E3C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319C2-5C49-474D-A8B6-FD6E8111044C}"/>
              </a:ext>
            </a:extLst>
          </p:cNvPr>
          <p:cNvSpPr>
            <a:spLocks noGrp="1"/>
          </p:cNvSpPr>
          <p:nvPr>
            <p:ph type="sldNum" sz="quarter" idx="12"/>
          </p:nvPr>
        </p:nvSpPr>
        <p:spPr/>
        <p:txBody>
          <a:bodyPr/>
          <a:lstStyle/>
          <a:p>
            <a:fld id="{34A6585A-D1AF-4B5D-BCA6-95A16EBF06BD}" type="slidenum">
              <a:rPr lang="en-US" smtClean="0"/>
              <a:t>‹#›</a:t>
            </a:fld>
            <a:endParaRPr lang="en-US"/>
          </a:p>
        </p:txBody>
      </p:sp>
    </p:spTree>
    <p:extLst>
      <p:ext uri="{BB962C8B-B14F-4D97-AF65-F5344CB8AC3E}">
        <p14:creationId xmlns:p14="http://schemas.microsoft.com/office/powerpoint/2010/main" val="4316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F506C-9200-4FA4-8216-99DE2201D7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498597-4A11-4F4D-8601-47004E5398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7C9F1-F2B0-44E6-8FCD-1341A2A0956E}"/>
              </a:ext>
            </a:extLst>
          </p:cNvPr>
          <p:cNvSpPr>
            <a:spLocks noGrp="1"/>
          </p:cNvSpPr>
          <p:nvPr>
            <p:ph type="dt" sz="half" idx="10"/>
          </p:nvPr>
        </p:nvSpPr>
        <p:spPr/>
        <p:txBody>
          <a:bodyPr/>
          <a:lstStyle/>
          <a:p>
            <a:fld id="{F9819391-3A4F-4B1C-A4F0-0CF6761C239C}" type="datetimeFigureOut">
              <a:rPr lang="en-US" smtClean="0"/>
              <a:t>3/23/2022</a:t>
            </a:fld>
            <a:endParaRPr lang="en-US"/>
          </a:p>
        </p:txBody>
      </p:sp>
      <p:sp>
        <p:nvSpPr>
          <p:cNvPr id="5" name="Footer Placeholder 4">
            <a:extLst>
              <a:ext uri="{FF2B5EF4-FFF2-40B4-BE49-F238E27FC236}">
                <a16:creationId xmlns:a16="http://schemas.microsoft.com/office/drawing/2014/main" id="{CE2F80B8-5551-4DE6-A3C7-0F1D09418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56E1F-6D94-4FA7-965D-E563C0122627}"/>
              </a:ext>
            </a:extLst>
          </p:cNvPr>
          <p:cNvSpPr>
            <a:spLocks noGrp="1"/>
          </p:cNvSpPr>
          <p:nvPr>
            <p:ph type="sldNum" sz="quarter" idx="12"/>
          </p:nvPr>
        </p:nvSpPr>
        <p:spPr/>
        <p:txBody>
          <a:bodyPr/>
          <a:lstStyle/>
          <a:p>
            <a:fld id="{34A6585A-D1AF-4B5D-BCA6-95A16EBF06BD}" type="slidenum">
              <a:rPr lang="en-US" smtClean="0"/>
              <a:t>‹#›</a:t>
            </a:fld>
            <a:endParaRPr lang="en-US"/>
          </a:p>
        </p:txBody>
      </p:sp>
    </p:spTree>
    <p:extLst>
      <p:ext uri="{BB962C8B-B14F-4D97-AF65-F5344CB8AC3E}">
        <p14:creationId xmlns:p14="http://schemas.microsoft.com/office/powerpoint/2010/main" val="815578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6925-F765-4F94-B3F0-9BCD73BA36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34E6D1-74E8-405D-804F-A8D15E779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E6519-99B4-492D-8371-9D2785D12ADF}"/>
              </a:ext>
            </a:extLst>
          </p:cNvPr>
          <p:cNvSpPr>
            <a:spLocks noGrp="1"/>
          </p:cNvSpPr>
          <p:nvPr>
            <p:ph type="dt" sz="half" idx="10"/>
          </p:nvPr>
        </p:nvSpPr>
        <p:spPr/>
        <p:txBody>
          <a:bodyPr/>
          <a:lstStyle/>
          <a:p>
            <a:fld id="{F9819391-3A4F-4B1C-A4F0-0CF6761C239C}" type="datetimeFigureOut">
              <a:rPr lang="en-US" smtClean="0"/>
              <a:t>3/23/2022</a:t>
            </a:fld>
            <a:endParaRPr lang="en-US"/>
          </a:p>
        </p:txBody>
      </p:sp>
      <p:sp>
        <p:nvSpPr>
          <p:cNvPr id="5" name="Footer Placeholder 4">
            <a:extLst>
              <a:ext uri="{FF2B5EF4-FFF2-40B4-BE49-F238E27FC236}">
                <a16:creationId xmlns:a16="http://schemas.microsoft.com/office/drawing/2014/main" id="{B0B82E81-8146-4FE9-893E-4FA9853B2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B6F2D-55A3-4B5D-8FDF-E025BC69BC11}"/>
              </a:ext>
            </a:extLst>
          </p:cNvPr>
          <p:cNvSpPr>
            <a:spLocks noGrp="1"/>
          </p:cNvSpPr>
          <p:nvPr>
            <p:ph type="sldNum" sz="quarter" idx="12"/>
          </p:nvPr>
        </p:nvSpPr>
        <p:spPr/>
        <p:txBody>
          <a:bodyPr/>
          <a:lstStyle/>
          <a:p>
            <a:fld id="{34A6585A-D1AF-4B5D-BCA6-95A16EBF06BD}" type="slidenum">
              <a:rPr lang="en-US" smtClean="0"/>
              <a:t>‹#›</a:t>
            </a:fld>
            <a:endParaRPr lang="en-US"/>
          </a:p>
        </p:txBody>
      </p:sp>
    </p:spTree>
    <p:extLst>
      <p:ext uri="{BB962C8B-B14F-4D97-AF65-F5344CB8AC3E}">
        <p14:creationId xmlns:p14="http://schemas.microsoft.com/office/powerpoint/2010/main" val="9497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B50D1-6D69-4E3F-A133-1500629CEB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E81D45-5972-4E05-8DC7-883696FCE4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61CB97-33DB-461B-A768-13A4D09A4B6A}"/>
              </a:ext>
            </a:extLst>
          </p:cNvPr>
          <p:cNvSpPr>
            <a:spLocks noGrp="1"/>
          </p:cNvSpPr>
          <p:nvPr>
            <p:ph type="dt" sz="half" idx="10"/>
          </p:nvPr>
        </p:nvSpPr>
        <p:spPr/>
        <p:txBody>
          <a:bodyPr/>
          <a:lstStyle/>
          <a:p>
            <a:fld id="{F9819391-3A4F-4B1C-A4F0-0CF6761C239C}" type="datetimeFigureOut">
              <a:rPr lang="en-US" smtClean="0"/>
              <a:t>3/23/2022</a:t>
            </a:fld>
            <a:endParaRPr lang="en-US"/>
          </a:p>
        </p:txBody>
      </p:sp>
      <p:sp>
        <p:nvSpPr>
          <p:cNvPr id="5" name="Footer Placeholder 4">
            <a:extLst>
              <a:ext uri="{FF2B5EF4-FFF2-40B4-BE49-F238E27FC236}">
                <a16:creationId xmlns:a16="http://schemas.microsoft.com/office/drawing/2014/main" id="{8F77B072-89E4-43E4-AB6F-002A61E98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1F79F-ACD0-49BA-91F6-0B84C556BB1A}"/>
              </a:ext>
            </a:extLst>
          </p:cNvPr>
          <p:cNvSpPr>
            <a:spLocks noGrp="1"/>
          </p:cNvSpPr>
          <p:nvPr>
            <p:ph type="sldNum" sz="quarter" idx="12"/>
          </p:nvPr>
        </p:nvSpPr>
        <p:spPr/>
        <p:txBody>
          <a:bodyPr/>
          <a:lstStyle/>
          <a:p>
            <a:fld id="{34A6585A-D1AF-4B5D-BCA6-95A16EBF06BD}" type="slidenum">
              <a:rPr lang="en-US" smtClean="0"/>
              <a:t>‹#›</a:t>
            </a:fld>
            <a:endParaRPr lang="en-US"/>
          </a:p>
        </p:txBody>
      </p:sp>
    </p:spTree>
    <p:extLst>
      <p:ext uri="{BB962C8B-B14F-4D97-AF65-F5344CB8AC3E}">
        <p14:creationId xmlns:p14="http://schemas.microsoft.com/office/powerpoint/2010/main" val="2198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ECBF8-14FD-49CD-939E-68863E4386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B7C13A-DB78-4C0B-BDBD-B4667D6AE1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80D7C7-116F-4B6B-BEDF-5F7266111E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4ECDC2-678C-4BE3-84E0-9D1241A65A63}"/>
              </a:ext>
            </a:extLst>
          </p:cNvPr>
          <p:cNvSpPr>
            <a:spLocks noGrp="1"/>
          </p:cNvSpPr>
          <p:nvPr>
            <p:ph type="dt" sz="half" idx="10"/>
          </p:nvPr>
        </p:nvSpPr>
        <p:spPr/>
        <p:txBody>
          <a:bodyPr/>
          <a:lstStyle/>
          <a:p>
            <a:fld id="{F9819391-3A4F-4B1C-A4F0-0CF6761C239C}" type="datetimeFigureOut">
              <a:rPr lang="en-US" smtClean="0"/>
              <a:t>3/23/2022</a:t>
            </a:fld>
            <a:endParaRPr lang="en-US"/>
          </a:p>
        </p:txBody>
      </p:sp>
      <p:sp>
        <p:nvSpPr>
          <p:cNvPr id="6" name="Footer Placeholder 5">
            <a:extLst>
              <a:ext uri="{FF2B5EF4-FFF2-40B4-BE49-F238E27FC236}">
                <a16:creationId xmlns:a16="http://schemas.microsoft.com/office/drawing/2014/main" id="{98FCBFB9-EC59-4830-B3C3-C22BA261E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234F7-1E6D-4B56-92BF-00F03D4610D6}"/>
              </a:ext>
            </a:extLst>
          </p:cNvPr>
          <p:cNvSpPr>
            <a:spLocks noGrp="1"/>
          </p:cNvSpPr>
          <p:nvPr>
            <p:ph type="sldNum" sz="quarter" idx="12"/>
          </p:nvPr>
        </p:nvSpPr>
        <p:spPr/>
        <p:txBody>
          <a:bodyPr/>
          <a:lstStyle/>
          <a:p>
            <a:fld id="{34A6585A-D1AF-4B5D-BCA6-95A16EBF06BD}" type="slidenum">
              <a:rPr lang="en-US" smtClean="0"/>
              <a:t>‹#›</a:t>
            </a:fld>
            <a:endParaRPr lang="en-US"/>
          </a:p>
        </p:txBody>
      </p:sp>
    </p:spTree>
    <p:extLst>
      <p:ext uri="{BB962C8B-B14F-4D97-AF65-F5344CB8AC3E}">
        <p14:creationId xmlns:p14="http://schemas.microsoft.com/office/powerpoint/2010/main" val="69553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3EC3-859B-4C8A-BB81-88AA8132A7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EB3D96-3DB6-416F-A21E-1CF8BF787C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C9469A-3190-4BAF-9F19-D21F4C61CF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8CAFCC-7186-499D-9AA9-5CD86BE4B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8AED75-36B2-463C-A7B7-01F34281F2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623309-8C1B-42C3-94A9-F9E576A6A2D0}"/>
              </a:ext>
            </a:extLst>
          </p:cNvPr>
          <p:cNvSpPr>
            <a:spLocks noGrp="1"/>
          </p:cNvSpPr>
          <p:nvPr>
            <p:ph type="dt" sz="half" idx="10"/>
          </p:nvPr>
        </p:nvSpPr>
        <p:spPr/>
        <p:txBody>
          <a:bodyPr/>
          <a:lstStyle/>
          <a:p>
            <a:fld id="{F9819391-3A4F-4B1C-A4F0-0CF6761C239C}" type="datetimeFigureOut">
              <a:rPr lang="en-US" smtClean="0"/>
              <a:t>3/23/2022</a:t>
            </a:fld>
            <a:endParaRPr lang="en-US"/>
          </a:p>
        </p:txBody>
      </p:sp>
      <p:sp>
        <p:nvSpPr>
          <p:cNvPr id="8" name="Footer Placeholder 7">
            <a:extLst>
              <a:ext uri="{FF2B5EF4-FFF2-40B4-BE49-F238E27FC236}">
                <a16:creationId xmlns:a16="http://schemas.microsoft.com/office/drawing/2014/main" id="{1F47A3EC-122C-4D07-BC08-2E79AB9099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66E110-3248-47EA-8E6D-7F5116D8E1F7}"/>
              </a:ext>
            </a:extLst>
          </p:cNvPr>
          <p:cNvSpPr>
            <a:spLocks noGrp="1"/>
          </p:cNvSpPr>
          <p:nvPr>
            <p:ph type="sldNum" sz="quarter" idx="12"/>
          </p:nvPr>
        </p:nvSpPr>
        <p:spPr/>
        <p:txBody>
          <a:bodyPr/>
          <a:lstStyle/>
          <a:p>
            <a:fld id="{34A6585A-D1AF-4B5D-BCA6-95A16EBF06BD}" type="slidenum">
              <a:rPr lang="en-US" smtClean="0"/>
              <a:t>‹#›</a:t>
            </a:fld>
            <a:endParaRPr lang="en-US"/>
          </a:p>
        </p:txBody>
      </p:sp>
    </p:spTree>
    <p:extLst>
      <p:ext uri="{BB962C8B-B14F-4D97-AF65-F5344CB8AC3E}">
        <p14:creationId xmlns:p14="http://schemas.microsoft.com/office/powerpoint/2010/main" val="207735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DE95-C29A-4908-AB79-E739484E3F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BB3F8A-FABC-4F77-84E4-ECA4A60AD6E3}"/>
              </a:ext>
            </a:extLst>
          </p:cNvPr>
          <p:cNvSpPr>
            <a:spLocks noGrp="1"/>
          </p:cNvSpPr>
          <p:nvPr>
            <p:ph type="dt" sz="half" idx="10"/>
          </p:nvPr>
        </p:nvSpPr>
        <p:spPr/>
        <p:txBody>
          <a:bodyPr/>
          <a:lstStyle/>
          <a:p>
            <a:fld id="{F9819391-3A4F-4B1C-A4F0-0CF6761C239C}" type="datetimeFigureOut">
              <a:rPr lang="en-US" smtClean="0"/>
              <a:t>3/23/2022</a:t>
            </a:fld>
            <a:endParaRPr lang="en-US"/>
          </a:p>
        </p:txBody>
      </p:sp>
      <p:sp>
        <p:nvSpPr>
          <p:cNvPr id="4" name="Footer Placeholder 3">
            <a:extLst>
              <a:ext uri="{FF2B5EF4-FFF2-40B4-BE49-F238E27FC236}">
                <a16:creationId xmlns:a16="http://schemas.microsoft.com/office/drawing/2014/main" id="{6E2CB2E8-BB47-41D5-9B8D-C8FC41D9C9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8ADF2B-C3A5-4A7E-9A1E-565683D52777}"/>
              </a:ext>
            </a:extLst>
          </p:cNvPr>
          <p:cNvSpPr>
            <a:spLocks noGrp="1"/>
          </p:cNvSpPr>
          <p:nvPr>
            <p:ph type="sldNum" sz="quarter" idx="12"/>
          </p:nvPr>
        </p:nvSpPr>
        <p:spPr/>
        <p:txBody>
          <a:bodyPr/>
          <a:lstStyle/>
          <a:p>
            <a:fld id="{34A6585A-D1AF-4B5D-BCA6-95A16EBF06BD}" type="slidenum">
              <a:rPr lang="en-US" smtClean="0"/>
              <a:t>‹#›</a:t>
            </a:fld>
            <a:endParaRPr lang="en-US"/>
          </a:p>
        </p:txBody>
      </p:sp>
    </p:spTree>
    <p:extLst>
      <p:ext uri="{BB962C8B-B14F-4D97-AF65-F5344CB8AC3E}">
        <p14:creationId xmlns:p14="http://schemas.microsoft.com/office/powerpoint/2010/main" val="263320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1AB2DD-EE77-494B-9ABF-8E53D349D15D}"/>
              </a:ext>
            </a:extLst>
          </p:cNvPr>
          <p:cNvSpPr>
            <a:spLocks noGrp="1"/>
          </p:cNvSpPr>
          <p:nvPr>
            <p:ph type="dt" sz="half" idx="10"/>
          </p:nvPr>
        </p:nvSpPr>
        <p:spPr/>
        <p:txBody>
          <a:bodyPr/>
          <a:lstStyle/>
          <a:p>
            <a:fld id="{F9819391-3A4F-4B1C-A4F0-0CF6761C239C}" type="datetimeFigureOut">
              <a:rPr lang="en-US" smtClean="0"/>
              <a:t>3/23/2022</a:t>
            </a:fld>
            <a:endParaRPr lang="en-US"/>
          </a:p>
        </p:txBody>
      </p:sp>
      <p:sp>
        <p:nvSpPr>
          <p:cNvPr id="3" name="Footer Placeholder 2">
            <a:extLst>
              <a:ext uri="{FF2B5EF4-FFF2-40B4-BE49-F238E27FC236}">
                <a16:creationId xmlns:a16="http://schemas.microsoft.com/office/drawing/2014/main" id="{386DE3E6-1BEF-407C-8B3A-403EA8C974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0F1F12-094E-4A36-B830-CEA6FEB960CE}"/>
              </a:ext>
            </a:extLst>
          </p:cNvPr>
          <p:cNvSpPr>
            <a:spLocks noGrp="1"/>
          </p:cNvSpPr>
          <p:nvPr>
            <p:ph type="sldNum" sz="quarter" idx="12"/>
          </p:nvPr>
        </p:nvSpPr>
        <p:spPr/>
        <p:txBody>
          <a:bodyPr/>
          <a:lstStyle/>
          <a:p>
            <a:fld id="{34A6585A-D1AF-4B5D-BCA6-95A16EBF06BD}" type="slidenum">
              <a:rPr lang="en-US" smtClean="0"/>
              <a:t>‹#›</a:t>
            </a:fld>
            <a:endParaRPr lang="en-US"/>
          </a:p>
        </p:txBody>
      </p:sp>
    </p:spTree>
    <p:extLst>
      <p:ext uri="{BB962C8B-B14F-4D97-AF65-F5344CB8AC3E}">
        <p14:creationId xmlns:p14="http://schemas.microsoft.com/office/powerpoint/2010/main" val="277207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0BFF-F859-4982-A19C-1A5474B1D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8FD38B-090B-4831-A712-0FCD6D14F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FC011F-99FE-4807-89B2-E168D676C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B0E1C2-C9EB-4AA3-A06D-BB115B1963D6}"/>
              </a:ext>
            </a:extLst>
          </p:cNvPr>
          <p:cNvSpPr>
            <a:spLocks noGrp="1"/>
          </p:cNvSpPr>
          <p:nvPr>
            <p:ph type="dt" sz="half" idx="10"/>
          </p:nvPr>
        </p:nvSpPr>
        <p:spPr/>
        <p:txBody>
          <a:bodyPr/>
          <a:lstStyle/>
          <a:p>
            <a:fld id="{F9819391-3A4F-4B1C-A4F0-0CF6761C239C}" type="datetimeFigureOut">
              <a:rPr lang="en-US" smtClean="0"/>
              <a:t>3/23/2022</a:t>
            </a:fld>
            <a:endParaRPr lang="en-US"/>
          </a:p>
        </p:txBody>
      </p:sp>
      <p:sp>
        <p:nvSpPr>
          <p:cNvPr id="6" name="Footer Placeholder 5">
            <a:extLst>
              <a:ext uri="{FF2B5EF4-FFF2-40B4-BE49-F238E27FC236}">
                <a16:creationId xmlns:a16="http://schemas.microsoft.com/office/drawing/2014/main" id="{08F004CD-D538-412D-9D2B-A200E9267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BBE26-9523-4734-85FC-5B345C5BDB05}"/>
              </a:ext>
            </a:extLst>
          </p:cNvPr>
          <p:cNvSpPr>
            <a:spLocks noGrp="1"/>
          </p:cNvSpPr>
          <p:nvPr>
            <p:ph type="sldNum" sz="quarter" idx="12"/>
          </p:nvPr>
        </p:nvSpPr>
        <p:spPr/>
        <p:txBody>
          <a:bodyPr/>
          <a:lstStyle/>
          <a:p>
            <a:fld id="{34A6585A-D1AF-4B5D-BCA6-95A16EBF06BD}" type="slidenum">
              <a:rPr lang="en-US" smtClean="0"/>
              <a:t>‹#›</a:t>
            </a:fld>
            <a:endParaRPr lang="en-US"/>
          </a:p>
        </p:txBody>
      </p:sp>
    </p:spTree>
    <p:extLst>
      <p:ext uri="{BB962C8B-B14F-4D97-AF65-F5344CB8AC3E}">
        <p14:creationId xmlns:p14="http://schemas.microsoft.com/office/powerpoint/2010/main" val="4139188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0028-E13C-4CEC-9C66-75F77EB30D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531377-550B-4233-B18F-A6DD7A3843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F51EB1-964C-4A06-9CCC-BCEBCD827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021390-03FC-44F2-AED9-DDC4BFFDA812}"/>
              </a:ext>
            </a:extLst>
          </p:cNvPr>
          <p:cNvSpPr>
            <a:spLocks noGrp="1"/>
          </p:cNvSpPr>
          <p:nvPr>
            <p:ph type="dt" sz="half" idx="10"/>
          </p:nvPr>
        </p:nvSpPr>
        <p:spPr/>
        <p:txBody>
          <a:bodyPr/>
          <a:lstStyle/>
          <a:p>
            <a:fld id="{F9819391-3A4F-4B1C-A4F0-0CF6761C239C}" type="datetimeFigureOut">
              <a:rPr lang="en-US" smtClean="0"/>
              <a:t>3/23/2022</a:t>
            </a:fld>
            <a:endParaRPr lang="en-US"/>
          </a:p>
        </p:txBody>
      </p:sp>
      <p:sp>
        <p:nvSpPr>
          <p:cNvPr id="6" name="Footer Placeholder 5">
            <a:extLst>
              <a:ext uri="{FF2B5EF4-FFF2-40B4-BE49-F238E27FC236}">
                <a16:creationId xmlns:a16="http://schemas.microsoft.com/office/drawing/2014/main" id="{FC31CC7B-DCAD-4684-9F3F-FB1DAD00A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9937E0-6B7A-4C1F-8761-CD6B963571F2}"/>
              </a:ext>
            </a:extLst>
          </p:cNvPr>
          <p:cNvSpPr>
            <a:spLocks noGrp="1"/>
          </p:cNvSpPr>
          <p:nvPr>
            <p:ph type="sldNum" sz="quarter" idx="12"/>
          </p:nvPr>
        </p:nvSpPr>
        <p:spPr/>
        <p:txBody>
          <a:bodyPr/>
          <a:lstStyle/>
          <a:p>
            <a:fld id="{34A6585A-D1AF-4B5D-BCA6-95A16EBF06BD}" type="slidenum">
              <a:rPr lang="en-US" smtClean="0"/>
              <a:t>‹#›</a:t>
            </a:fld>
            <a:endParaRPr lang="en-US"/>
          </a:p>
        </p:txBody>
      </p:sp>
    </p:spTree>
    <p:extLst>
      <p:ext uri="{BB962C8B-B14F-4D97-AF65-F5344CB8AC3E}">
        <p14:creationId xmlns:p14="http://schemas.microsoft.com/office/powerpoint/2010/main" val="302339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D9123E-A914-4188-805B-2AAB3F943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190F6F-3AED-4CEA-A652-1D098C9E78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1EA97-5891-47B9-BE26-E9C41197D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19391-3A4F-4B1C-A4F0-0CF6761C239C}" type="datetimeFigureOut">
              <a:rPr lang="en-US" smtClean="0"/>
              <a:t>3/23/2022</a:t>
            </a:fld>
            <a:endParaRPr lang="en-US"/>
          </a:p>
        </p:txBody>
      </p:sp>
      <p:sp>
        <p:nvSpPr>
          <p:cNvPr id="5" name="Footer Placeholder 4">
            <a:extLst>
              <a:ext uri="{FF2B5EF4-FFF2-40B4-BE49-F238E27FC236}">
                <a16:creationId xmlns:a16="http://schemas.microsoft.com/office/drawing/2014/main" id="{03DD544A-A05B-4DC7-B660-6DEB99938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B23C60-8647-4E26-9F6D-9DAF9A0431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6585A-D1AF-4B5D-BCA6-95A16EBF06BD}" type="slidenum">
              <a:rPr lang="en-US" smtClean="0"/>
              <a:t>‹#›</a:t>
            </a:fld>
            <a:endParaRPr lang="en-US"/>
          </a:p>
        </p:txBody>
      </p:sp>
    </p:spTree>
    <p:extLst>
      <p:ext uri="{BB962C8B-B14F-4D97-AF65-F5344CB8AC3E}">
        <p14:creationId xmlns:p14="http://schemas.microsoft.com/office/powerpoint/2010/main" val="4205689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4AC6C68-F125-48AD-A5B4-89AD5E797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B22AEC1-D9B9-4F09-B4C5-302DB3FCC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981639" cy="6858000"/>
          </a:xfrm>
          <a:custGeom>
            <a:avLst/>
            <a:gdLst>
              <a:gd name="connsiteX0" fmla="*/ 6981639 w 6981639"/>
              <a:gd name="connsiteY0" fmla="*/ 0 h 6858000"/>
              <a:gd name="connsiteX1" fmla="*/ 6067239 w 6981639"/>
              <a:gd name="connsiteY1" fmla="*/ 0 h 6858000"/>
              <a:gd name="connsiteX2" fmla="*/ 2832155 w 6981639"/>
              <a:gd name="connsiteY2" fmla="*/ 0 h 6858000"/>
              <a:gd name="connsiteX3" fmla="*/ 1619628 w 6981639"/>
              <a:gd name="connsiteY3" fmla="*/ 0 h 6858000"/>
              <a:gd name="connsiteX4" fmla="*/ 1615622 w 6981639"/>
              <a:gd name="connsiteY4" fmla="*/ 3148 h 6858000"/>
              <a:gd name="connsiteX5" fmla="*/ 0 w 6981639"/>
              <a:gd name="connsiteY5" fmla="*/ 3429000 h 6858000"/>
              <a:gd name="connsiteX6" fmla="*/ 1615622 w 6981639"/>
              <a:gd name="connsiteY6" fmla="*/ 6854853 h 6858000"/>
              <a:gd name="connsiteX7" fmla="*/ 1619627 w 6981639"/>
              <a:gd name="connsiteY7" fmla="*/ 6858000 h 6858000"/>
              <a:gd name="connsiteX8" fmla="*/ 2832155 w 6981639"/>
              <a:gd name="connsiteY8" fmla="*/ 6858000 h 6858000"/>
              <a:gd name="connsiteX9" fmla="*/ 6067239 w 6981639"/>
              <a:gd name="connsiteY9" fmla="*/ 6858000 h 6858000"/>
              <a:gd name="connsiteX10" fmla="*/ 6981639 w 6981639"/>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1639" h="6858000">
                <a:moveTo>
                  <a:pt x="6981639" y="0"/>
                </a:moveTo>
                <a:lnTo>
                  <a:pt x="6067239" y="0"/>
                </a:lnTo>
                <a:lnTo>
                  <a:pt x="2832155" y="0"/>
                </a:lnTo>
                <a:lnTo>
                  <a:pt x="1619628" y="0"/>
                </a:lnTo>
                <a:lnTo>
                  <a:pt x="1615622" y="3148"/>
                </a:lnTo>
                <a:cubicBezTo>
                  <a:pt x="628921" y="817446"/>
                  <a:pt x="0" y="2049777"/>
                  <a:pt x="0" y="3429000"/>
                </a:cubicBezTo>
                <a:cubicBezTo>
                  <a:pt x="0" y="4808224"/>
                  <a:pt x="628921" y="6040555"/>
                  <a:pt x="1615622" y="6854853"/>
                </a:cubicBezTo>
                <a:lnTo>
                  <a:pt x="1619627" y="6858000"/>
                </a:lnTo>
                <a:lnTo>
                  <a:pt x="2832155" y="6858000"/>
                </a:lnTo>
                <a:lnTo>
                  <a:pt x="6067239" y="6858000"/>
                </a:lnTo>
                <a:lnTo>
                  <a:pt x="6981639" y="685800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A0F1FD-0D4C-48A4-A7A3-5F7F73A3A6AD}"/>
              </a:ext>
            </a:extLst>
          </p:cNvPr>
          <p:cNvSpPr>
            <a:spLocks noGrp="1"/>
          </p:cNvSpPr>
          <p:nvPr>
            <p:ph type="ctrTitle"/>
          </p:nvPr>
        </p:nvSpPr>
        <p:spPr>
          <a:xfrm>
            <a:off x="979170" y="1413916"/>
            <a:ext cx="4291220" cy="5058868"/>
          </a:xfrm>
        </p:spPr>
        <p:txBody>
          <a:bodyPr anchor="ctr">
            <a:normAutofit/>
          </a:bodyPr>
          <a:lstStyle/>
          <a:p>
            <a:pPr algn="l"/>
            <a:r>
              <a:rPr lang="en-US" sz="7400">
                <a:solidFill>
                  <a:schemeClr val="bg1"/>
                </a:solidFill>
              </a:rPr>
              <a:t>CAPSTONE CHECK POINT 3</a:t>
            </a:r>
            <a:br>
              <a:rPr lang="en-US" sz="7400">
                <a:solidFill>
                  <a:schemeClr val="bg1"/>
                </a:solidFill>
              </a:rPr>
            </a:br>
            <a:endParaRPr lang="en-US" sz="7400">
              <a:solidFill>
                <a:schemeClr val="bg1"/>
              </a:solidFill>
            </a:endParaRPr>
          </a:p>
        </p:txBody>
      </p:sp>
      <p:sp>
        <p:nvSpPr>
          <p:cNvPr id="3" name="Subtitle 2">
            <a:extLst>
              <a:ext uri="{FF2B5EF4-FFF2-40B4-BE49-F238E27FC236}">
                <a16:creationId xmlns:a16="http://schemas.microsoft.com/office/drawing/2014/main" id="{0003EF75-50DD-458C-9995-45BF8CC04C3A}"/>
              </a:ext>
            </a:extLst>
          </p:cNvPr>
          <p:cNvSpPr>
            <a:spLocks noGrp="1"/>
          </p:cNvSpPr>
          <p:nvPr>
            <p:ph type="subTitle" idx="1"/>
          </p:nvPr>
        </p:nvSpPr>
        <p:spPr>
          <a:xfrm>
            <a:off x="7275356" y="2044670"/>
            <a:ext cx="3133964" cy="2768659"/>
          </a:xfrm>
        </p:spPr>
        <p:txBody>
          <a:bodyPr anchor="ctr">
            <a:normAutofit fontScale="77500" lnSpcReduction="20000"/>
          </a:bodyPr>
          <a:lstStyle/>
          <a:p>
            <a:pPr algn="l"/>
            <a:r>
              <a:rPr lang="en-US" sz="3200">
                <a:latin typeface="Times New Roman" panose="02020603050405020304" pitchFamily="18" charset="0"/>
                <a:cs typeface="Times New Roman" panose="02020603050405020304" pitchFamily="18" charset="0"/>
              </a:rPr>
              <a:t>Batch A Group 4</a:t>
            </a:r>
          </a:p>
          <a:p>
            <a:pPr algn="l"/>
            <a:r>
              <a:rPr lang="en-US" sz="3200">
                <a:latin typeface="Times New Roman" panose="02020603050405020304" pitchFamily="18" charset="0"/>
                <a:cs typeface="Times New Roman" panose="02020603050405020304" pitchFamily="18" charset="0"/>
              </a:rPr>
              <a:t>Members :</a:t>
            </a:r>
          </a:p>
          <a:p>
            <a:pPr algn="l"/>
            <a:r>
              <a:rPr lang="en-US" sz="2900">
                <a:latin typeface="Times New Roman" panose="02020603050405020304" pitchFamily="18" charset="0"/>
                <a:cs typeface="Times New Roman" panose="02020603050405020304" pitchFamily="18" charset="0"/>
              </a:rPr>
              <a:t>Gokul Prakash Babu</a:t>
            </a:r>
          </a:p>
          <a:p>
            <a:pPr algn="l"/>
            <a:r>
              <a:rPr lang="en-US" sz="2900">
                <a:latin typeface="Times New Roman" panose="02020603050405020304" pitchFamily="18" charset="0"/>
                <a:cs typeface="Times New Roman" panose="02020603050405020304" pitchFamily="18" charset="0"/>
              </a:rPr>
              <a:t>Gomathi Sorna Ganesh</a:t>
            </a:r>
          </a:p>
          <a:p>
            <a:pPr algn="l"/>
            <a:r>
              <a:rPr lang="en-US" sz="2900">
                <a:latin typeface="Times New Roman" panose="02020603050405020304" pitchFamily="18" charset="0"/>
                <a:cs typeface="Times New Roman" panose="02020603050405020304" pitchFamily="18" charset="0"/>
              </a:rPr>
              <a:t>Gourav Kumar</a:t>
            </a:r>
          </a:p>
          <a:p>
            <a:pPr algn="l"/>
            <a:r>
              <a:rPr lang="en-US" sz="2900">
                <a:latin typeface="Times New Roman" panose="02020603050405020304" pitchFamily="18" charset="0"/>
                <a:cs typeface="Times New Roman" panose="02020603050405020304" pitchFamily="18" charset="0"/>
              </a:rPr>
              <a:t>Grace Kollabathula</a:t>
            </a:r>
          </a:p>
          <a:p>
            <a:pPr algn="l"/>
            <a:r>
              <a:rPr lang="en-US" sz="2900">
                <a:latin typeface="Times New Roman" panose="02020603050405020304" pitchFamily="18" charset="0"/>
                <a:cs typeface="Times New Roman" panose="02020603050405020304" pitchFamily="18" charset="0"/>
              </a:rPr>
              <a:t>Gudla Sabarish</a:t>
            </a:r>
          </a:p>
        </p:txBody>
      </p:sp>
      <p:sp>
        <p:nvSpPr>
          <p:cNvPr id="23" name="Freeform: Shape 22">
            <a:extLst>
              <a:ext uri="{FF2B5EF4-FFF2-40B4-BE49-F238E27FC236}">
                <a16:creationId xmlns:a16="http://schemas.microsoft.com/office/drawing/2014/main" id="{64AEB01D-F94D-47EA-833E-875181D62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3038" y="1992863"/>
            <a:ext cx="1488962" cy="2872274"/>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21792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descr="No image&#10;&#10;Description automatically generated with medium confidence">
            <a:extLst>
              <a:ext uri="{FF2B5EF4-FFF2-40B4-BE49-F238E27FC236}">
                <a16:creationId xmlns:a16="http://schemas.microsoft.com/office/drawing/2014/main" id="{82BFBB16-8516-E1D1-07F2-68E3ADBF3C67}"/>
              </a:ext>
            </a:extLst>
          </p:cNvPr>
          <p:cNvPicPr>
            <a:picLocks noChangeAspect="1"/>
          </p:cNvPicPr>
          <p:nvPr/>
        </p:nvPicPr>
        <p:blipFill rotWithShape="1">
          <a:blip r:embed="rId2"/>
          <a:srcRect l="10448" r="8580" b="2"/>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3374BA77-1F58-4B06-AAD0-C9A56CFD4063}"/>
              </a:ext>
            </a:extLst>
          </p:cNvPr>
          <p:cNvSpPr>
            <a:spLocks noGrp="1"/>
          </p:cNvSpPr>
          <p:nvPr>
            <p:ph type="title"/>
          </p:nvPr>
        </p:nvSpPr>
        <p:spPr>
          <a:xfrm>
            <a:off x="481014" y="327026"/>
            <a:ext cx="4164011" cy="2611437"/>
          </a:xfrm>
        </p:spPr>
        <p:txBody>
          <a:bodyPr>
            <a:normAutofit/>
          </a:bodyPr>
          <a:lstStyle/>
          <a:p>
            <a:r>
              <a:rPr lang="en-US" sz="3600"/>
              <a:t>How to deploy an ML Model using Flask?</a:t>
            </a:r>
          </a:p>
        </p:txBody>
      </p:sp>
      <p:graphicFrame>
        <p:nvGraphicFramePr>
          <p:cNvPr id="23" name="Content Placeholder 2">
            <a:extLst>
              <a:ext uri="{FF2B5EF4-FFF2-40B4-BE49-F238E27FC236}">
                <a16:creationId xmlns:a16="http://schemas.microsoft.com/office/drawing/2014/main" id="{B5D8D92A-9B19-176E-3BD1-A5643EC4644E}"/>
              </a:ext>
            </a:extLst>
          </p:cNvPr>
          <p:cNvGraphicFramePr>
            <a:graphicFrameLocks noGrp="1"/>
          </p:cNvGraphicFramePr>
          <p:nvPr>
            <p:ph idx="1"/>
            <p:extLst>
              <p:ext uri="{D42A27DB-BD31-4B8C-83A1-F6EECF244321}">
                <p14:modId xmlns:p14="http://schemas.microsoft.com/office/powerpoint/2010/main" val="578587746"/>
              </p:ext>
            </p:extLst>
          </p:nvPr>
        </p:nvGraphicFramePr>
        <p:xfrm>
          <a:off x="6381750" y="2119313"/>
          <a:ext cx="5329236" cy="405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727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0">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82E6C-BDC1-41C8-A899-1B5BB73117AA}"/>
              </a:ext>
            </a:extLst>
          </p:cNvPr>
          <p:cNvSpPr>
            <a:spLocks noGrp="1"/>
          </p:cNvSpPr>
          <p:nvPr>
            <p:ph type="title"/>
          </p:nvPr>
        </p:nvSpPr>
        <p:spPr>
          <a:xfrm>
            <a:off x="1911450" y="580352"/>
            <a:ext cx="9882278" cy="1067634"/>
          </a:xfrm>
        </p:spPr>
        <p:txBody>
          <a:bodyPr anchor="ctr">
            <a:normAutofit/>
          </a:bodyPr>
          <a:lstStyle/>
          <a:p>
            <a:r>
              <a:rPr lang="en-US" sz="2800">
                <a:latin typeface="Times New Roman" panose="02020603050405020304" pitchFamily="18" charset="0"/>
                <a:cs typeface="Times New Roman" panose="02020603050405020304" pitchFamily="18" charset="0"/>
              </a:rPr>
              <a:t>Task 3.1 : </a:t>
            </a:r>
            <a:r>
              <a:rPr lang="en-IN" sz="2800">
                <a:effectLst/>
                <a:latin typeface="Times New Roman" panose="02020603050405020304" pitchFamily="18" charset="0"/>
                <a:ea typeface="Calibri" panose="020F0502020204030204" pitchFamily="34" charset="0"/>
                <a:cs typeface="Times New Roman" panose="02020603050405020304" pitchFamily="18" charset="0"/>
              </a:rPr>
              <a:t>HDFS, Hive and PySpark </a:t>
            </a:r>
            <a:r>
              <a:rPr lang="en-US" sz="2400">
                <a:latin typeface="Times New Roman" panose="02020603050405020304" pitchFamily="18" charset="0"/>
                <a:cs typeface="Times New Roman" panose="02020603050405020304" pitchFamily="18" charset="0"/>
              </a:rPr>
              <a:t>(Gokul Prakash Babu &amp; Grace Kollabathula) </a:t>
            </a:r>
          </a:p>
        </p:txBody>
      </p:sp>
      <p:grpSp>
        <p:nvGrpSpPr>
          <p:cNvPr id="37" name="Group 22">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38"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9"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16" name="Content Placeholder 2">
            <a:extLst>
              <a:ext uri="{FF2B5EF4-FFF2-40B4-BE49-F238E27FC236}">
                <a16:creationId xmlns:a16="http://schemas.microsoft.com/office/drawing/2014/main" id="{A356AC00-2879-437D-A746-9FA333BE187F}"/>
              </a:ext>
            </a:extLst>
          </p:cNvPr>
          <p:cNvGraphicFramePr>
            <a:graphicFrameLocks noGrp="1"/>
          </p:cNvGraphicFramePr>
          <p:nvPr>
            <p:ph idx="1"/>
            <p:extLst>
              <p:ext uri="{D42A27DB-BD31-4B8C-83A1-F6EECF244321}">
                <p14:modId xmlns:p14="http://schemas.microsoft.com/office/powerpoint/2010/main" val="1385363575"/>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113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86" name="Isosceles Triangle 8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5" descr="Graphical user interface, text, application, email&#10;&#10;Description automatically generated">
            <a:extLst>
              <a:ext uri="{FF2B5EF4-FFF2-40B4-BE49-F238E27FC236}">
                <a16:creationId xmlns:a16="http://schemas.microsoft.com/office/drawing/2014/main" id="{4C92DE04-4741-15E9-20FD-476D7045F079}"/>
              </a:ext>
            </a:extLst>
          </p:cNvPr>
          <p:cNvPicPr>
            <a:picLocks noGrp="1" noChangeAspect="1"/>
          </p:cNvPicPr>
          <p:nvPr>
            <p:ph idx="1"/>
          </p:nvPr>
        </p:nvPicPr>
        <p:blipFill rotWithShape="1">
          <a:blip r:embed="rId2"/>
          <a:srcRect l="5567" t="9091" r="8385" b="7982"/>
          <a:stretch/>
        </p:blipFill>
        <p:spPr>
          <a:xfrm>
            <a:off x="8119870" y="1489895"/>
            <a:ext cx="3428663" cy="1858670"/>
          </a:xfrm>
          <a:prstGeom prst="rect">
            <a:avLst/>
          </a:prstGeom>
        </p:spPr>
      </p:pic>
      <p:sp>
        <p:nvSpPr>
          <p:cNvPr id="89" name="Isosceles Triangle 8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8" name="Picture 858" descr="Graphical user interface&#10;&#10;Description automatically generated">
            <a:extLst>
              <a:ext uri="{FF2B5EF4-FFF2-40B4-BE49-F238E27FC236}">
                <a16:creationId xmlns:a16="http://schemas.microsoft.com/office/drawing/2014/main" id="{2F794F46-1F4A-E7E0-1587-A2DAFB4D2616}"/>
              </a:ext>
            </a:extLst>
          </p:cNvPr>
          <p:cNvPicPr>
            <a:picLocks noChangeAspect="1"/>
          </p:cNvPicPr>
          <p:nvPr/>
        </p:nvPicPr>
        <p:blipFill rotWithShape="1">
          <a:blip r:embed="rId3"/>
          <a:srcRect l="4986" t="8780" r="4986" b="2439"/>
          <a:stretch/>
        </p:blipFill>
        <p:spPr>
          <a:xfrm>
            <a:off x="8119870" y="3509433"/>
            <a:ext cx="3428663" cy="1901909"/>
          </a:xfrm>
          <a:prstGeom prst="rect">
            <a:avLst/>
          </a:prstGeom>
        </p:spPr>
      </p:pic>
      <p:graphicFrame>
        <p:nvGraphicFramePr>
          <p:cNvPr id="36" name="TextBox 1">
            <a:extLst>
              <a:ext uri="{FF2B5EF4-FFF2-40B4-BE49-F238E27FC236}">
                <a16:creationId xmlns:a16="http://schemas.microsoft.com/office/drawing/2014/main" id="{38AD9772-7757-B3CA-8E11-E00AF31F6EF7}"/>
              </a:ext>
            </a:extLst>
          </p:cNvPr>
          <p:cNvGraphicFramePr/>
          <p:nvPr>
            <p:extLst>
              <p:ext uri="{D42A27DB-BD31-4B8C-83A1-F6EECF244321}">
                <p14:modId xmlns:p14="http://schemas.microsoft.com/office/powerpoint/2010/main" val="4140565488"/>
              </p:ext>
            </p:extLst>
          </p:nvPr>
        </p:nvGraphicFramePr>
        <p:xfrm>
          <a:off x="643468" y="1782981"/>
          <a:ext cx="6901193" cy="43939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8111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5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5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7" name="Isosceles Triangle 5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Graphical user interface, text, application, email&#10;&#10;Description automatically generated">
            <a:extLst>
              <a:ext uri="{FF2B5EF4-FFF2-40B4-BE49-F238E27FC236}">
                <a16:creationId xmlns:a16="http://schemas.microsoft.com/office/drawing/2014/main" id="{737C6804-65E2-1D8E-82FC-7E260E448CDA}"/>
              </a:ext>
            </a:extLst>
          </p:cNvPr>
          <p:cNvPicPr>
            <a:picLocks noChangeAspect="1"/>
          </p:cNvPicPr>
          <p:nvPr/>
        </p:nvPicPr>
        <p:blipFill rotWithShape="1">
          <a:blip r:embed="rId2"/>
          <a:srcRect l="4959" t="7925" r="2204" b="4895"/>
          <a:stretch/>
        </p:blipFill>
        <p:spPr>
          <a:xfrm>
            <a:off x="5295320" y="2312378"/>
            <a:ext cx="6253212" cy="3303097"/>
          </a:xfrm>
          <a:prstGeom prst="rect">
            <a:avLst/>
          </a:prstGeom>
        </p:spPr>
      </p:pic>
      <p:grpSp>
        <p:nvGrpSpPr>
          <p:cNvPr id="66" name="Group 5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61" name="Rectangle 6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9" name="Content Placeholder 2">
            <a:extLst>
              <a:ext uri="{FF2B5EF4-FFF2-40B4-BE49-F238E27FC236}">
                <a16:creationId xmlns:a16="http://schemas.microsoft.com/office/drawing/2014/main" id="{48AD553B-6881-B910-8476-2CB7461FDB1B}"/>
              </a:ext>
            </a:extLst>
          </p:cNvPr>
          <p:cNvGraphicFramePr>
            <a:graphicFrameLocks noGrp="1"/>
          </p:cNvGraphicFramePr>
          <p:nvPr>
            <p:ph idx="1"/>
            <p:extLst>
              <p:ext uri="{D42A27DB-BD31-4B8C-83A1-F6EECF244321}">
                <p14:modId xmlns:p14="http://schemas.microsoft.com/office/powerpoint/2010/main" val="3332519905"/>
              </p:ext>
            </p:extLst>
          </p:nvPr>
        </p:nvGraphicFramePr>
        <p:xfrm>
          <a:off x="643469" y="1782981"/>
          <a:ext cx="4008384"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608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Content Placeholder 2">
            <a:extLst>
              <a:ext uri="{FF2B5EF4-FFF2-40B4-BE49-F238E27FC236}">
                <a16:creationId xmlns:a16="http://schemas.microsoft.com/office/drawing/2014/main" id="{0BC35CCA-80D1-0DD6-CF88-BB2ACB07510C}"/>
              </a:ext>
            </a:extLst>
          </p:cNvPr>
          <p:cNvGraphicFramePr>
            <a:graphicFrameLocks noGrp="1"/>
          </p:cNvGraphicFramePr>
          <p:nvPr>
            <p:ph idx="1"/>
            <p:extLst>
              <p:ext uri="{D42A27DB-BD31-4B8C-83A1-F6EECF244321}">
                <p14:modId xmlns:p14="http://schemas.microsoft.com/office/powerpoint/2010/main" val="1208860158"/>
              </p:ext>
            </p:extLst>
          </p:nvPr>
        </p:nvGraphicFramePr>
        <p:xfrm>
          <a:off x="643469" y="1782981"/>
          <a:ext cx="4008384"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2"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Graphical user interface, text&#10;&#10;Description automatically generated">
            <a:extLst>
              <a:ext uri="{FF2B5EF4-FFF2-40B4-BE49-F238E27FC236}">
                <a16:creationId xmlns:a16="http://schemas.microsoft.com/office/drawing/2014/main" id="{FF0E6071-92D6-7987-4F8A-A468A81CE4CA}"/>
              </a:ext>
            </a:extLst>
          </p:cNvPr>
          <p:cNvPicPr>
            <a:picLocks noChangeAspect="1"/>
          </p:cNvPicPr>
          <p:nvPr/>
        </p:nvPicPr>
        <p:blipFill rotWithShape="1">
          <a:blip r:embed="rId7"/>
          <a:srcRect l="164" t="7216" r="5245" b="5670"/>
          <a:stretch/>
        </p:blipFill>
        <p:spPr>
          <a:xfrm>
            <a:off x="6005732" y="232246"/>
            <a:ext cx="5468814" cy="3185383"/>
          </a:xfrm>
          <a:prstGeom prst="rect">
            <a:avLst/>
          </a:prstGeom>
        </p:spPr>
      </p:pic>
      <p:grpSp>
        <p:nvGrpSpPr>
          <p:cNvPr id="63" name="Group 3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Graphical user interface, text, application, email&#10;&#10;Description automatically generated">
            <a:extLst>
              <a:ext uri="{FF2B5EF4-FFF2-40B4-BE49-F238E27FC236}">
                <a16:creationId xmlns:a16="http://schemas.microsoft.com/office/drawing/2014/main" id="{E14858AE-55A7-7C3C-9D48-6EE05A49195C}"/>
              </a:ext>
            </a:extLst>
          </p:cNvPr>
          <p:cNvPicPr>
            <a:picLocks noChangeAspect="1"/>
          </p:cNvPicPr>
          <p:nvPr/>
        </p:nvPicPr>
        <p:blipFill rotWithShape="1">
          <a:blip r:embed="rId8"/>
          <a:srcRect l="6993" t="7011" r="5521" b="3681"/>
          <a:stretch/>
        </p:blipFill>
        <p:spPr>
          <a:xfrm>
            <a:off x="6014873" y="3624965"/>
            <a:ext cx="5449390" cy="2814044"/>
          </a:xfrm>
          <a:prstGeom prst="rect">
            <a:avLst/>
          </a:prstGeom>
        </p:spPr>
      </p:pic>
    </p:spTree>
    <p:extLst>
      <p:ext uri="{BB962C8B-B14F-4D97-AF65-F5344CB8AC3E}">
        <p14:creationId xmlns:p14="http://schemas.microsoft.com/office/powerpoint/2010/main" val="2136418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35F26-AAF8-4AA8-98DE-092700F05D8A}"/>
              </a:ext>
            </a:extLst>
          </p:cNvPr>
          <p:cNvSpPr>
            <a:spLocks noGrp="1"/>
          </p:cNvSpPr>
          <p:nvPr>
            <p:ph type="title"/>
          </p:nvPr>
        </p:nvSpPr>
        <p:spPr>
          <a:xfrm>
            <a:off x="965199" y="851517"/>
            <a:ext cx="5869710" cy="1461778"/>
          </a:xfrm>
        </p:spPr>
        <p:txBody>
          <a:bodyPr>
            <a:normAutofit/>
          </a:bodyPr>
          <a:lstStyle/>
          <a:p>
            <a:r>
              <a:rPr lang="en-US" sz="2800">
                <a:latin typeface="Times New Roman" panose="02020603050405020304" pitchFamily="18" charset="0"/>
                <a:cs typeface="Times New Roman" panose="02020603050405020304" pitchFamily="18" charset="0"/>
              </a:rPr>
              <a:t>Task 3.2  : </a:t>
            </a:r>
            <a:r>
              <a:rPr lang="en-US" sz="2400">
                <a:effectLst/>
                <a:latin typeface="Times New Roman" panose="02020603050405020304" pitchFamily="18" charset="0"/>
                <a:ea typeface="Calibri" panose="020F0502020204030204" pitchFamily="34" charset="0"/>
              </a:rPr>
              <a:t>DATA ANALYSIS ON CLOUD</a:t>
            </a:r>
            <a:br>
              <a:rPr lang="en-US" sz="2400">
                <a:effectLst/>
                <a:latin typeface="Times New Roman" panose="02020603050405020304" pitchFamily="18" charset="0"/>
                <a:ea typeface="Calibri" panose="020F0502020204030204" pitchFamily="34" charset="0"/>
              </a:rPr>
            </a:br>
            <a:r>
              <a:rPr lang="en-US" sz="2400">
                <a:effectLst/>
                <a:latin typeface="Times New Roman" panose="02020603050405020304" pitchFamily="18" charset="0"/>
                <a:ea typeface="Calibri" panose="020F0502020204030204" pitchFamily="34" charset="0"/>
              </a:rPr>
              <a:t>(Gomathi Sorna Ganesh )</a:t>
            </a:r>
            <a:br>
              <a:rPr lang="en-US" sz="4000"/>
            </a:br>
            <a:endParaRPr lang="en-US" sz="4000"/>
          </a:p>
        </p:txBody>
      </p:sp>
      <p:sp>
        <p:nvSpPr>
          <p:cNvPr id="37" name="Content Placeholder 2">
            <a:extLst>
              <a:ext uri="{FF2B5EF4-FFF2-40B4-BE49-F238E27FC236}">
                <a16:creationId xmlns:a16="http://schemas.microsoft.com/office/drawing/2014/main" id="{B362ADF8-41F7-456F-AC24-EA1CEDE0C9C2}"/>
              </a:ext>
            </a:extLst>
          </p:cNvPr>
          <p:cNvSpPr>
            <a:spLocks noGrp="1"/>
          </p:cNvSpPr>
          <p:nvPr>
            <p:ph idx="1"/>
          </p:nvPr>
        </p:nvSpPr>
        <p:spPr>
          <a:xfrm>
            <a:off x="614990" y="2313295"/>
            <a:ext cx="4545170" cy="4119419"/>
          </a:xfrm>
        </p:spPr>
        <p:txBody>
          <a:bodyPr>
            <a:normAutofit/>
          </a:bodyPr>
          <a:lstStyle/>
          <a:p>
            <a:pPr marR="0" lvl="0" algn="just">
              <a:lnSpc>
                <a:spcPct val="107000"/>
              </a:lnSpc>
              <a:spcBef>
                <a:spcPts val="0"/>
              </a:spcBef>
              <a:spcAft>
                <a:spcPts val="0"/>
              </a:spcAft>
              <a:buFont typeface="Wingdings" panose="05000000000000000000" pitchFamily="2" charset="2"/>
              <a:buChar char="Ø"/>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Move the Datasets to AWS s3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Create Redshift Instance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Ensure you create required tables in Redshift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Create a data pipeline/copy command to move the data from storage to data warehouse(Redshift).Connect the Redshift data to  Power BI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Perform the tasks  mentioned in Task 2.3.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700">
              <a:latin typeface="Times New Roman" panose="02020603050405020304" pitchFamily="18" charset="0"/>
              <a:cs typeface="Times New Roman" panose="02020603050405020304" pitchFamily="18" charset="0"/>
            </a:endParaRPr>
          </a:p>
        </p:txBody>
      </p:sp>
      <p:sp>
        <p:nvSpPr>
          <p:cNvPr id="44" name="Freeform: Shape 43">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yncing Cloud">
            <a:extLst>
              <a:ext uri="{FF2B5EF4-FFF2-40B4-BE49-F238E27FC236}">
                <a16:creationId xmlns:a16="http://schemas.microsoft.com/office/drawing/2014/main" id="{AEC142FE-2993-0B86-8B57-8CECA72DC8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265850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2E6C9-894C-4EE6-94BD-D586B016CF34}"/>
              </a:ext>
            </a:extLst>
          </p:cNvPr>
          <p:cNvSpPr>
            <a:spLocks noGrp="1"/>
          </p:cNvSpPr>
          <p:nvPr>
            <p:ph type="title"/>
          </p:nvPr>
        </p:nvSpPr>
        <p:spPr>
          <a:xfrm>
            <a:off x="838200" y="519901"/>
            <a:ext cx="10515600" cy="132556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Analysis Report </a:t>
            </a:r>
          </a:p>
        </p:txBody>
      </p:sp>
      <p:sp>
        <p:nvSpPr>
          <p:cNvPr id="16" name="Content Placeholder 7">
            <a:extLst>
              <a:ext uri="{FF2B5EF4-FFF2-40B4-BE49-F238E27FC236}">
                <a16:creationId xmlns:a16="http://schemas.microsoft.com/office/drawing/2014/main" id="{51D116EC-04F6-1D3C-5E7F-7D2453FF0E17}"/>
              </a:ext>
            </a:extLst>
          </p:cNvPr>
          <p:cNvSpPr>
            <a:spLocks noGrp="1"/>
          </p:cNvSpPr>
          <p:nvPr>
            <p:ph idx="1"/>
          </p:nvPr>
        </p:nvSpPr>
        <p:spPr>
          <a:xfrm>
            <a:off x="9001124" y="2516777"/>
            <a:ext cx="2349627" cy="3660185"/>
          </a:xfrm>
        </p:spPr>
        <p:txBody>
          <a:bodyPr anchor="ctr">
            <a:normAutofit/>
          </a:bodyPr>
          <a:lstStyle/>
          <a:p>
            <a:pPr marL="0" indent="0">
              <a:buNone/>
            </a:pPr>
            <a:r>
              <a:rPr lang="en-US" sz="1600" b="0" i="1">
                <a:solidFill>
                  <a:srgbClr val="252423"/>
                </a:solidFill>
                <a:effectLst/>
                <a:latin typeface="Times New Roman" panose="02020603050405020304" pitchFamily="18" charset="0"/>
                <a:cs typeface="Times New Roman" panose="02020603050405020304" pitchFamily="18" charset="0"/>
              </a:rPr>
              <a:t>Inference :</a:t>
            </a:r>
          </a:p>
          <a:p>
            <a:r>
              <a:rPr lang="en-US" sz="1400" b="0">
                <a:solidFill>
                  <a:srgbClr val="252423"/>
                </a:solidFill>
                <a:effectLst/>
                <a:latin typeface="Times New Roman" panose="02020603050405020304" pitchFamily="18" charset="0"/>
                <a:cs typeface="Times New Roman" panose="02020603050405020304" pitchFamily="18" charset="0"/>
              </a:rPr>
              <a:t>Total Books was highest for J.R.R. Tolkien at 13, followed by C.S. Lewis and William Shakespeare.﻿</a:t>
            </a:r>
          </a:p>
          <a:p>
            <a:r>
              <a:rPr lang="en-US" sz="1400" b="0">
                <a:solidFill>
                  <a:srgbClr val="252423"/>
                </a:solidFill>
                <a:effectLst/>
                <a:latin typeface="Times New Roman" panose="02020603050405020304" pitchFamily="18" charset="0"/>
                <a:cs typeface="Times New Roman" panose="02020603050405020304" pitchFamily="18" charset="0"/>
              </a:rPr>
              <a:t>﻿Across all 13 AUTHOR, Total Books ranged from 7 to 13.﻿</a:t>
            </a:r>
          </a:p>
          <a:p>
            <a:r>
              <a:rPr lang="en-US" sz="1400" b="0">
                <a:solidFill>
                  <a:srgbClr val="252423"/>
                </a:solidFill>
                <a:effectLst/>
                <a:latin typeface="Times New Roman" panose="02020603050405020304" pitchFamily="18" charset="0"/>
                <a:cs typeface="Times New Roman" panose="02020603050405020304" pitchFamily="18" charset="0"/>
              </a:rPr>
              <a:t>﻿Across all 10 BOOKNAME, USERRATINGS ranged from 11.40 to 20.65.</a:t>
            </a:r>
          </a:p>
          <a:p>
            <a:endParaRPr lang="en-US" sz="140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C3DD08D-2BDD-41C0-A18D-59B2A6202770}"/>
              </a:ext>
            </a:extLst>
          </p:cNvPr>
          <p:cNvPicPr/>
          <p:nvPr/>
        </p:nvPicPr>
        <p:blipFill>
          <a:blip r:embed="rId2"/>
          <a:stretch>
            <a:fillRect/>
          </a:stretch>
        </p:blipFill>
        <p:spPr>
          <a:xfrm>
            <a:off x="548638" y="2386584"/>
            <a:ext cx="7985761" cy="4204716"/>
          </a:xfrm>
          <a:prstGeom prst="rect">
            <a:avLst/>
          </a:prstGeom>
        </p:spPr>
      </p:pic>
    </p:spTree>
    <p:extLst>
      <p:ext uri="{BB962C8B-B14F-4D97-AF65-F5344CB8AC3E}">
        <p14:creationId xmlns:p14="http://schemas.microsoft.com/office/powerpoint/2010/main" val="120707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003488-5EA5-4DE5-94E4-9E2585242722}"/>
              </a:ext>
            </a:extLst>
          </p:cNvPr>
          <p:cNvSpPr>
            <a:spLocks noGrp="1"/>
          </p:cNvSpPr>
          <p:nvPr>
            <p:ph type="title"/>
          </p:nvPr>
        </p:nvSpPr>
        <p:spPr>
          <a:xfrm>
            <a:off x="6978316" y="1431042"/>
            <a:ext cx="4055899" cy="3995916"/>
          </a:xfrm>
        </p:spPr>
        <p:txBody>
          <a:bodyPr anchor="ctr">
            <a:normAutofit/>
          </a:bodyPr>
          <a:lstStyle/>
          <a:p>
            <a:r>
              <a:rPr lang="en-US">
                <a:solidFill>
                  <a:schemeClr val="tx1">
                    <a:lumMod val="95000"/>
                    <a:lumOff val="5000"/>
                  </a:schemeClr>
                </a:solidFill>
              </a:rPr>
              <a:t>Task 3.3 : Deploying ML Model </a:t>
            </a:r>
          </a:p>
        </p:txBody>
      </p:sp>
      <p:sp>
        <p:nvSpPr>
          <p:cNvPr id="3" name="Content Placeholder 2">
            <a:extLst>
              <a:ext uri="{FF2B5EF4-FFF2-40B4-BE49-F238E27FC236}">
                <a16:creationId xmlns:a16="http://schemas.microsoft.com/office/drawing/2014/main" id="{A9436225-41E9-48D7-8EA9-FDF8C5F03C3E}"/>
              </a:ext>
            </a:extLst>
          </p:cNvPr>
          <p:cNvSpPr>
            <a:spLocks noGrp="1"/>
          </p:cNvSpPr>
          <p:nvPr>
            <p:ph idx="1"/>
          </p:nvPr>
        </p:nvSpPr>
        <p:spPr>
          <a:xfrm>
            <a:off x="1020440" y="1431042"/>
            <a:ext cx="4941238" cy="3995916"/>
          </a:xfrm>
        </p:spPr>
        <p:txBody>
          <a:bodyPr anchor="ctr">
            <a:normAutofit/>
          </a:bodyPr>
          <a:lstStyle/>
          <a:p>
            <a:pPr marR="0" indent="0">
              <a:spcBef>
                <a:spcPts val="0"/>
              </a:spcBef>
              <a:spcAft>
                <a:spcPts val="0"/>
              </a:spcAft>
              <a:buNone/>
            </a:pPr>
            <a:r>
              <a:rPr lang="en-IN">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Deploy the Machine Learning Model created Task 2.4 in flask application</a:t>
            </a:r>
            <a:r>
              <a:rPr lang="en-IN" sz="2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p>
          <a:p>
            <a:pPr marR="0" indent="0">
              <a:spcBef>
                <a:spcPts val="0"/>
              </a:spcBef>
              <a:spcAft>
                <a:spcPts val="0"/>
              </a:spcAft>
              <a:buNone/>
            </a:pPr>
            <a:r>
              <a:rPr lang="en-IN" sz="2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(Gourav Kumar </a:t>
            </a:r>
          </a:p>
          <a:p>
            <a:pPr marR="0" indent="0">
              <a:spcBef>
                <a:spcPts val="0"/>
              </a:spcBef>
              <a:spcAft>
                <a:spcPts val="0"/>
              </a:spcAft>
              <a:buNone/>
            </a:pPr>
            <a:r>
              <a:rPr lang="en-IN" sz="2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          &amp; </a:t>
            </a:r>
          </a:p>
          <a:p>
            <a:pPr marR="0" indent="0">
              <a:spcBef>
                <a:spcPts val="0"/>
              </a:spcBef>
              <a:spcAft>
                <a:spcPts val="0"/>
              </a:spcAft>
              <a:buNone/>
            </a:pPr>
            <a:r>
              <a:rPr lang="en-IN" sz="2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Gudla Sabarish)</a:t>
            </a:r>
            <a:endParaRPr lang="en-US" sz="2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sz="1800">
              <a:solidFill>
                <a:schemeClr val="tx1">
                  <a:lumMod val="85000"/>
                  <a:lumOff val="15000"/>
                </a:schemeClr>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7446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7E09A14-F129-4548-AD07-927BF0B3976D}"/>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Deploying ML Model</a:t>
            </a:r>
          </a:p>
        </p:txBody>
      </p:sp>
      <p:pic>
        <p:nvPicPr>
          <p:cNvPr id="8" name="Picture 7" descr="Graphical user interface, application&#10;&#10;Description automatically generated">
            <a:extLst>
              <a:ext uri="{FF2B5EF4-FFF2-40B4-BE49-F238E27FC236}">
                <a16:creationId xmlns:a16="http://schemas.microsoft.com/office/drawing/2014/main" id="{E6B9FCF4-D042-4C9B-9E9A-5945F68222DA}"/>
              </a:ext>
            </a:extLst>
          </p:cNvPr>
          <p:cNvPicPr>
            <a:picLocks noChangeAspect="1"/>
          </p:cNvPicPr>
          <p:nvPr/>
        </p:nvPicPr>
        <p:blipFill rotWithShape="1">
          <a:blip r:embed="rId2">
            <a:extLst>
              <a:ext uri="{28A0092B-C50C-407E-A947-70E740481C1C}">
                <a14:useLocalDpi xmlns:a14="http://schemas.microsoft.com/office/drawing/2010/main" val="0"/>
              </a:ext>
            </a:extLst>
          </a:blip>
          <a:srcRect r="-2" b="22714"/>
          <a:stretch/>
        </p:blipFill>
        <p:spPr>
          <a:xfrm>
            <a:off x="6414638" y="380198"/>
            <a:ext cx="5402223" cy="3997637"/>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9A0375F-296D-4D16-B617-0E2647B86CF0}"/>
              </a:ext>
            </a:extLst>
          </p:cNvPr>
          <p:cNvPicPr>
            <a:picLocks noChangeAspect="1"/>
          </p:cNvPicPr>
          <p:nvPr/>
        </p:nvPicPr>
        <p:blipFill rotWithShape="1">
          <a:blip r:embed="rId3">
            <a:extLst>
              <a:ext uri="{28A0092B-C50C-407E-A947-70E740481C1C}">
                <a14:useLocalDpi xmlns:a14="http://schemas.microsoft.com/office/drawing/2010/main" val="0"/>
              </a:ext>
            </a:extLst>
          </a:blip>
          <a:srcRect r="-2" b="17534"/>
          <a:stretch/>
        </p:blipFill>
        <p:spPr>
          <a:xfrm>
            <a:off x="376008" y="380197"/>
            <a:ext cx="5401355" cy="3997637"/>
          </a:xfrm>
          <a:prstGeom prst="rect">
            <a:avLst/>
          </a:prstGeom>
        </p:spPr>
      </p:pic>
      <p:cxnSp>
        <p:nvCxnSpPr>
          <p:cNvPr id="22"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90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CE6A2D0B30D243B4D04AA3CBE6A31C" ma:contentTypeVersion="7" ma:contentTypeDescription="Create a new document." ma:contentTypeScope="" ma:versionID="95010d1088a88013605b050996cd024e">
  <xsd:schema xmlns:xsd="http://www.w3.org/2001/XMLSchema" xmlns:xs="http://www.w3.org/2001/XMLSchema" xmlns:p="http://schemas.microsoft.com/office/2006/metadata/properties" xmlns:ns2="c81c7291-9d4f-4a4c-800a-fc4583fecf00" targetNamespace="http://schemas.microsoft.com/office/2006/metadata/properties" ma:root="true" ma:fieldsID="9f9c22e2a7c6e9158649a5dcae839f7a" ns2:_="">
    <xsd:import namespace="c81c7291-9d4f-4a4c-800a-fc4583fecf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1c7291-9d4f-4a4c-800a-fc4583fecf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F02754-5F88-4368-98A6-5BCA39A997FE}">
  <ds:schemaRefs>
    <ds:schemaRef ds:uri="c81c7291-9d4f-4a4c-800a-fc4583fecf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40A1563-4120-47D7-A3EB-946917908232}">
  <ds:schemaRefs>
    <ds:schemaRef ds:uri="c81c7291-9d4f-4a4c-800a-fc4583fecf0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BB3A15E-9A9F-4438-A402-E73ADF9DA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CAPSTONE CHECK POINT 3 </vt:lpstr>
      <vt:lpstr>Task 3.1 : HDFS, Hive and PySpark (Gokul Prakash Babu &amp; Grace Kollabathula) </vt:lpstr>
      <vt:lpstr>PowerPoint Presentation</vt:lpstr>
      <vt:lpstr>PowerPoint Presentation</vt:lpstr>
      <vt:lpstr>PowerPoint Presentation</vt:lpstr>
      <vt:lpstr>Task 3.2  : DATA ANALYSIS ON CLOUD (Gomathi Sorna Ganesh ) </vt:lpstr>
      <vt:lpstr>Analysis Report </vt:lpstr>
      <vt:lpstr>Task 3.3 : Deploying ML Model </vt:lpstr>
      <vt:lpstr>Deploying ML Model</vt:lpstr>
      <vt:lpstr>How to deploy an ML Model using Flask?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CHECK POINT 3 </dc:title>
  <dc:creator>Sorna Ganesh, Gomathi</dc:creator>
  <cp:revision>1</cp:revision>
  <dcterms:created xsi:type="dcterms:W3CDTF">2022-03-23T04:07:57Z</dcterms:created>
  <dcterms:modified xsi:type="dcterms:W3CDTF">2022-03-23T08:39:47Z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2022-03-23T04:07:57Z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7d10a94f-9d85-40af-a59d-d9f4da753447</vt:lpwstr>
  </property>
  <property fmtid="{D5CDD505-2E9C-101B-9397-08002B2CF9AE}" pid="8" name="MSIP_Label_ea60d57e-af5b-4752-ac57-3e4f28ca11dc_ContentBits">
    <vt:lpwstr>0</vt:lpwstr>
  </property>
  <property fmtid="{D5CDD505-2E9C-101B-9397-08002B2CF9AE}" pid="9" name="ContentTypeId">
    <vt:lpwstr>0x01010056CE6A2D0B30D243B4D04AA3CBE6A31C</vt:lpwstr>
  </property>
</Properties>
</file>