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0" r:id="rId6"/>
    <p:sldId id="274" r:id="rId7"/>
    <p:sldId id="285" r:id="rId8"/>
    <p:sldId id="275" r:id="rId9"/>
    <p:sldId id="283" r:id="rId10"/>
    <p:sldId id="278" r:id="rId11"/>
    <p:sldId id="281" r:id="rId12"/>
    <p:sldId id="268" r:id="rId13"/>
    <p:sldId id="286" r:id="rId14"/>
    <p:sldId id="257" r:id="rId15"/>
    <p:sldId id="259" r:id="rId16"/>
    <p:sldId id="267" r:id="rId17"/>
    <p:sldId id="264" r:id="rId18"/>
    <p:sldId id="287" r:id="rId19"/>
    <p:sldId id="289" r:id="rId20"/>
    <p:sldId id="290" r:id="rId21"/>
    <p:sldId id="291" r:id="rId22"/>
    <p:sldId id="296" r:id="rId23"/>
    <p:sldId id="292" r:id="rId24"/>
    <p:sldId id="293" r:id="rId25"/>
    <p:sldId id="294" r:id="rId26"/>
    <p:sldId id="29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032FB-E187-4A09-AF19-184C3CA1FD6B}" v="323" dt="2022-02-13T16:23:02.352"/>
    <p1510:client id="{29EA93A9-803C-4ACA-90BD-C064BC941155}" v="78" dt="2022-02-13T17:22:48.402"/>
    <p1510:client id="{C6FAB307-DA57-4AE3-A653-E00FD52C2C9A}" v="159" dt="2022-02-13T14:59:47.926"/>
    <p1510:client id="{E1C191D3-F624-450B-BB27-B69D13224096}" v="180" dt="2022-02-13T14:47:05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ash Babu, Gokul" userId="S::gprakashbabu@deloitte.com::de66c981-7340-4d2a-ab61-c8ab8a3ec724" providerId="AD" clId="Web-{36B4C881-ACB1-41F8-9D29-51B0DB23AE3F}"/>
    <pc:docChg chg="addSld delSld">
      <pc:chgData name="Prakash Babu, Gokul" userId="S::gprakashbabu@deloitte.com::de66c981-7340-4d2a-ab61-c8ab8a3ec724" providerId="AD" clId="Web-{36B4C881-ACB1-41F8-9D29-51B0DB23AE3F}" dt="2022-02-09T16:01:59.065" v="6"/>
      <pc:docMkLst>
        <pc:docMk/>
      </pc:docMkLst>
      <pc:sldChg chg="new">
        <pc:chgData name="Prakash Babu, Gokul" userId="S::gprakashbabu@deloitte.com::de66c981-7340-4d2a-ab61-c8ab8a3ec724" providerId="AD" clId="Web-{36B4C881-ACB1-41F8-9D29-51B0DB23AE3F}" dt="2022-02-09T16:01:57.799" v="2"/>
        <pc:sldMkLst>
          <pc:docMk/>
          <pc:sldMk cId="1757748974" sldId="269"/>
        </pc:sldMkLst>
      </pc:sldChg>
      <pc:sldChg chg="new del">
        <pc:chgData name="Prakash Babu, Gokul" userId="S::gprakashbabu@deloitte.com::de66c981-7340-4d2a-ab61-c8ab8a3ec724" providerId="AD" clId="Web-{36B4C881-ACB1-41F8-9D29-51B0DB23AE3F}" dt="2022-02-09T16:01:51.986" v="1"/>
        <pc:sldMkLst>
          <pc:docMk/>
          <pc:sldMk cId="2956377949" sldId="269"/>
        </pc:sldMkLst>
      </pc:sldChg>
      <pc:sldChg chg="new">
        <pc:chgData name="Prakash Babu, Gokul" userId="S::gprakashbabu@deloitte.com::de66c981-7340-4d2a-ab61-c8ab8a3ec724" providerId="AD" clId="Web-{36B4C881-ACB1-41F8-9D29-51B0DB23AE3F}" dt="2022-02-09T16:01:58.362" v="3"/>
        <pc:sldMkLst>
          <pc:docMk/>
          <pc:sldMk cId="4003779500" sldId="270"/>
        </pc:sldMkLst>
      </pc:sldChg>
      <pc:sldChg chg="new">
        <pc:chgData name="Prakash Babu, Gokul" userId="S::gprakashbabu@deloitte.com::de66c981-7340-4d2a-ab61-c8ab8a3ec724" providerId="AD" clId="Web-{36B4C881-ACB1-41F8-9D29-51B0DB23AE3F}" dt="2022-02-09T16:01:58.643" v="4"/>
        <pc:sldMkLst>
          <pc:docMk/>
          <pc:sldMk cId="17986690" sldId="271"/>
        </pc:sldMkLst>
      </pc:sldChg>
      <pc:sldChg chg="new">
        <pc:chgData name="Prakash Babu, Gokul" userId="S::gprakashbabu@deloitte.com::de66c981-7340-4d2a-ab61-c8ab8a3ec724" providerId="AD" clId="Web-{36B4C881-ACB1-41F8-9D29-51B0DB23AE3F}" dt="2022-02-09T16:01:58.971" v="5"/>
        <pc:sldMkLst>
          <pc:docMk/>
          <pc:sldMk cId="3330053939" sldId="272"/>
        </pc:sldMkLst>
      </pc:sldChg>
      <pc:sldChg chg="new">
        <pc:chgData name="Prakash Babu, Gokul" userId="S::gprakashbabu@deloitte.com::de66c981-7340-4d2a-ab61-c8ab8a3ec724" providerId="AD" clId="Web-{36B4C881-ACB1-41F8-9D29-51B0DB23AE3F}" dt="2022-02-09T16:01:59.065" v="6"/>
        <pc:sldMkLst>
          <pc:docMk/>
          <pc:sldMk cId="324748269" sldId="273"/>
        </pc:sldMkLst>
      </pc:sldChg>
    </pc:docChg>
  </pc:docChgLst>
  <pc:docChgLst>
    <pc:chgData name="Kollabathula, Grace" userId="S::gkollabathula@deloitte.com::b37d4251-2d82-46e5-b02d-9be03b6625ff" providerId="AD" clId="Web-{C8759EB0-9957-4E17-812D-9812266B0DF0}"/>
    <pc:docChg chg="modSld">
      <pc:chgData name="Kollabathula, Grace" userId="S::gkollabathula@deloitte.com::b37d4251-2d82-46e5-b02d-9be03b6625ff" providerId="AD" clId="Web-{C8759EB0-9957-4E17-812D-9812266B0DF0}" dt="2022-02-09T17:18:08.033" v="448" actId="20577"/>
      <pc:docMkLst>
        <pc:docMk/>
      </pc:docMkLst>
      <pc:sldChg chg="addSp delSp modSp">
        <pc:chgData name="Kollabathula, Grace" userId="S::gkollabathula@deloitte.com::b37d4251-2d82-46e5-b02d-9be03b6625ff" providerId="AD" clId="Web-{C8759EB0-9957-4E17-812D-9812266B0DF0}" dt="2022-02-09T17:15:20.315" v="375" actId="14100"/>
        <pc:sldMkLst>
          <pc:docMk/>
          <pc:sldMk cId="39490167" sldId="279"/>
        </pc:sldMkLst>
        <pc:spChg chg="mod">
          <ac:chgData name="Kollabathula, Grace" userId="S::gkollabathula@deloitte.com::b37d4251-2d82-46e5-b02d-9be03b6625ff" providerId="AD" clId="Web-{C8759EB0-9957-4E17-812D-9812266B0DF0}" dt="2022-02-09T17:09:34.143" v="195" actId="20577"/>
          <ac:spMkLst>
            <pc:docMk/>
            <pc:sldMk cId="39490167" sldId="279"/>
            <ac:spMk id="2" creationId="{82300609-E1DA-4391-BF8D-C673D1293FFD}"/>
          </ac:spMkLst>
        </pc:spChg>
        <pc:spChg chg="add del">
          <ac:chgData name="Kollabathula, Grace" userId="S::gkollabathula@deloitte.com::b37d4251-2d82-46e5-b02d-9be03b6625ff" providerId="AD" clId="Web-{C8759EB0-9957-4E17-812D-9812266B0DF0}" dt="2022-02-09T17:10:16.800" v="200"/>
          <ac:spMkLst>
            <pc:docMk/>
            <pc:sldMk cId="39490167" sldId="279"/>
            <ac:spMk id="3" creationId="{9236CB93-1DC9-490F-A874-75C27E404B2C}"/>
          </ac:spMkLst>
        </pc:spChg>
        <pc:spChg chg="add del mod">
          <ac:chgData name="Kollabathula, Grace" userId="S::gkollabathula@deloitte.com::b37d4251-2d82-46e5-b02d-9be03b6625ff" providerId="AD" clId="Web-{C8759EB0-9957-4E17-812D-9812266B0DF0}" dt="2022-02-09T17:10:07.893" v="199"/>
          <ac:spMkLst>
            <pc:docMk/>
            <pc:sldMk cId="39490167" sldId="279"/>
            <ac:spMk id="4" creationId="{A1370A80-A69C-48B5-8CFD-78CC13E80156}"/>
          </ac:spMkLst>
        </pc:spChg>
        <pc:spChg chg="add mod">
          <ac:chgData name="Kollabathula, Grace" userId="S::gkollabathula@deloitte.com::b37d4251-2d82-46e5-b02d-9be03b6625ff" providerId="AD" clId="Web-{C8759EB0-9957-4E17-812D-9812266B0DF0}" dt="2022-02-09T17:15:14.158" v="374" actId="20577"/>
          <ac:spMkLst>
            <pc:docMk/>
            <pc:sldMk cId="39490167" sldId="279"/>
            <ac:spMk id="6" creationId="{B7B7A44B-3F5C-43CB-92F0-C9426DFE2690}"/>
          </ac:spMkLst>
        </pc:spChg>
        <pc:picChg chg="mod">
          <ac:chgData name="Kollabathula, Grace" userId="S::gkollabathula@deloitte.com::b37d4251-2d82-46e5-b02d-9be03b6625ff" providerId="AD" clId="Web-{C8759EB0-9957-4E17-812D-9812266B0DF0}" dt="2022-02-09T17:15:20.315" v="375" actId="14100"/>
          <ac:picMkLst>
            <pc:docMk/>
            <pc:sldMk cId="39490167" sldId="279"/>
            <ac:picMk id="5" creationId="{6589B41A-1212-420C-85E9-C310D322F053}"/>
          </ac:picMkLst>
        </pc:picChg>
      </pc:sldChg>
      <pc:sldChg chg="addSp modSp">
        <pc:chgData name="Kollabathula, Grace" userId="S::gkollabathula@deloitte.com::b37d4251-2d82-46e5-b02d-9be03b6625ff" providerId="AD" clId="Web-{C8759EB0-9957-4E17-812D-9812266B0DF0}" dt="2022-02-09T17:18:08.033" v="448" actId="20577"/>
        <pc:sldMkLst>
          <pc:docMk/>
          <pc:sldMk cId="2817873588" sldId="280"/>
        </pc:sldMkLst>
        <pc:spChg chg="mod">
          <ac:chgData name="Kollabathula, Grace" userId="S::gkollabathula@deloitte.com::b37d4251-2d82-46e5-b02d-9be03b6625ff" providerId="AD" clId="Web-{C8759EB0-9957-4E17-812D-9812266B0DF0}" dt="2022-02-09T17:15:58.221" v="376" actId="14100"/>
          <ac:spMkLst>
            <pc:docMk/>
            <pc:sldMk cId="2817873588" sldId="280"/>
            <ac:spMk id="2" creationId="{05883617-28B0-4603-BC2F-8D4F44316B7D}"/>
          </ac:spMkLst>
        </pc:spChg>
        <pc:spChg chg="add mod">
          <ac:chgData name="Kollabathula, Grace" userId="S::gkollabathula@deloitte.com::b37d4251-2d82-46e5-b02d-9be03b6625ff" providerId="AD" clId="Web-{C8759EB0-9957-4E17-812D-9812266B0DF0}" dt="2022-02-09T17:18:08.033" v="448" actId="20577"/>
          <ac:spMkLst>
            <pc:docMk/>
            <pc:sldMk cId="2817873588" sldId="280"/>
            <ac:spMk id="3" creationId="{B11B0BF6-354B-44F9-9309-CEE850C1DC56}"/>
          </ac:spMkLst>
        </pc:spChg>
        <pc:picChg chg="mod">
          <ac:chgData name="Kollabathula, Grace" userId="S::gkollabathula@deloitte.com::b37d4251-2d82-46e5-b02d-9be03b6625ff" providerId="AD" clId="Web-{C8759EB0-9957-4E17-812D-9812266B0DF0}" dt="2022-02-09T17:16:13.627" v="377" actId="14100"/>
          <ac:picMkLst>
            <pc:docMk/>
            <pc:sldMk cId="2817873588" sldId="280"/>
            <ac:picMk id="5" creationId="{EBE9B049-ECD7-4FF9-99B5-C837972F8FDF}"/>
          </ac:picMkLst>
        </pc:picChg>
      </pc:sldChg>
    </pc:docChg>
  </pc:docChgLst>
  <pc:docChgLst>
    <pc:chgData name="Sorna Ganesh, Gomathi" userId="S::gsornaganesh@deloitte.com::c23e231c-7d33-4deb-81e6-7bd7ae6d1432" providerId="AD" clId="Web-{C6FAB307-DA57-4AE3-A653-E00FD52C2C9A}"/>
    <pc:docChg chg="delSld modSld sldOrd">
      <pc:chgData name="Sorna Ganesh, Gomathi" userId="S::gsornaganesh@deloitte.com::c23e231c-7d33-4deb-81e6-7bd7ae6d1432" providerId="AD" clId="Web-{C6FAB307-DA57-4AE3-A653-E00FD52C2C9A}" dt="2022-02-13T14:59:47.926" v="154"/>
      <pc:docMkLst>
        <pc:docMk/>
      </pc:docMkLst>
      <pc:sldChg chg="del">
        <pc:chgData name="Sorna Ganesh, Gomathi" userId="S::gsornaganesh@deloitte.com::c23e231c-7d33-4deb-81e6-7bd7ae6d1432" providerId="AD" clId="Web-{C6FAB307-DA57-4AE3-A653-E00FD52C2C9A}" dt="2022-02-13T14:57:42.442" v="114"/>
        <pc:sldMkLst>
          <pc:docMk/>
          <pc:sldMk cId="3330053939" sldId="272"/>
        </pc:sldMkLst>
      </pc:sldChg>
      <pc:sldChg chg="addSp delSp modSp mod modClrScheme chgLayout">
        <pc:chgData name="Sorna Ganesh, Gomathi" userId="S::gsornaganesh@deloitte.com::c23e231c-7d33-4deb-81e6-7bd7ae6d1432" providerId="AD" clId="Web-{C6FAB307-DA57-4AE3-A653-E00FD52C2C9A}" dt="2022-02-13T14:59:42.988" v="153" actId="14100"/>
        <pc:sldMkLst>
          <pc:docMk/>
          <pc:sldMk cId="3185798404" sldId="275"/>
        </pc:sldMkLst>
        <pc:spChg chg="del mod ord">
          <ac:chgData name="Sorna Ganesh, Gomathi" userId="S::gsornaganesh@deloitte.com::c23e231c-7d33-4deb-81e6-7bd7ae6d1432" providerId="AD" clId="Web-{C6FAB307-DA57-4AE3-A653-E00FD52C2C9A}" dt="2022-02-13T14:58:39.942" v="126"/>
          <ac:spMkLst>
            <pc:docMk/>
            <pc:sldMk cId="3185798404" sldId="275"/>
            <ac:spMk id="2" creationId="{C54E582E-C28B-4013-AE31-8799B6665201}"/>
          </ac:spMkLst>
        </pc:spChg>
        <pc:spChg chg="add mod ord">
          <ac:chgData name="Sorna Ganesh, Gomathi" userId="S::gsornaganesh@deloitte.com::c23e231c-7d33-4deb-81e6-7bd7ae6d1432" providerId="AD" clId="Web-{C6FAB307-DA57-4AE3-A653-E00FD52C2C9A}" dt="2022-02-13T14:59:42.988" v="153" actId="14100"/>
          <ac:spMkLst>
            <pc:docMk/>
            <pc:sldMk cId="3185798404" sldId="275"/>
            <ac:spMk id="3" creationId="{4030CA1D-10E6-420A-8901-B1174B768303}"/>
          </ac:spMkLst>
        </pc:spChg>
        <pc:spChg chg="add mod ord">
          <ac:chgData name="Sorna Ganesh, Gomathi" userId="S::gsornaganesh@deloitte.com::c23e231c-7d33-4deb-81e6-7bd7ae6d1432" providerId="AD" clId="Web-{C6FAB307-DA57-4AE3-A653-E00FD52C2C9A}" dt="2022-02-13T14:59:18.254" v="145" actId="1076"/>
          <ac:spMkLst>
            <pc:docMk/>
            <pc:sldMk cId="3185798404" sldId="275"/>
            <ac:spMk id="4" creationId="{EBE6EF21-8624-4663-9716-AAA5E8BF964A}"/>
          </ac:spMkLst>
        </pc:spChg>
        <pc:spChg chg="add del mod ord">
          <ac:chgData name="Sorna Ganesh, Gomathi" userId="S::gsornaganesh@deloitte.com::c23e231c-7d33-4deb-81e6-7bd7ae6d1432" providerId="AD" clId="Web-{C6FAB307-DA57-4AE3-A653-E00FD52C2C9A}" dt="2022-02-13T14:59:25.207" v="147"/>
          <ac:spMkLst>
            <pc:docMk/>
            <pc:sldMk cId="3185798404" sldId="275"/>
            <ac:spMk id="5" creationId="{0C1AD7E1-DE05-49B7-9DEA-EF03EA12E203}"/>
          </ac:spMkLst>
        </pc:spChg>
        <pc:picChg chg="add mod ord">
          <ac:chgData name="Sorna Ganesh, Gomathi" userId="S::gsornaganesh@deloitte.com::c23e231c-7d33-4deb-81e6-7bd7ae6d1432" providerId="AD" clId="Web-{C6FAB307-DA57-4AE3-A653-E00FD52C2C9A}" dt="2022-02-13T14:59:39.754" v="152" actId="14100"/>
          <ac:picMkLst>
            <pc:docMk/>
            <pc:sldMk cId="3185798404" sldId="275"/>
            <ac:picMk id="6" creationId="{ED2B4719-7432-48E5-822D-61468EC8CD29}"/>
          </ac:picMkLst>
        </pc:picChg>
        <pc:picChg chg="mod ord">
          <ac:chgData name="Sorna Ganesh, Gomathi" userId="S::gsornaganesh@deloitte.com::c23e231c-7d33-4deb-81e6-7bd7ae6d1432" providerId="AD" clId="Web-{C6FAB307-DA57-4AE3-A653-E00FD52C2C9A}" dt="2022-02-13T14:59:35.926" v="151" actId="14100"/>
          <ac:picMkLst>
            <pc:docMk/>
            <pc:sldMk cId="3185798404" sldId="275"/>
            <ac:picMk id="9" creationId="{A0DB2BD8-3AA3-4AD5-B411-09D367D12CC0}"/>
          </ac:picMkLst>
        </pc:picChg>
      </pc:sldChg>
      <pc:sldChg chg="addSp delSp modSp del mod modClrScheme chgLayout">
        <pc:chgData name="Sorna Ganesh, Gomathi" userId="S::gsornaganesh@deloitte.com::c23e231c-7d33-4deb-81e6-7bd7ae6d1432" providerId="AD" clId="Web-{C6FAB307-DA57-4AE3-A653-E00FD52C2C9A}" dt="2022-02-13T14:59:47.926" v="154"/>
        <pc:sldMkLst>
          <pc:docMk/>
          <pc:sldMk cId="3992158170" sldId="276"/>
        </pc:sldMkLst>
        <pc:spChg chg="mod ord">
          <ac:chgData name="Sorna Ganesh, Gomathi" userId="S::gsornaganesh@deloitte.com::c23e231c-7d33-4deb-81e6-7bd7ae6d1432" providerId="AD" clId="Web-{C6FAB307-DA57-4AE3-A653-E00FD52C2C9A}" dt="2022-02-13T14:59:05.176" v="133" actId="20577"/>
          <ac:spMkLst>
            <pc:docMk/>
            <pc:sldMk cId="3992158170" sldId="276"/>
            <ac:spMk id="2" creationId="{65A125F8-4360-41D7-B7A1-99A1F3F74649}"/>
          </ac:spMkLst>
        </pc:spChg>
        <pc:spChg chg="add mod ord">
          <ac:chgData name="Sorna Ganesh, Gomathi" userId="S::gsornaganesh@deloitte.com::c23e231c-7d33-4deb-81e6-7bd7ae6d1432" providerId="AD" clId="Web-{C6FAB307-DA57-4AE3-A653-E00FD52C2C9A}" dt="2022-02-13T14:52:27.742" v="51"/>
          <ac:spMkLst>
            <pc:docMk/>
            <pc:sldMk cId="3992158170" sldId="276"/>
            <ac:spMk id="3" creationId="{4C7FE4E7-3F14-4E6F-AE4F-C6CB9A3A48C2}"/>
          </ac:spMkLst>
        </pc:spChg>
        <pc:spChg chg="add mod">
          <ac:chgData name="Sorna Ganesh, Gomathi" userId="S::gsornaganesh@deloitte.com::c23e231c-7d33-4deb-81e6-7bd7ae6d1432" providerId="AD" clId="Web-{C6FAB307-DA57-4AE3-A653-E00FD52C2C9A}" dt="2022-02-13T14:59:23.629" v="146"/>
          <ac:spMkLst>
            <pc:docMk/>
            <pc:sldMk cId="3992158170" sldId="276"/>
            <ac:spMk id="6" creationId="{1E03DEAD-B8FA-4E6B-8D15-5EC3AB0BCEAF}"/>
          </ac:spMkLst>
        </pc:spChg>
        <pc:picChg chg="del mod ord">
          <ac:chgData name="Sorna Ganesh, Gomathi" userId="S::gsornaganesh@deloitte.com::c23e231c-7d33-4deb-81e6-7bd7ae6d1432" providerId="AD" clId="Web-{C6FAB307-DA57-4AE3-A653-E00FD52C2C9A}" dt="2022-02-13T14:59:23.629" v="146"/>
          <ac:picMkLst>
            <pc:docMk/>
            <pc:sldMk cId="3992158170" sldId="276"/>
            <ac:picMk id="5" creationId="{0B59A61B-53DE-4E6F-B8BC-5FF42799CF7C}"/>
          </ac:picMkLst>
        </pc:picChg>
      </pc:sldChg>
      <pc:sldChg chg="addSp delSp modSp del">
        <pc:chgData name="Sorna Ganesh, Gomathi" userId="S::gsornaganesh@deloitte.com::c23e231c-7d33-4deb-81e6-7bd7ae6d1432" providerId="AD" clId="Web-{C6FAB307-DA57-4AE3-A653-E00FD52C2C9A}" dt="2022-02-13T14:55:08.022" v="89"/>
        <pc:sldMkLst>
          <pc:docMk/>
          <pc:sldMk cId="2069399146" sldId="277"/>
        </pc:sldMkLst>
        <pc:spChg chg="mod">
          <ac:chgData name="Sorna Ganesh, Gomathi" userId="S::gsornaganesh@deloitte.com::c23e231c-7d33-4deb-81e6-7bd7ae6d1432" providerId="AD" clId="Web-{C6FAB307-DA57-4AE3-A653-E00FD52C2C9A}" dt="2022-02-13T14:54:30.194" v="79" actId="20577"/>
          <ac:spMkLst>
            <pc:docMk/>
            <pc:sldMk cId="2069399146" sldId="277"/>
            <ac:spMk id="2" creationId="{F22C7B4A-F5B1-44BD-8B8D-C59D8C0754E1}"/>
          </ac:spMkLst>
        </pc:spChg>
        <pc:spChg chg="add del mod">
          <ac:chgData name="Sorna Ganesh, Gomathi" userId="S::gsornaganesh@deloitte.com::c23e231c-7d33-4deb-81e6-7bd7ae6d1432" providerId="AD" clId="Web-{C6FAB307-DA57-4AE3-A653-E00FD52C2C9A}" dt="2022-02-13T14:50:36.430" v="3"/>
          <ac:spMkLst>
            <pc:docMk/>
            <pc:sldMk cId="2069399146" sldId="277"/>
            <ac:spMk id="4" creationId="{2C521B3B-394C-4F54-BE21-1F741D403091}"/>
          </ac:spMkLst>
        </pc:spChg>
        <pc:spChg chg="add mod">
          <ac:chgData name="Sorna Ganesh, Gomathi" userId="S::gsornaganesh@deloitte.com::c23e231c-7d33-4deb-81e6-7bd7ae6d1432" providerId="AD" clId="Web-{C6FAB307-DA57-4AE3-A653-E00FD52C2C9A}" dt="2022-02-13T14:53:39.851" v="67"/>
          <ac:spMkLst>
            <pc:docMk/>
            <pc:sldMk cId="2069399146" sldId="277"/>
            <ac:spMk id="8" creationId="{001B74AA-3816-4946-888E-DF937FA80A9F}"/>
          </ac:spMkLst>
        </pc:spChg>
        <pc:picChg chg="del">
          <ac:chgData name="Sorna Ganesh, Gomathi" userId="S::gsornaganesh@deloitte.com::c23e231c-7d33-4deb-81e6-7bd7ae6d1432" providerId="AD" clId="Web-{C6FAB307-DA57-4AE3-A653-E00FD52C2C9A}" dt="2022-02-13T14:50:24.415" v="2"/>
          <ac:picMkLst>
            <pc:docMk/>
            <pc:sldMk cId="2069399146" sldId="277"/>
            <ac:picMk id="5" creationId="{CF532D10-B3F1-4B90-A4A4-4104970178D7}"/>
          </ac:picMkLst>
        </pc:picChg>
        <pc:picChg chg="add del mod ord">
          <ac:chgData name="Sorna Ganesh, Gomathi" userId="S::gsornaganesh@deloitte.com::c23e231c-7d33-4deb-81e6-7bd7ae6d1432" providerId="AD" clId="Web-{C6FAB307-DA57-4AE3-A653-E00FD52C2C9A}" dt="2022-02-13T14:53:39.851" v="67"/>
          <ac:picMkLst>
            <pc:docMk/>
            <pc:sldMk cId="2069399146" sldId="277"/>
            <ac:picMk id="6" creationId="{0D1742AD-04AC-4F9F-BCF4-1C53B24F8BB9}"/>
          </ac:picMkLst>
        </pc:picChg>
      </pc:sldChg>
      <pc:sldChg chg="addSp delSp modSp mod ord modClrScheme chgLayout">
        <pc:chgData name="Sorna Ganesh, Gomathi" userId="S::gsornaganesh@deloitte.com::c23e231c-7d33-4deb-81e6-7bd7ae6d1432" providerId="AD" clId="Web-{C6FAB307-DA57-4AE3-A653-E00FD52C2C9A}" dt="2022-02-13T14:57:19.911" v="110" actId="20577"/>
        <pc:sldMkLst>
          <pc:docMk/>
          <pc:sldMk cId="1685869698" sldId="278"/>
        </pc:sldMkLst>
        <pc:spChg chg="del mod ord">
          <ac:chgData name="Sorna Ganesh, Gomathi" userId="S::gsornaganesh@deloitte.com::c23e231c-7d33-4deb-81e6-7bd7ae6d1432" providerId="AD" clId="Web-{C6FAB307-DA57-4AE3-A653-E00FD52C2C9A}" dt="2022-02-13T14:55:33.850" v="94"/>
          <ac:spMkLst>
            <pc:docMk/>
            <pc:sldMk cId="1685869698" sldId="278"/>
            <ac:spMk id="2" creationId="{AB06A170-44AB-4BB5-A670-A46CD6FAED73}"/>
          </ac:spMkLst>
        </pc:spChg>
        <pc:spChg chg="add mod ord">
          <ac:chgData name="Sorna Ganesh, Gomathi" userId="S::gsornaganesh@deloitte.com::c23e231c-7d33-4deb-81e6-7bd7ae6d1432" providerId="AD" clId="Web-{C6FAB307-DA57-4AE3-A653-E00FD52C2C9A}" dt="2022-02-13T14:57:19.911" v="110" actId="20577"/>
          <ac:spMkLst>
            <pc:docMk/>
            <pc:sldMk cId="1685869698" sldId="278"/>
            <ac:spMk id="3" creationId="{ED5DEAD6-0A94-448A-AA58-E5F6072D3ADC}"/>
          </ac:spMkLst>
        </pc:spChg>
        <pc:spChg chg="add mod ord">
          <ac:chgData name="Sorna Ganesh, Gomathi" userId="S::gsornaganesh@deloitte.com::c23e231c-7d33-4deb-81e6-7bd7ae6d1432" providerId="AD" clId="Web-{C6FAB307-DA57-4AE3-A653-E00FD52C2C9A}" dt="2022-02-13T14:56:07.037" v="105" actId="1076"/>
          <ac:spMkLst>
            <pc:docMk/>
            <pc:sldMk cId="1685869698" sldId="278"/>
            <ac:spMk id="4" creationId="{04F36D8D-DBEA-40AB-A5A0-4186DD0BB68B}"/>
          </ac:spMkLst>
        </pc:spChg>
        <pc:spChg chg="add del mod ord">
          <ac:chgData name="Sorna Ganesh, Gomathi" userId="S::gsornaganesh@deloitte.com::c23e231c-7d33-4deb-81e6-7bd7ae6d1432" providerId="AD" clId="Web-{C6FAB307-DA57-4AE3-A653-E00FD52C2C9A}" dt="2022-02-13T14:57:06.271" v="107"/>
          <ac:spMkLst>
            <pc:docMk/>
            <pc:sldMk cId="1685869698" sldId="278"/>
            <ac:spMk id="6" creationId="{598E959F-ED9A-49A0-B9C9-CC8B082E9F54}"/>
          </ac:spMkLst>
        </pc:spChg>
        <pc:picChg chg="mod ord">
          <ac:chgData name="Sorna Ganesh, Gomathi" userId="S::gsornaganesh@deloitte.com::c23e231c-7d33-4deb-81e6-7bd7ae6d1432" providerId="AD" clId="Web-{C6FAB307-DA57-4AE3-A653-E00FD52C2C9A}" dt="2022-02-13T14:55:46.740" v="98" actId="14100"/>
          <ac:picMkLst>
            <pc:docMk/>
            <pc:sldMk cId="1685869698" sldId="278"/>
            <ac:picMk id="5" creationId="{572CAB23-352A-48A1-8BC6-319D0CF65BBD}"/>
          </ac:picMkLst>
        </pc:picChg>
        <pc:picChg chg="add mod ord">
          <ac:chgData name="Sorna Ganesh, Gomathi" userId="S::gsornaganesh@deloitte.com::c23e231c-7d33-4deb-81e6-7bd7ae6d1432" providerId="AD" clId="Web-{C6FAB307-DA57-4AE3-A653-E00FD52C2C9A}" dt="2022-02-13T14:57:10.864" v="109" actId="1076"/>
          <ac:picMkLst>
            <pc:docMk/>
            <pc:sldMk cId="1685869698" sldId="278"/>
            <ac:picMk id="7" creationId="{74B55BEC-195C-400D-8758-BEB71C170577}"/>
          </ac:picMkLst>
        </pc:picChg>
      </pc:sldChg>
      <pc:sldChg chg="del">
        <pc:chgData name="Sorna Ganesh, Gomathi" userId="S::gsornaganesh@deloitte.com::c23e231c-7d33-4deb-81e6-7bd7ae6d1432" providerId="AD" clId="Web-{C6FAB307-DA57-4AE3-A653-E00FD52C2C9A}" dt="2022-02-13T14:57:40.224" v="113"/>
        <pc:sldMkLst>
          <pc:docMk/>
          <pc:sldMk cId="2817873588" sldId="280"/>
        </pc:sldMkLst>
      </pc:sldChg>
      <pc:sldChg chg="modSp ord">
        <pc:chgData name="Sorna Ganesh, Gomathi" userId="S::gsornaganesh@deloitte.com::c23e231c-7d33-4deb-81e6-7bd7ae6d1432" providerId="AD" clId="Web-{C6FAB307-DA57-4AE3-A653-E00FD52C2C9A}" dt="2022-02-13T14:57:36.880" v="112" actId="14100"/>
        <pc:sldMkLst>
          <pc:docMk/>
          <pc:sldMk cId="165577835" sldId="281"/>
        </pc:sldMkLst>
        <pc:picChg chg="mod">
          <ac:chgData name="Sorna Ganesh, Gomathi" userId="S::gsornaganesh@deloitte.com::c23e231c-7d33-4deb-81e6-7bd7ae6d1432" providerId="AD" clId="Web-{C6FAB307-DA57-4AE3-A653-E00FD52C2C9A}" dt="2022-02-13T14:57:36.880" v="112" actId="14100"/>
          <ac:picMkLst>
            <pc:docMk/>
            <pc:sldMk cId="165577835" sldId="281"/>
            <ac:picMk id="5" creationId="{40D286DA-B179-4DAB-887B-7128CFA102B3}"/>
          </ac:picMkLst>
        </pc:picChg>
      </pc:sldChg>
      <pc:sldChg chg="del">
        <pc:chgData name="Sorna Ganesh, Gomathi" userId="S::gsornaganesh@deloitte.com::c23e231c-7d33-4deb-81e6-7bd7ae6d1432" providerId="AD" clId="Web-{C6FAB307-DA57-4AE3-A653-E00FD52C2C9A}" dt="2022-02-13T14:57:43.911" v="115"/>
        <pc:sldMkLst>
          <pc:docMk/>
          <pc:sldMk cId="2008945470" sldId="282"/>
        </pc:sldMkLst>
      </pc:sldChg>
      <pc:sldChg chg="addSp delSp modSp mod modClrScheme chgLayout">
        <pc:chgData name="Sorna Ganesh, Gomathi" userId="S::gsornaganesh@deloitte.com::c23e231c-7d33-4deb-81e6-7bd7ae6d1432" providerId="AD" clId="Web-{C6FAB307-DA57-4AE3-A653-E00FD52C2C9A}" dt="2022-02-13T14:54:58.975" v="88" actId="1076"/>
        <pc:sldMkLst>
          <pc:docMk/>
          <pc:sldMk cId="371632786" sldId="283"/>
        </pc:sldMkLst>
        <pc:spChg chg="del mod ord">
          <ac:chgData name="Sorna Ganesh, Gomathi" userId="S::gsornaganesh@deloitte.com::c23e231c-7d33-4deb-81e6-7bd7ae6d1432" providerId="AD" clId="Web-{C6FAB307-DA57-4AE3-A653-E00FD52C2C9A}" dt="2022-02-13T14:53:13.960" v="62"/>
          <ac:spMkLst>
            <pc:docMk/>
            <pc:sldMk cId="371632786" sldId="283"/>
            <ac:spMk id="2" creationId="{6028FB71-276B-4724-884C-ACF5A3596D12}"/>
          </ac:spMkLst>
        </pc:spChg>
        <pc:spChg chg="add del mod ord">
          <ac:chgData name="Sorna Ganesh, Gomathi" userId="S::gsornaganesh@deloitte.com::c23e231c-7d33-4deb-81e6-7bd7ae6d1432" providerId="AD" clId="Web-{C6FAB307-DA57-4AE3-A653-E00FD52C2C9A}" dt="2022-02-13T14:53:47.741" v="68"/>
          <ac:spMkLst>
            <pc:docMk/>
            <pc:sldMk cId="371632786" sldId="283"/>
            <ac:spMk id="3" creationId="{F76B8F66-0961-4447-BE3B-F478B5AB2183}"/>
          </ac:spMkLst>
        </pc:spChg>
        <pc:spChg chg="add mod ord">
          <ac:chgData name="Sorna Ganesh, Gomathi" userId="S::gsornaganesh@deloitte.com::c23e231c-7d33-4deb-81e6-7bd7ae6d1432" providerId="AD" clId="Web-{C6FAB307-DA57-4AE3-A653-E00FD52C2C9A}" dt="2022-02-13T14:54:40.413" v="84" actId="14100"/>
          <ac:spMkLst>
            <pc:docMk/>
            <pc:sldMk cId="371632786" sldId="283"/>
            <ac:spMk id="4" creationId="{09FE041B-538D-498C-8346-DE1E1C349233}"/>
          </ac:spMkLst>
        </pc:spChg>
        <pc:spChg chg="add mod ord">
          <ac:chgData name="Sorna Ganesh, Gomathi" userId="S::gsornaganesh@deloitte.com::c23e231c-7d33-4deb-81e6-7bd7ae6d1432" providerId="AD" clId="Web-{C6FAB307-DA57-4AE3-A653-E00FD52C2C9A}" dt="2022-02-13T14:54:58.975" v="88" actId="1076"/>
          <ac:spMkLst>
            <pc:docMk/>
            <pc:sldMk cId="371632786" sldId="283"/>
            <ac:spMk id="6" creationId="{A67BED07-8770-4229-A26E-DB488CD728C5}"/>
          </ac:spMkLst>
        </pc:spChg>
        <pc:picChg chg="mod ord">
          <ac:chgData name="Sorna Ganesh, Gomathi" userId="S::gsornaganesh@deloitte.com::c23e231c-7d33-4deb-81e6-7bd7ae6d1432" providerId="AD" clId="Web-{C6FAB307-DA57-4AE3-A653-E00FD52C2C9A}" dt="2022-02-13T14:53:21.866" v="64" actId="1076"/>
          <ac:picMkLst>
            <pc:docMk/>
            <pc:sldMk cId="371632786" sldId="283"/>
            <ac:picMk id="5" creationId="{F4F3C202-09F9-491F-AAAA-DA8617F468F8}"/>
          </ac:picMkLst>
        </pc:picChg>
        <pc:picChg chg="add mod ord">
          <ac:chgData name="Sorna Ganesh, Gomathi" userId="S::gsornaganesh@deloitte.com::c23e231c-7d33-4deb-81e6-7bd7ae6d1432" providerId="AD" clId="Web-{C6FAB307-DA57-4AE3-A653-E00FD52C2C9A}" dt="2022-02-13T14:54:23.069" v="78" actId="14100"/>
          <ac:picMkLst>
            <pc:docMk/>
            <pc:sldMk cId="371632786" sldId="283"/>
            <ac:picMk id="7" creationId="{0E21C7A2-27A7-48AD-A145-9A5CD89C5588}"/>
          </ac:picMkLst>
        </pc:picChg>
      </pc:sldChg>
      <pc:sldChg chg="modSp del">
        <pc:chgData name="Sorna Ganesh, Gomathi" userId="S::gsornaganesh@deloitte.com::c23e231c-7d33-4deb-81e6-7bd7ae6d1432" providerId="AD" clId="Web-{C6FAB307-DA57-4AE3-A653-E00FD52C2C9A}" dt="2022-02-13T14:57:25.864" v="111"/>
        <pc:sldMkLst>
          <pc:docMk/>
          <pc:sldMk cId="2492161706" sldId="284"/>
        </pc:sldMkLst>
        <pc:spChg chg="mod">
          <ac:chgData name="Sorna Ganesh, Gomathi" userId="S::gsornaganesh@deloitte.com::c23e231c-7d33-4deb-81e6-7bd7ae6d1432" providerId="AD" clId="Web-{C6FAB307-DA57-4AE3-A653-E00FD52C2C9A}" dt="2022-02-13T14:55:59.256" v="100" actId="20577"/>
          <ac:spMkLst>
            <pc:docMk/>
            <pc:sldMk cId="2492161706" sldId="284"/>
            <ac:spMk id="2" creationId="{95048E57-9EB3-42BC-A65E-0A370932DEA1}"/>
          </ac:spMkLst>
        </pc:spChg>
      </pc:sldChg>
    </pc:docChg>
  </pc:docChgLst>
  <pc:docChgLst>
    <pc:chgData name="Kumar, Gourav" userId="S::gouravkumar2@deloitte.com::fd7bce1f-5980-4266-b592-54f57d5276dc" providerId="AD" clId="Web-{136032FB-E187-4A09-AF19-184C3CA1FD6B}"/>
    <pc:docChg chg="addSld delSld modSld">
      <pc:chgData name="Kumar, Gourav" userId="S::gouravkumar2@deloitte.com::fd7bce1f-5980-4266-b592-54f57d5276dc" providerId="AD" clId="Web-{136032FB-E187-4A09-AF19-184C3CA1FD6B}" dt="2022-02-13T16:23:02.352" v="311" actId="14100"/>
      <pc:docMkLst>
        <pc:docMk/>
      </pc:docMkLst>
      <pc:sldChg chg="delSp">
        <pc:chgData name="Kumar, Gourav" userId="S::gouravkumar2@deloitte.com::fd7bce1f-5980-4266-b592-54f57d5276dc" providerId="AD" clId="Web-{136032FB-E187-4A09-AF19-184C3CA1FD6B}" dt="2022-02-13T15:46:29.092" v="0"/>
        <pc:sldMkLst>
          <pc:docMk/>
          <pc:sldMk cId="1269003313" sldId="286"/>
        </pc:sldMkLst>
        <pc:spChg chg="del">
          <ac:chgData name="Kumar, Gourav" userId="S::gouravkumar2@deloitte.com::fd7bce1f-5980-4266-b592-54f57d5276dc" providerId="AD" clId="Web-{136032FB-E187-4A09-AF19-184C3CA1FD6B}" dt="2022-02-13T15:46:29.092" v="0"/>
          <ac:spMkLst>
            <pc:docMk/>
            <pc:sldMk cId="1269003313" sldId="286"/>
            <ac:spMk id="3" creationId="{F3460A2C-A75E-4957-BDA6-D9A6D87956CC}"/>
          </ac:spMkLst>
        </pc:spChg>
      </pc:sldChg>
      <pc:sldChg chg="addSp delSp modSp new mod modClrScheme chgLayout">
        <pc:chgData name="Kumar, Gourav" userId="S::gouravkumar2@deloitte.com::fd7bce1f-5980-4266-b592-54f57d5276dc" providerId="AD" clId="Web-{136032FB-E187-4A09-AF19-184C3CA1FD6B}" dt="2022-02-13T15:48:30.658" v="47"/>
        <pc:sldMkLst>
          <pc:docMk/>
          <pc:sldMk cId="254316071" sldId="287"/>
        </pc:sldMkLst>
        <pc:spChg chg="mod ord">
          <ac:chgData name="Kumar, Gourav" userId="S::gouravkumar2@deloitte.com::fd7bce1f-5980-4266-b592-54f57d5276dc" providerId="AD" clId="Web-{136032FB-E187-4A09-AF19-184C3CA1FD6B}" dt="2022-02-13T15:48:30.658" v="47"/>
          <ac:spMkLst>
            <pc:docMk/>
            <pc:sldMk cId="254316071" sldId="287"/>
            <ac:spMk id="2" creationId="{8260B85C-46C9-4722-BC1D-4CCA4B4CA8B4}"/>
          </ac:spMkLst>
        </pc:spChg>
        <pc:spChg chg="del">
          <ac:chgData name="Kumar, Gourav" userId="S::gouravkumar2@deloitte.com::fd7bce1f-5980-4266-b592-54f57d5276dc" providerId="AD" clId="Web-{136032FB-E187-4A09-AF19-184C3CA1FD6B}" dt="2022-02-13T15:48:02.751" v="43"/>
          <ac:spMkLst>
            <pc:docMk/>
            <pc:sldMk cId="254316071" sldId="287"/>
            <ac:spMk id="3" creationId="{D7E58097-A192-48AC-95EB-69961FAA2F6A}"/>
          </ac:spMkLst>
        </pc:spChg>
        <pc:spChg chg="add del mod ord">
          <ac:chgData name="Kumar, Gourav" userId="S::gouravkumar2@deloitte.com::fd7bce1f-5980-4266-b592-54f57d5276dc" providerId="AD" clId="Web-{136032FB-E187-4A09-AF19-184C3CA1FD6B}" dt="2022-02-13T15:48:30.658" v="47"/>
          <ac:spMkLst>
            <pc:docMk/>
            <pc:sldMk cId="254316071" sldId="287"/>
            <ac:spMk id="4" creationId="{E83EAB47-670E-4B5B-B354-A0E2364D5DCF}"/>
          </ac:spMkLst>
        </pc:spChg>
      </pc:sldChg>
      <pc:sldChg chg="delSp new del">
        <pc:chgData name="Kumar, Gourav" userId="S::gouravkumar2@deloitte.com::fd7bce1f-5980-4266-b592-54f57d5276dc" providerId="AD" clId="Web-{136032FB-E187-4A09-AF19-184C3CA1FD6B}" dt="2022-02-13T15:48:54.409" v="52"/>
        <pc:sldMkLst>
          <pc:docMk/>
          <pc:sldMk cId="3442505938" sldId="288"/>
        </pc:sldMkLst>
        <pc:spChg chg="del">
          <ac:chgData name="Kumar, Gourav" userId="S::gouravkumar2@deloitte.com::fd7bce1f-5980-4266-b592-54f57d5276dc" providerId="AD" clId="Web-{136032FB-E187-4A09-AF19-184C3CA1FD6B}" dt="2022-02-13T15:48:42.034" v="49"/>
          <ac:spMkLst>
            <pc:docMk/>
            <pc:sldMk cId="3442505938" sldId="288"/>
            <ac:spMk id="2" creationId="{FFF6672C-737A-44FA-AAB6-5D2B015D5C3F}"/>
          </ac:spMkLst>
        </pc:spChg>
        <pc:spChg chg="del">
          <ac:chgData name="Kumar, Gourav" userId="S::gouravkumar2@deloitte.com::fd7bce1f-5980-4266-b592-54f57d5276dc" providerId="AD" clId="Web-{136032FB-E187-4A09-AF19-184C3CA1FD6B}" dt="2022-02-13T15:48:43.674" v="50"/>
          <ac:spMkLst>
            <pc:docMk/>
            <pc:sldMk cId="3442505938" sldId="288"/>
            <ac:spMk id="3" creationId="{78BD07BE-39C1-4352-965B-767DE6280B13}"/>
          </ac:spMkLst>
        </pc:spChg>
      </pc:sldChg>
      <pc:sldChg chg="addSp delSp modSp new">
        <pc:chgData name="Kumar, Gourav" userId="S::gouravkumar2@deloitte.com::fd7bce1f-5980-4266-b592-54f57d5276dc" providerId="AD" clId="Web-{136032FB-E187-4A09-AF19-184C3CA1FD6B}" dt="2022-02-13T15:56:30.676" v="155" actId="1076"/>
        <pc:sldMkLst>
          <pc:docMk/>
          <pc:sldMk cId="445627767" sldId="289"/>
        </pc:sldMkLst>
        <pc:spChg chg="mod">
          <ac:chgData name="Kumar, Gourav" userId="S::gouravkumar2@deloitte.com::fd7bce1f-5980-4266-b592-54f57d5276dc" providerId="AD" clId="Web-{136032FB-E187-4A09-AF19-184C3CA1FD6B}" dt="2022-02-13T15:54:49.921" v="140" actId="20577"/>
          <ac:spMkLst>
            <pc:docMk/>
            <pc:sldMk cId="445627767" sldId="289"/>
            <ac:spMk id="2" creationId="{22827811-85E8-4371-A1F8-4E171DB40AE7}"/>
          </ac:spMkLst>
        </pc:spChg>
        <pc:spChg chg="del">
          <ac:chgData name="Kumar, Gourav" userId="S::gouravkumar2@deloitte.com::fd7bce1f-5980-4266-b592-54f57d5276dc" providerId="AD" clId="Web-{136032FB-E187-4A09-AF19-184C3CA1FD6B}" dt="2022-02-13T15:54:50.280" v="141"/>
          <ac:spMkLst>
            <pc:docMk/>
            <pc:sldMk cId="445627767" sldId="289"/>
            <ac:spMk id="3" creationId="{62529D0D-AA36-4296-981F-0CE751C326AF}"/>
          </ac:spMkLst>
        </pc:spChg>
        <pc:spChg chg="del">
          <ac:chgData name="Kumar, Gourav" userId="S::gouravkumar2@deloitte.com::fd7bce1f-5980-4266-b592-54f57d5276dc" providerId="AD" clId="Web-{136032FB-E187-4A09-AF19-184C3CA1FD6B}" dt="2022-02-13T15:55:00.577" v="142"/>
          <ac:spMkLst>
            <pc:docMk/>
            <pc:sldMk cId="445627767" sldId="289"/>
            <ac:spMk id="4" creationId="{591296D0-44B0-4D1A-9ACB-DB1F021055A0}"/>
          </ac:spMkLst>
        </pc:spChg>
        <pc:picChg chg="add mod ord">
          <ac:chgData name="Kumar, Gourav" userId="S::gouravkumar2@deloitte.com::fd7bce1f-5980-4266-b592-54f57d5276dc" providerId="AD" clId="Web-{136032FB-E187-4A09-AF19-184C3CA1FD6B}" dt="2022-02-13T15:56:30.676" v="155" actId="1076"/>
          <ac:picMkLst>
            <pc:docMk/>
            <pc:sldMk cId="445627767" sldId="289"/>
            <ac:picMk id="5" creationId="{2CF87DC2-CCB8-4D7C-BAF3-394DEC046BCF}"/>
          </ac:picMkLst>
        </pc:picChg>
      </pc:sldChg>
      <pc:sldChg chg="addSp delSp modSp new">
        <pc:chgData name="Kumar, Gourav" userId="S::gouravkumar2@deloitte.com::fd7bce1f-5980-4266-b592-54f57d5276dc" providerId="AD" clId="Web-{136032FB-E187-4A09-AF19-184C3CA1FD6B}" dt="2022-02-13T16:04:27.773" v="177" actId="20577"/>
        <pc:sldMkLst>
          <pc:docMk/>
          <pc:sldMk cId="3577916223" sldId="290"/>
        </pc:sldMkLst>
        <pc:spChg chg="mod">
          <ac:chgData name="Kumar, Gourav" userId="S::gouravkumar2@deloitte.com::fd7bce1f-5980-4266-b592-54f57d5276dc" providerId="AD" clId="Web-{136032FB-E187-4A09-AF19-184C3CA1FD6B}" dt="2022-02-13T16:04:27.773" v="177" actId="20577"/>
          <ac:spMkLst>
            <pc:docMk/>
            <pc:sldMk cId="3577916223" sldId="290"/>
            <ac:spMk id="2" creationId="{F90B2B14-B4FE-42B8-8951-DE970D7BF939}"/>
          </ac:spMkLst>
        </pc:spChg>
        <pc:spChg chg="del">
          <ac:chgData name="Kumar, Gourav" userId="S::gouravkumar2@deloitte.com::fd7bce1f-5980-4266-b592-54f57d5276dc" providerId="AD" clId="Web-{136032FB-E187-4A09-AF19-184C3CA1FD6B}" dt="2022-02-13T16:04:09.976" v="175"/>
          <ac:spMkLst>
            <pc:docMk/>
            <pc:sldMk cId="3577916223" sldId="290"/>
            <ac:spMk id="3" creationId="{59CB1C8D-D81C-4428-B6F5-6CF6DCBE10EE}"/>
          </ac:spMkLst>
        </pc:spChg>
        <pc:spChg chg="del">
          <ac:chgData name="Kumar, Gourav" userId="S::gouravkumar2@deloitte.com::fd7bce1f-5980-4266-b592-54f57d5276dc" providerId="AD" clId="Web-{136032FB-E187-4A09-AF19-184C3CA1FD6B}" dt="2022-02-13T15:55:47.657" v="153"/>
          <ac:spMkLst>
            <pc:docMk/>
            <pc:sldMk cId="3577916223" sldId="290"/>
            <ac:spMk id="4" creationId="{F72B059C-E281-46CE-BAC1-F2CD9F14BDE8}"/>
          </ac:spMkLst>
        </pc:spChg>
        <pc:picChg chg="add mod ord">
          <ac:chgData name="Kumar, Gourav" userId="S::gouravkumar2@deloitte.com::fd7bce1f-5980-4266-b592-54f57d5276dc" providerId="AD" clId="Web-{136032FB-E187-4A09-AF19-184C3CA1FD6B}" dt="2022-02-13T16:04:09.976" v="175"/>
          <ac:picMkLst>
            <pc:docMk/>
            <pc:sldMk cId="3577916223" sldId="290"/>
            <ac:picMk id="5" creationId="{95759C86-1571-459E-B6B0-6F5B2002EFA9}"/>
          </ac:picMkLst>
        </pc:picChg>
      </pc:sldChg>
      <pc:sldChg chg="addSp delSp modSp new">
        <pc:chgData name="Kumar, Gourav" userId="S::gouravkumar2@deloitte.com::fd7bce1f-5980-4266-b592-54f57d5276dc" providerId="AD" clId="Web-{136032FB-E187-4A09-AF19-184C3CA1FD6B}" dt="2022-02-13T16:06:40.558" v="206"/>
        <pc:sldMkLst>
          <pc:docMk/>
          <pc:sldMk cId="1995111112" sldId="291"/>
        </pc:sldMkLst>
        <pc:spChg chg="del">
          <ac:chgData name="Kumar, Gourav" userId="S::gouravkumar2@deloitte.com::fd7bce1f-5980-4266-b592-54f57d5276dc" providerId="AD" clId="Web-{136032FB-E187-4A09-AF19-184C3CA1FD6B}" dt="2022-02-13T16:04:45.117" v="179"/>
          <ac:spMkLst>
            <pc:docMk/>
            <pc:sldMk cId="1995111112" sldId="291"/>
            <ac:spMk id="2" creationId="{29CD0456-C2DF-4115-A4AD-4F56DE7D3944}"/>
          </ac:spMkLst>
        </pc:spChg>
        <pc:spChg chg="del">
          <ac:chgData name="Kumar, Gourav" userId="S::gouravkumar2@deloitte.com::fd7bce1f-5980-4266-b592-54f57d5276dc" providerId="AD" clId="Web-{136032FB-E187-4A09-AF19-184C3CA1FD6B}" dt="2022-02-13T16:06:40.558" v="206"/>
          <ac:spMkLst>
            <pc:docMk/>
            <pc:sldMk cId="1995111112" sldId="291"/>
            <ac:spMk id="3" creationId="{0DA9B0C4-A2B3-49CA-8DDA-8090A7E60939}"/>
          </ac:spMkLst>
        </pc:spChg>
        <pc:spChg chg="del">
          <ac:chgData name="Kumar, Gourav" userId="S::gouravkumar2@deloitte.com::fd7bce1f-5980-4266-b592-54f57d5276dc" providerId="AD" clId="Web-{136032FB-E187-4A09-AF19-184C3CA1FD6B}" dt="2022-02-13T16:05:51.369" v="205"/>
          <ac:spMkLst>
            <pc:docMk/>
            <pc:sldMk cId="1995111112" sldId="291"/>
            <ac:spMk id="4" creationId="{C1253738-DAE6-46E6-9F1A-F82372B39337}"/>
          </ac:spMkLst>
        </pc:spChg>
        <pc:spChg chg="add mod">
          <ac:chgData name="Kumar, Gourav" userId="S::gouravkumar2@deloitte.com::fd7bce1f-5980-4266-b592-54f57d5276dc" providerId="AD" clId="Web-{136032FB-E187-4A09-AF19-184C3CA1FD6B}" dt="2022-02-13T16:05:49.650" v="204" actId="20577"/>
          <ac:spMkLst>
            <pc:docMk/>
            <pc:sldMk cId="1995111112" sldId="291"/>
            <ac:spMk id="6" creationId="{8960AB75-5269-48B5-82DA-E329838E4545}"/>
          </ac:spMkLst>
        </pc:spChg>
        <pc:picChg chg="add mod ord">
          <ac:chgData name="Kumar, Gourav" userId="S::gouravkumar2@deloitte.com::fd7bce1f-5980-4266-b592-54f57d5276dc" providerId="AD" clId="Web-{136032FB-E187-4A09-AF19-184C3CA1FD6B}" dt="2022-02-13T16:06:40.558" v="206"/>
          <ac:picMkLst>
            <pc:docMk/>
            <pc:sldMk cId="1995111112" sldId="291"/>
            <ac:picMk id="7" creationId="{08BD6577-A091-44FB-8AAD-373D602375BC}"/>
          </ac:picMkLst>
        </pc:picChg>
      </pc:sldChg>
      <pc:sldChg chg="addSp delSp modSp new">
        <pc:chgData name="Kumar, Gourav" userId="S::gouravkumar2@deloitte.com::fd7bce1f-5980-4266-b592-54f57d5276dc" providerId="AD" clId="Web-{136032FB-E187-4A09-AF19-184C3CA1FD6B}" dt="2022-02-13T16:17:48.406" v="238" actId="1076"/>
        <pc:sldMkLst>
          <pc:docMk/>
          <pc:sldMk cId="1295892868" sldId="292"/>
        </pc:sldMkLst>
        <pc:spChg chg="del">
          <ac:chgData name="Kumar, Gourav" userId="S::gouravkumar2@deloitte.com::fd7bce1f-5980-4266-b592-54f57d5276dc" providerId="AD" clId="Web-{136032FB-E187-4A09-AF19-184C3CA1FD6B}" dt="2022-02-13T16:07:09.028" v="208"/>
          <ac:spMkLst>
            <pc:docMk/>
            <pc:sldMk cId="1295892868" sldId="292"/>
            <ac:spMk id="2" creationId="{E64F64E3-F677-4D6B-8525-7BE40DB663C6}"/>
          </ac:spMkLst>
        </pc:spChg>
        <pc:spChg chg="del">
          <ac:chgData name="Kumar, Gourav" userId="S::gouravkumar2@deloitte.com::fd7bce1f-5980-4266-b592-54f57d5276dc" providerId="AD" clId="Web-{136032FB-E187-4A09-AF19-184C3CA1FD6B}" dt="2022-02-13T16:08:17.608" v="232"/>
          <ac:spMkLst>
            <pc:docMk/>
            <pc:sldMk cId="1295892868" sldId="292"/>
            <ac:spMk id="3" creationId="{4886276C-0450-4AF3-87C9-59C0320EFB25}"/>
          </ac:spMkLst>
        </pc:spChg>
        <pc:spChg chg="del">
          <ac:chgData name="Kumar, Gourav" userId="S::gouravkumar2@deloitte.com::fd7bce1f-5980-4266-b592-54f57d5276dc" providerId="AD" clId="Web-{136032FB-E187-4A09-AF19-184C3CA1FD6B}" dt="2022-02-13T16:07:10.340" v="209"/>
          <ac:spMkLst>
            <pc:docMk/>
            <pc:sldMk cId="1295892868" sldId="292"/>
            <ac:spMk id="4" creationId="{19515671-FABF-4309-9613-D7E241D120FF}"/>
          </ac:spMkLst>
        </pc:spChg>
        <pc:spChg chg="add mod">
          <ac:chgData name="Kumar, Gourav" userId="S::gouravkumar2@deloitte.com::fd7bce1f-5980-4266-b592-54f57d5276dc" providerId="AD" clId="Web-{136032FB-E187-4A09-AF19-184C3CA1FD6B}" dt="2022-02-13T16:07:40.310" v="231" actId="20577"/>
          <ac:spMkLst>
            <pc:docMk/>
            <pc:sldMk cId="1295892868" sldId="292"/>
            <ac:spMk id="6" creationId="{E314BC19-E811-404D-B2A1-C520DBE389DD}"/>
          </ac:spMkLst>
        </pc:spChg>
        <pc:picChg chg="add mod ord">
          <ac:chgData name="Kumar, Gourav" userId="S::gouravkumar2@deloitte.com::fd7bce1f-5980-4266-b592-54f57d5276dc" providerId="AD" clId="Web-{136032FB-E187-4A09-AF19-184C3CA1FD6B}" dt="2022-02-13T16:08:21.874" v="233" actId="1076"/>
          <ac:picMkLst>
            <pc:docMk/>
            <pc:sldMk cId="1295892868" sldId="292"/>
            <ac:picMk id="7" creationId="{97EB1AE2-7E65-4183-9EC4-173C24DF1A3C}"/>
          </ac:picMkLst>
        </pc:picChg>
        <pc:picChg chg="add mod">
          <ac:chgData name="Kumar, Gourav" userId="S::gouravkumar2@deloitte.com::fd7bce1f-5980-4266-b592-54f57d5276dc" providerId="AD" clId="Web-{136032FB-E187-4A09-AF19-184C3CA1FD6B}" dt="2022-02-13T16:17:48.406" v="238" actId="1076"/>
          <ac:picMkLst>
            <pc:docMk/>
            <pc:sldMk cId="1295892868" sldId="292"/>
            <ac:picMk id="8" creationId="{3D2B1CAC-9E95-48B6-9059-8ACC05032284}"/>
          </ac:picMkLst>
        </pc:picChg>
      </pc:sldChg>
      <pc:sldChg chg="addSp delSp modSp new">
        <pc:chgData name="Kumar, Gourav" userId="S::gouravkumar2@deloitte.com::fd7bce1f-5980-4266-b592-54f57d5276dc" providerId="AD" clId="Web-{136032FB-E187-4A09-AF19-184C3CA1FD6B}" dt="2022-02-13T16:20:28.410" v="276" actId="1076"/>
        <pc:sldMkLst>
          <pc:docMk/>
          <pc:sldMk cId="686456232" sldId="293"/>
        </pc:sldMkLst>
        <pc:spChg chg="del">
          <ac:chgData name="Kumar, Gourav" userId="S::gouravkumar2@deloitte.com::fd7bce1f-5980-4266-b592-54f57d5276dc" providerId="AD" clId="Web-{136032FB-E187-4A09-AF19-184C3CA1FD6B}" dt="2022-02-13T16:18:28.860" v="240"/>
          <ac:spMkLst>
            <pc:docMk/>
            <pc:sldMk cId="686456232" sldId="293"/>
            <ac:spMk id="2" creationId="{E3D64515-F8E9-4CCD-A6DB-F7586A43B5C0}"/>
          </ac:spMkLst>
        </pc:spChg>
        <pc:spChg chg="del">
          <ac:chgData name="Kumar, Gourav" userId="S::gouravkumar2@deloitte.com::fd7bce1f-5980-4266-b592-54f57d5276dc" providerId="AD" clId="Web-{136032FB-E187-4A09-AF19-184C3CA1FD6B}" dt="2022-02-13T16:19:36.706" v="270"/>
          <ac:spMkLst>
            <pc:docMk/>
            <pc:sldMk cId="686456232" sldId="293"/>
            <ac:spMk id="3" creationId="{6D381090-F068-4121-B45B-A0B8C301EFAF}"/>
          </ac:spMkLst>
        </pc:spChg>
        <pc:spChg chg="del">
          <ac:chgData name="Kumar, Gourav" userId="S::gouravkumar2@deloitte.com::fd7bce1f-5980-4266-b592-54f57d5276dc" providerId="AD" clId="Web-{136032FB-E187-4A09-AF19-184C3CA1FD6B}" dt="2022-02-13T16:19:17.361" v="269"/>
          <ac:spMkLst>
            <pc:docMk/>
            <pc:sldMk cId="686456232" sldId="293"/>
            <ac:spMk id="4" creationId="{EE98A661-F74D-4FAF-B6BE-1DDFB135959D}"/>
          </ac:spMkLst>
        </pc:spChg>
        <pc:spChg chg="add mod">
          <ac:chgData name="Kumar, Gourav" userId="S::gouravkumar2@deloitte.com::fd7bce1f-5980-4266-b592-54f57d5276dc" providerId="AD" clId="Web-{136032FB-E187-4A09-AF19-184C3CA1FD6B}" dt="2022-02-13T16:19:15.518" v="268" actId="20577"/>
          <ac:spMkLst>
            <pc:docMk/>
            <pc:sldMk cId="686456232" sldId="293"/>
            <ac:spMk id="6" creationId="{73CD06CA-DBBF-4CA1-B136-F1C6BD495DD5}"/>
          </ac:spMkLst>
        </pc:spChg>
        <pc:picChg chg="add mod ord">
          <ac:chgData name="Kumar, Gourav" userId="S::gouravkumar2@deloitte.com::fd7bce1f-5980-4266-b592-54f57d5276dc" providerId="AD" clId="Web-{136032FB-E187-4A09-AF19-184C3CA1FD6B}" dt="2022-02-13T16:19:41.222" v="271" actId="1076"/>
          <ac:picMkLst>
            <pc:docMk/>
            <pc:sldMk cId="686456232" sldId="293"/>
            <ac:picMk id="7" creationId="{E7B3225F-88A9-4D06-8244-720DB0AD310A}"/>
          </ac:picMkLst>
        </pc:picChg>
        <pc:picChg chg="add mod">
          <ac:chgData name="Kumar, Gourav" userId="S::gouravkumar2@deloitte.com::fd7bce1f-5980-4266-b592-54f57d5276dc" providerId="AD" clId="Web-{136032FB-E187-4A09-AF19-184C3CA1FD6B}" dt="2022-02-13T16:20:28.410" v="276" actId="1076"/>
          <ac:picMkLst>
            <pc:docMk/>
            <pc:sldMk cId="686456232" sldId="293"/>
            <ac:picMk id="8" creationId="{D892E184-9DFB-4F3A-A464-2EBAB1D23949}"/>
          </ac:picMkLst>
        </pc:picChg>
      </pc:sldChg>
      <pc:sldChg chg="addSp delSp modSp new">
        <pc:chgData name="Kumar, Gourav" userId="S::gouravkumar2@deloitte.com::fd7bce1f-5980-4266-b592-54f57d5276dc" providerId="AD" clId="Web-{136032FB-E187-4A09-AF19-184C3CA1FD6B}" dt="2022-02-13T16:23:02.352" v="311" actId="14100"/>
        <pc:sldMkLst>
          <pc:docMk/>
          <pc:sldMk cId="3242374394" sldId="294"/>
        </pc:sldMkLst>
        <pc:spChg chg="del">
          <ac:chgData name="Kumar, Gourav" userId="S::gouravkumar2@deloitte.com::fd7bce1f-5980-4266-b592-54f57d5276dc" providerId="AD" clId="Web-{136032FB-E187-4A09-AF19-184C3CA1FD6B}" dt="2022-02-13T16:21:04.177" v="278"/>
          <ac:spMkLst>
            <pc:docMk/>
            <pc:sldMk cId="3242374394" sldId="294"/>
            <ac:spMk id="2" creationId="{D821C81F-7BC5-4BF7-A016-6737D7E787F9}"/>
          </ac:spMkLst>
        </pc:spChg>
        <pc:spChg chg="del">
          <ac:chgData name="Kumar, Gourav" userId="S::gouravkumar2@deloitte.com::fd7bce1f-5980-4266-b592-54f57d5276dc" providerId="AD" clId="Web-{136032FB-E187-4A09-AF19-184C3CA1FD6B}" dt="2022-02-13T16:21:50.647" v="297"/>
          <ac:spMkLst>
            <pc:docMk/>
            <pc:sldMk cId="3242374394" sldId="294"/>
            <ac:spMk id="3" creationId="{259CBBFA-D2A1-422F-B4EA-0B6D02E424BB}"/>
          </ac:spMkLst>
        </pc:spChg>
        <pc:spChg chg="del">
          <ac:chgData name="Kumar, Gourav" userId="S::gouravkumar2@deloitte.com::fd7bce1f-5980-4266-b592-54f57d5276dc" providerId="AD" clId="Web-{136032FB-E187-4A09-AF19-184C3CA1FD6B}" dt="2022-02-13T16:21:09.802" v="280"/>
          <ac:spMkLst>
            <pc:docMk/>
            <pc:sldMk cId="3242374394" sldId="294"/>
            <ac:spMk id="4" creationId="{A9A57C04-6D3E-44B7-B80E-87F64AF3D9B7}"/>
          </ac:spMkLst>
        </pc:spChg>
        <pc:spChg chg="add mod">
          <ac:chgData name="Kumar, Gourav" userId="S::gouravkumar2@deloitte.com::fd7bce1f-5980-4266-b592-54f57d5276dc" providerId="AD" clId="Web-{136032FB-E187-4A09-AF19-184C3CA1FD6B}" dt="2022-02-13T16:21:50.382" v="296" actId="20577"/>
          <ac:spMkLst>
            <pc:docMk/>
            <pc:sldMk cId="3242374394" sldId="294"/>
            <ac:spMk id="6" creationId="{87A8EA7C-9710-48B2-94F0-F17C04E00266}"/>
          </ac:spMkLst>
        </pc:spChg>
        <pc:picChg chg="add mod ord">
          <ac:chgData name="Kumar, Gourav" userId="S::gouravkumar2@deloitte.com::fd7bce1f-5980-4266-b592-54f57d5276dc" providerId="AD" clId="Web-{136032FB-E187-4A09-AF19-184C3CA1FD6B}" dt="2022-02-13T16:22:09.304" v="305" actId="1076"/>
          <ac:picMkLst>
            <pc:docMk/>
            <pc:sldMk cId="3242374394" sldId="294"/>
            <ac:picMk id="7" creationId="{3675B2FF-5127-4ADF-90CD-5A80AEED22A6}"/>
          </ac:picMkLst>
        </pc:picChg>
        <pc:picChg chg="add mod">
          <ac:chgData name="Kumar, Gourav" userId="S::gouravkumar2@deloitte.com::fd7bce1f-5980-4266-b592-54f57d5276dc" providerId="AD" clId="Web-{136032FB-E187-4A09-AF19-184C3CA1FD6B}" dt="2022-02-13T16:23:02.352" v="311" actId="14100"/>
          <ac:picMkLst>
            <pc:docMk/>
            <pc:sldMk cId="3242374394" sldId="294"/>
            <ac:picMk id="8" creationId="{099EA88E-1D5D-4B25-A275-D973EF7ED952}"/>
          </ac:picMkLst>
        </pc:picChg>
      </pc:sldChg>
    </pc:docChg>
  </pc:docChgLst>
  <pc:docChgLst>
    <pc:chgData name="Prakash Babu, Gokul" userId="de66c981-7340-4d2a-ab61-c8ab8a3ec724" providerId="ADAL" clId="{FA2674C9-AF5E-4C8D-9A9B-1F46EA79E049}"/>
    <pc:docChg chg="custSel delSld modSld">
      <pc:chgData name="Prakash Babu, Gokul" userId="de66c981-7340-4d2a-ab61-c8ab8a3ec724" providerId="ADAL" clId="{FA2674C9-AF5E-4C8D-9A9B-1F46EA79E049}" dt="2022-02-09T16:24:49.884" v="146" actId="14100"/>
      <pc:docMkLst>
        <pc:docMk/>
      </pc:docMkLst>
      <pc:sldChg chg="modSp del mod">
        <pc:chgData name="Prakash Babu, Gokul" userId="de66c981-7340-4d2a-ab61-c8ab8a3ec724" providerId="ADAL" clId="{FA2674C9-AF5E-4C8D-9A9B-1F46EA79E049}" dt="2022-02-09T16:17:28.979" v="2" actId="47"/>
        <pc:sldMkLst>
          <pc:docMk/>
          <pc:sldMk cId="1757748974" sldId="269"/>
        </pc:sldMkLst>
        <pc:spChg chg="mod">
          <ac:chgData name="Prakash Babu, Gokul" userId="de66c981-7340-4d2a-ab61-c8ab8a3ec724" providerId="ADAL" clId="{FA2674C9-AF5E-4C8D-9A9B-1F46EA79E049}" dt="2022-02-09T16:17:16.203" v="0" actId="1076"/>
          <ac:spMkLst>
            <pc:docMk/>
            <pc:sldMk cId="1757748974" sldId="269"/>
            <ac:spMk id="2" creationId="{D854B080-4695-40FA-AC75-C4F2243928A7}"/>
          </ac:spMkLst>
        </pc:spChg>
        <pc:spChg chg="mod">
          <ac:chgData name="Prakash Babu, Gokul" userId="de66c981-7340-4d2a-ab61-c8ab8a3ec724" providerId="ADAL" clId="{FA2674C9-AF5E-4C8D-9A9B-1F46EA79E049}" dt="2022-02-09T16:17:21.719" v="1" actId="1076"/>
          <ac:spMkLst>
            <pc:docMk/>
            <pc:sldMk cId="1757748974" sldId="269"/>
            <ac:spMk id="8" creationId="{D4A6FDE1-ABC1-4BCD-B0F9-6EB5B8B3B000}"/>
          </ac:spMkLst>
        </pc:spChg>
      </pc:sldChg>
      <pc:sldChg chg="modSp mod">
        <pc:chgData name="Prakash Babu, Gokul" userId="de66c981-7340-4d2a-ab61-c8ab8a3ec724" providerId="ADAL" clId="{FA2674C9-AF5E-4C8D-9A9B-1F46EA79E049}" dt="2022-02-09T16:24:05.037" v="145" actId="20577"/>
        <pc:sldMkLst>
          <pc:docMk/>
          <pc:sldMk cId="4003779500" sldId="270"/>
        </pc:sldMkLst>
        <pc:spChg chg="mod">
          <ac:chgData name="Prakash Babu, Gokul" userId="de66c981-7340-4d2a-ab61-c8ab8a3ec724" providerId="ADAL" clId="{FA2674C9-AF5E-4C8D-9A9B-1F46EA79E049}" dt="2022-02-09T16:17:58.218" v="15" actId="2711"/>
          <ac:spMkLst>
            <pc:docMk/>
            <pc:sldMk cId="4003779500" sldId="270"/>
            <ac:spMk id="2" creationId="{DA524645-9355-4540-A606-84277E5A3B63}"/>
          </ac:spMkLst>
        </pc:spChg>
        <pc:spChg chg="mod">
          <ac:chgData name="Prakash Babu, Gokul" userId="de66c981-7340-4d2a-ab61-c8ab8a3ec724" providerId="ADAL" clId="{FA2674C9-AF5E-4C8D-9A9B-1F46EA79E049}" dt="2022-02-09T16:24:05.037" v="145" actId="20577"/>
          <ac:spMkLst>
            <pc:docMk/>
            <pc:sldMk cId="4003779500" sldId="270"/>
            <ac:spMk id="3" creationId="{E6B9DB41-A6DC-4819-9B7D-4120740F9E18}"/>
          </ac:spMkLst>
        </pc:spChg>
      </pc:sldChg>
      <pc:sldChg chg="modSp mod">
        <pc:chgData name="Prakash Babu, Gokul" userId="de66c981-7340-4d2a-ab61-c8ab8a3ec724" providerId="ADAL" clId="{FA2674C9-AF5E-4C8D-9A9B-1F46EA79E049}" dt="2022-02-09T16:24:49.884" v="146" actId="14100"/>
        <pc:sldMkLst>
          <pc:docMk/>
          <pc:sldMk cId="17986690" sldId="271"/>
        </pc:sldMkLst>
        <pc:picChg chg="mod">
          <ac:chgData name="Prakash Babu, Gokul" userId="de66c981-7340-4d2a-ab61-c8ab8a3ec724" providerId="ADAL" clId="{FA2674C9-AF5E-4C8D-9A9B-1F46EA79E049}" dt="2022-02-09T16:24:49.884" v="146" actId="14100"/>
          <ac:picMkLst>
            <pc:docMk/>
            <pc:sldMk cId="17986690" sldId="271"/>
            <ac:picMk id="4" creationId="{80E7BDD5-2841-4F8B-8F3F-9084349886D9}"/>
          </ac:picMkLst>
        </pc:picChg>
      </pc:sldChg>
    </pc:docChg>
  </pc:docChgLst>
  <pc:docChgLst>
    <pc:chgData name="Kumar, Gourav" userId="S::gouravkumar2@deloitte.com::fd7bce1f-5980-4266-b592-54f57d5276dc" providerId="AD" clId="Web-{29EA93A9-803C-4ACA-90BD-C064BC941155}"/>
    <pc:docChg chg="addSld modSld">
      <pc:chgData name="Kumar, Gourav" userId="S::gouravkumar2@deloitte.com::fd7bce1f-5980-4266-b592-54f57d5276dc" providerId="AD" clId="Web-{29EA93A9-803C-4ACA-90BD-C064BC941155}" dt="2022-02-13T17:22:48.402" v="72" actId="14100"/>
      <pc:docMkLst>
        <pc:docMk/>
      </pc:docMkLst>
      <pc:sldChg chg="modSp">
        <pc:chgData name="Kumar, Gourav" userId="S::gouravkumar2@deloitte.com::fd7bce1f-5980-4266-b592-54f57d5276dc" providerId="AD" clId="Web-{29EA93A9-803C-4ACA-90BD-C064BC941155}" dt="2022-02-13T17:21:07.134" v="13" actId="20577"/>
        <pc:sldMkLst>
          <pc:docMk/>
          <pc:sldMk cId="1295892868" sldId="292"/>
        </pc:sldMkLst>
        <pc:spChg chg="mod">
          <ac:chgData name="Kumar, Gourav" userId="S::gouravkumar2@deloitte.com::fd7bce1f-5980-4266-b592-54f57d5276dc" providerId="AD" clId="Web-{29EA93A9-803C-4ACA-90BD-C064BC941155}" dt="2022-02-13T17:21:07.134" v="13" actId="20577"/>
          <ac:spMkLst>
            <pc:docMk/>
            <pc:sldMk cId="1295892868" sldId="292"/>
            <ac:spMk id="6" creationId="{E314BC19-E811-404D-B2A1-C520DBE389DD}"/>
          </ac:spMkLst>
        </pc:spChg>
      </pc:sldChg>
      <pc:sldChg chg="modSp">
        <pc:chgData name="Kumar, Gourav" userId="S::gouravkumar2@deloitte.com::fd7bce1f-5980-4266-b592-54f57d5276dc" providerId="AD" clId="Web-{29EA93A9-803C-4ACA-90BD-C064BC941155}" dt="2022-02-13T17:21:10.337" v="16" actId="20577"/>
        <pc:sldMkLst>
          <pc:docMk/>
          <pc:sldMk cId="686456232" sldId="293"/>
        </pc:sldMkLst>
        <pc:spChg chg="mod">
          <ac:chgData name="Kumar, Gourav" userId="S::gouravkumar2@deloitte.com::fd7bce1f-5980-4266-b592-54f57d5276dc" providerId="AD" clId="Web-{29EA93A9-803C-4ACA-90BD-C064BC941155}" dt="2022-02-13T17:21:10.337" v="16" actId="20577"/>
          <ac:spMkLst>
            <pc:docMk/>
            <pc:sldMk cId="686456232" sldId="293"/>
            <ac:spMk id="6" creationId="{73CD06CA-DBBF-4CA1-B136-F1C6BD495DD5}"/>
          </ac:spMkLst>
        </pc:spChg>
      </pc:sldChg>
      <pc:sldChg chg="modSp">
        <pc:chgData name="Kumar, Gourav" userId="S::gouravkumar2@deloitte.com::fd7bce1f-5980-4266-b592-54f57d5276dc" providerId="AD" clId="Web-{29EA93A9-803C-4ACA-90BD-C064BC941155}" dt="2022-02-13T17:21:15.915" v="18" actId="20577"/>
        <pc:sldMkLst>
          <pc:docMk/>
          <pc:sldMk cId="3242374394" sldId="294"/>
        </pc:sldMkLst>
        <pc:spChg chg="mod">
          <ac:chgData name="Kumar, Gourav" userId="S::gouravkumar2@deloitte.com::fd7bce1f-5980-4266-b592-54f57d5276dc" providerId="AD" clId="Web-{29EA93A9-803C-4ACA-90BD-C064BC941155}" dt="2022-02-13T17:21:15.915" v="18" actId="20577"/>
          <ac:spMkLst>
            <pc:docMk/>
            <pc:sldMk cId="3242374394" sldId="294"/>
            <ac:spMk id="6" creationId="{87A8EA7C-9710-48B2-94F0-F17C04E00266}"/>
          </ac:spMkLst>
        </pc:spChg>
      </pc:sldChg>
      <pc:sldChg chg="addSp delSp modSp new mod setBg modClrScheme addAnim modShow chgLayout">
        <pc:chgData name="Kumar, Gourav" userId="S::gouravkumar2@deloitte.com::fd7bce1f-5980-4266-b592-54f57d5276dc" providerId="AD" clId="Web-{29EA93A9-803C-4ACA-90BD-C064BC941155}" dt="2022-02-13T17:20:54.180" v="10" actId="20577"/>
        <pc:sldMkLst>
          <pc:docMk/>
          <pc:sldMk cId="1474213441" sldId="295"/>
        </pc:sldMkLst>
        <pc:spChg chg="mod ord">
          <ac:chgData name="Kumar, Gourav" userId="S::gouravkumar2@deloitte.com::fd7bce1f-5980-4266-b592-54f57d5276dc" providerId="AD" clId="Web-{29EA93A9-803C-4ACA-90BD-C064BC941155}" dt="2022-02-13T17:20:54.180" v="10" actId="20577"/>
          <ac:spMkLst>
            <pc:docMk/>
            <pc:sldMk cId="1474213441" sldId="295"/>
            <ac:spMk id="2" creationId="{664BA86E-C816-476C-8576-F67C97935182}"/>
          </ac:spMkLst>
        </pc:spChg>
        <pc:spChg chg="del mod ord">
          <ac:chgData name="Kumar, Gourav" userId="S::gouravkumar2@deloitte.com::fd7bce1f-5980-4266-b592-54f57d5276dc" providerId="AD" clId="Web-{29EA93A9-803C-4ACA-90BD-C064BC941155}" dt="2022-02-13T17:20:36.117" v="7"/>
          <ac:spMkLst>
            <pc:docMk/>
            <pc:sldMk cId="1474213441" sldId="295"/>
            <ac:spMk id="3" creationId="{FF4696C2-21F9-4D45-81D4-E4ED85A5C408}"/>
          </ac:spMkLst>
        </pc:spChg>
        <pc:spChg chg="del">
          <ac:chgData name="Kumar, Gourav" userId="S::gouravkumar2@deloitte.com::fd7bce1f-5980-4266-b592-54f57d5276dc" providerId="AD" clId="Web-{29EA93A9-803C-4ACA-90BD-C064BC941155}" dt="2022-02-13T17:20:23.836" v="2"/>
          <ac:spMkLst>
            <pc:docMk/>
            <pc:sldMk cId="1474213441" sldId="295"/>
            <ac:spMk id="4" creationId="{BE539F7E-9618-4B9C-A31C-DD3C802DE288}"/>
          </ac:spMkLst>
        </pc:spChg>
        <pc:spChg chg="add">
          <ac:chgData name="Kumar, Gourav" userId="S::gouravkumar2@deloitte.com::fd7bce1f-5980-4266-b592-54f57d5276dc" providerId="AD" clId="Web-{29EA93A9-803C-4ACA-90BD-C064BC941155}" dt="2022-02-13T17:20:49.071" v="8"/>
          <ac:spMkLst>
            <pc:docMk/>
            <pc:sldMk cId="1474213441" sldId="295"/>
            <ac:spMk id="9" creationId="{EDF3BDB2-0586-430E-811A-74BAFDEE663D}"/>
          </ac:spMkLst>
        </pc:spChg>
        <pc:spChg chg="add">
          <ac:chgData name="Kumar, Gourav" userId="S::gouravkumar2@deloitte.com::fd7bce1f-5980-4266-b592-54f57d5276dc" providerId="AD" clId="Web-{29EA93A9-803C-4ACA-90BD-C064BC941155}" dt="2022-02-13T17:20:49.071" v="8"/>
          <ac:spMkLst>
            <pc:docMk/>
            <pc:sldMk cId="1474213441" sldId="295"/>
            <ac:spMk id="11" creationId="{821E305B-0351-4E03-8C1B-F23D3A346E81}"/>
          </ac:spMkLst>
        </pc:spChg>
        <pc:spChg chg="add">
          <ac:chgData name="Kumar, Gourav" userId="S::gouravkumar2@deloitte.com::fd7bce1f-5980-4266-b592-54f57d5276dc" providerId="AD" clId="Web-{29EA93A9-803C-4ACA-90BD-C064BC941155}" dt="2022-02-13T17:20:49.071" v="8"/>
          <ac:spMkLst>
            <pc:docMk/>
            <pc:sldMk cId="1474213441" sldId="295"/>
            <ac:spMk id="13" creationId="{3C848660-F9C2-4F86-A218-6AE0FB4CCC5E}"/>
          </ac:spMkLst>
        </pc:spChg>
        <pc:spChg chg="add">
          <ac:chgData name="Kumar, Gourav" userId="S::gouravkumar2@deloitte.com::fd7bce1f-5980-4266-b592-54f57d5276dc" providerId="AD" clId="Web-{29EA93A9-803C-4ACA-90BD-C064BC941155}" dt="2022-02-13T17:20:49.071" v="8"/>
          <ac:spMkLst>
            <pc:docMk/>
            <pc:sldMk cId="1474213441" sldId="295"/>
            <ac:spMk id="15" creationId="{5CABD882-B7CE-4433-B509-99205DB70549}"/>
          </ac:spMkLst>
        </pc:spChg>
        <pc:grpChg chg="add">
          <ac:chgData name="Kumar, Gourav" userId="S::gouravkumar2@deloitte.com::fd7bce1f-5980-4266-b592-54f57d5276dc" providerId="AD" clId="Web-{29EA93A9-803C-4ACA-90BD-C064BC941155}" dt="2022-02-13T17:20:49.071" v="8"/>
          <ac:grpSpMkLst>
            <pc:docMk/>
            <pc:sldMk cId="1474213441" sldId="295"/>
            <ac:grpSpMk id="17" creationId="{49F6A645-6137-4F43-8E88-D91CC337D5B7}"/>
          </ac:grpSpMkLst>
        </pc:grpChg>
        <pc:picChg chg="add">
          <ac:chgData name="Kumar, Gourav" userId="S::gouravkumar2@deloitte.com::fd7bce1f-5980-4266-b592-54f57d5276dc" providerId="AD" clId="Web-{29EA93A9-803C-4ACA-90BD-C064BC941155}" dt="2022-02-13T17:20:49.071" v="8"/>
          <ac:picMkLst>
            <pc:docMk/>
            <pc:sldMk cId="1474213441" sldId="295"/>
            <ac:picMk id="6" creationId="{00192087-0C83-4D3F-856F-1EE8C958A0F3}"/>
          </ac:picMkLst>
        </pc:picChg>
      </pc:sldChg>
      <pc:sldChg chg="addSp delSp modSp new">
        <pc:chgData name="Kumar, Gourav" userId="S::gouravkumar2@deloitte.com::fd7bce1f-5980-4266-b592-54f57d5276dc" providerId="AD" clId="Web-{29EA93A9-803C-4ACA-90BD-C064BC941155}" dt="2022-02-13T17:22:48.402" v="72" actId="14100"/>
        <pc:sldMkLst>
          <pc:docMk/>
          <pc:sldMk cId="684521656" sldId="296"/>
        </pc:sldMkLst>
        <pc:spChg chg="del">
          <ac:chgData name="Kumar, Gourav" userId="S::gouravkumar2@deloitte.com::fd7bce1f-5980-4266-b592-54f57d5276dc" providerId="AD" clId="Web-{29EA93A9-803C-4ACA-90BD-C064BC941155}" dt="2022-02-13T17:21:29.259" v="20"/>
          <ac:spMkLst>
            <pc:docMk/>
            <pc:sldMk cId="684521656" sldId="296"/>
            <ac:spMk id="2" creationId="{FA74E38A-E923-43BE-AE96-07F1AC86E216}"/>
          </ac:spMkLst>
        </pc:spChg>
        <pc:spChg chg="del">
          <ac:chgData name="Kumar, Gourav" userId="S::gouravkumar2@deloitte.com::fd7bce1f-5980-4266-b592-54f57d5276dc" providerId="AD" clId="Web-{29EA93A9-803C-4ACA-90BD-C064BC941155}" dt="2022-02-13T17:22:44.136" v="71"/>
          <ac:spMkLst>
            <pc:docMk/>
            <pc:sldMk cId="684521656" sldId="296"/>
            <ac:spMk id="3" creationId="{5444F2C8-8FAE-4728-8AA4-6CBFDA4E098C}"/>
          </ac:spMkLst>
        </pc:spChg>
        <pc:spChg chg="del">
          <ac:chgData name="Kumar, Gourav" userId="S::gouravkumar2@deloitte.com::fd7bce1f-5980-4266-b592-54f57d5276dc" providerId="AD" clId="Web-{29EA93A9-803C-4ACA-90BD-C064BC941155}" dt="2022-02-13T17:22:36.902" v="70"/>
          <ac:spMkLst>
            <pc:docMk/>
            <pc:sldMk cId="684521656" sldId="296"/>
            <ac:spMk id="4" creationId="{AA8A2151-C620-4F67-A51F-633393F07726}"/>
          </ac:spMkLst>
        </pc:spChg>
        <pc:spChg chg="add mod">
          <ac:chgData name="Kumar, Gourav" userId="S::gouravkumar2@deloitte.com::fd7bce1f-5980-4266-b592-54f57d5276dc" providerId="AD" clId="Web-{29EA93A9-803C-4ACA-90BD-C064BC941155}" dt="2022-02-13T17:22:31.761" v="69" actId="20577"/>
          <ac:spMkLst>
            <pc:docMk/>
            <pc:sldMk cId="684521656" sldId="296"/>
            <ac:spMk id="6" creationId="{FD62EEA1-6341-4533-A716-091829FD45A2}"/>
          </ac:spMkLst>
        </pc:spChg>
        <pc:picChg chg="add mod ord">
          <ac:chgData name="Kumar, Gourav" userId="S::gouravkumar2@deloitte.com::fd7bce1f-5980-4266-b592-54f57d5276dc" providerId="AD" clId="Web-{29EA93A9-803C-4ACA-90BD-C064BC941155}" dt="2022-02-13T17:22:48.402" v="72" actId="14100"/>
          <ac:picMkLst>
            <pc:docMk/>
            <pc:sldMk cId="684521656" sldId="296"/>
            <ac:picMk id="7" creationId="{96598381-5163-4CBD-9B78-663902B4C2BF}"/>
          </ac:picMkLst>
        </pc:picChg>
      </pc:sldChg>
    </pc:docChg>
  </pc:docChgLst>
  <pc:docChgLst>
    <pc:chgData name="Prakash Babu, Gokul" userId="S::gprakashbabu@deloitte.com::de66c981-7340-4d2a-ab61-c8ab8a3ec724" providerId="AD" clId="Web-{ACD7D882-C8FB-431A-A897-ABA2140ACE46}"/>
    <pc:docChg chg="modSld">
      <pc:chgData name="Prakash Babu, Gokul" userId="S::gprakashbabu@deloitte.com::de66c981-7340-4d2a-ab61-c8ab8a3ec724" providerId="AD" clId="Web-{ACD7D882-C8FB-431A-A897-ABA2140ACE46}" dt="2022-02-10T03:48:39.888" v="0"/>
      <pc:docMkLst>
        <pc:docMk/>
      </pc:docMkLst>
      <pc:sldChg chg="delSp">
        <pc:chgData name="Prakash Babu, Gokul" userId="S::gprakashbabu@deloitte.com::de66c981-7340-4d2a-ab61-c8ab8a3ec724" providerId="AD" clId="Web-{ACD7D882-C8FB-431A-A897-ABA2140ACE46}" dt="2022-02-10T03:48:39.888" v="0"/>
        <pc:sldMkLst>
          <pc:docMk/>
          <pc:sldMk cId="1836937494" sldId="285"/>
        </pc:sldMkLst>
        <pc:spChg chg="del">
          <ac:chgData name="Prakash Babu, Gokul" userId="S::gprakashbabu@deloitte.com::de66c981-7340-4d2a-ab61-c8ab8a3ec724" providerId="AD" clId="Web-{ACD7D882-C8FB-431A-A897-ABA2140ACE46}" dt="2022-02-10T03:48:39.888" v="0"/>
          <ac:spMkLst>
            <pc:docMk/>
            <pc:sldMk cId="1836937494" sldId="285"/>
            <ac:spMk id="3" creationId="{F23BE6C3-714D-4310-91A1-CC3FA4A28BC1}"/>
          </ac:spMkLst>
        </pc:spChg>
      </pc:sldChg>
    </pc:docChg>
  </pc:docChgLst>
  <pc:docChgLst>
    <pc:chgData name="Kumar, Gourav" userId="fd7bce1f-5980-4266-b592-54f57d5276dc" providerId="ADAL" clId="{2D9A4B6D-B028-4EC6-B21B-E1A338CC7470}"/>
    <pc:docChg chg="modSld">
      <pc:chgData name="Kumar, Gourav" userId="fd7bce1f-5980-4266-b592-54f57d5276dc" providerId="ADAL" clId="{2D9A4B6D-B028-4EC6-B21B-E1A338CC7470}" dt="2022-02-13T16:23:52.796" v="0" actId="732"/>
      <pc:docMkLst>
        <pc:docMk/>
      </pc:docMkLst>
      <pc:sldChg chg="modSp mod">
        <pc:chgData name="Kumar, Gourav" userId="fd7bce1f-5980-4266-b592-54f57d5276dc" providerId="ADAL" clId="{2D9A4B6D-B028-4EC6-B21B-E1A338CC7470}" dt="2022-02-13T16:23:52.796" v="0" actId="732"/>
        <pc:sldMkLst>
          <pc:docMk/>
          <pc:sldMk cId="3242374394" sldId="294"/>
        </pc:sldMkLst>
        <pc:picChg chg="mod modCrop">
          <ac:chgData name="Kumar, Gourav" userId="fd7bce1f-5980-4266-b592-54f57d5276dc" providerId="ADAL" clId="{2D9A4B6D-B028-4EC6-B21B-E1A338CC7470}" dt="2022-02-13T16:23:52.796" v="0" actId="732"/>
          <ac:picMkLst>
            <pc:docMk/>
            <pc:sldMk cId="3242374394" sldId="294"/>
            <ac:picMk id="8" creationId="{099EA88E-1D5D-4B25-A275-D973EF7ED952}"/>
          </ac:picMkLst>
        </pc:picChg>
      </pc:sldChg>
    </pc:docChg>
  </pc:docChgLst>
  <pc:docChgLst>
    <pc:chgData name="Sorna Ganesh, Gomathi" userId="S::gsornaganesh@deloitte.com::c23e231c-7d33-4deb-81e6-7bd7ae6d1432" providerId="AD" clId="Web-{0FE3A7B8-BEEC-467D-9120-CE9AB625E38E}"/>
    <pc:docChg chg="addSld delSld modSld sldOrd">
      <pc:chgData name="Sorna Ganesh, Gomathi" userId="S::gsornaganesh@deloitte.com::c23e231c-7d33-4deb-81e6-7bd7ae6d1432" providerId="AD" clId="Web-{0FE3A7B8-BEEC-467D-9120-CE9AB625E38E}" dt="2022-02-10T03:21:15.867" v="124" actId="20577"/>
      <pc:docMkLst>
        <pc:docMk/>
      </pc:docMkLst>
      <pc:sldChg chg="addSp modSp mod setBg">
        <pc:chgData name="Sorna Ganesh, Gomathi" userId="S::gsornaganesh@deloitte.com::c23e231c-7d33-4deb-81e6-7bd7ae6d1432" providerId="AD" clId="Web-{0FE3A7B8-BEEC-467D-9120-CE9AB625E38E}" dt="2022-02-10T03:20:04.727" v="105" actId="20577"/>
        <pc:sldMkLst>
          <pc:docMk/>
          <pc:sldMk cId="4003779500" sldId="270"/>
        </pc:sldMkLst>
        <pc:spChg chg="mod">
          <ac:chgData name="Sorna Ganesh, Gomathi" userId="S::gsornaganesh@deloitte.com::c23e231c-7d33-4deb-81e6-7bd7ae6d1432" providerId="AD" clId="Web-{0FE3A7B8-BEEC-467D-9120-CE9AB625E38E}" dt="2022-02-10T03:18:28.571" v="83"/>
          <ac:spMkLst>
            <pc:docMk/>
            <pc:sldMk cId="4003779500" sldId="270"/>
            <ac:spMk id="2" creationId="{DA524645-9355-4540-A606-84277E5A3B63}"/>
          </ac:spMkLst>
        </pc:spChg>
        <pc:spChg chg="mod">
          <ac:chgData name="Sorna Ganesh, Gomathi" userId="S::gsornaganesh@deloitte.com::c23e231c-7d33-4deb-81e6-7bd7ae6d1432" providerId="AD" clId="Web-{0FE3A7B8-BEEC-467D-9120-CE9AB625E38E}" dt="2022-02-10T03:20:04.727" v="105" actId="20577"/>
          <ac:spMkLst>
            <pc:docMk/>
            <pc:sldMk cId="4003779500" sldId="270"/>
            <ac:spMk id="3" creationId="{E6B9DB41-A6DC-4819-9B7D-4120740F9E18}"/>
          </ac:spMkLst>
        </pc:spChg>
        <pc:spChg chg="add">
          <ac:chgData name="Sorna Ganesh, Gomathi" userId="S::gsornaganesh@deloitte.com::c23e231c-7d33-4deb-81e6-7bd7ae6d1432" providerId="AD" clId="Web-{0FE3A7B8-BEEC-467D-9120-CE9AB625E38E}" dt="2022-02-10T03:18:28.571" v="83"/>
          <ac:spMkLst>
            <pc:docMk/>
            <pc:sldMk cId="4003779500" sldId="270"/>
            <ac:spMk id="8" creationId="{5118BA95-03E7-41B7-B442-0AF8C0A7FF68}"/>
          </ac:spMkLst>
        </pc:spChg>
        <pc:spChg chg="add">
          <ac:chgData name="Sorna Ganesh, Gomathi" userId="S::gsornaganesh@deloitte.com::c23e231c-7d33-4deb-81e6-7bd7ae6d1432" providerId="AD" clId="Web-{0FE3A7B8-BEEC-467D-9120-CE9AB625E38E}" dt="2022-02-10T03:18:28.571" v="83"/>
          <ac:spMkLst>
            <pc:docMk/>
            <pc:sldMk cId="4003779500" sldId="270"/>
            <ac:spMk id="14" creationId="{AD9B3EAD-A2B3-42C4-927C-3455E3E69EE6}"/>
          </ac:spMkLst>
        </pc:spChg>
        <pc:grpChg chg="add">
          <ac:chgData name="Sorna Ganesh, Gomathi" userId="S::gsornaganesh@deloitte.com::c23e231c-7d33-4deb-81e6-7bd7ae6d1432" providerId="AD" clId="Web-{0FE3A7B8-BEEC-467D-9120-CE9AB625E38E}" dt="2022-02-10T03:18:28.571" v="83"/>
          <ac:grpSpMkLst>
            <pc:docMk/>
            <pc:sldMk cId="4003779500" sldId="270"/>
            <ac:grpSpMk id="10" creationId="{E799C3D5-7D55-4046-808C-F290F456D6EF}"/>
          </ac:grpSpMkLst>
        </pc:grpChg>
      </pc:sldChg>
      <pc:sldChg chg="modSp">
        <pc:chgData name="Sorna Ganesh, Gomathi" userId="S::gsornaganesh@deloitte.com::c23e231c-7d33-4deb-81e6-7bd7ae6d1432" providerId="AD" clId="Web-{0FE3A7B8-BEEC-467D-9120-CE9AB625E38E}" dt="2022-02-10T03:14:40.776" v="51" actId="20577"/>
        <pc:sldMkLst>
          <pc:docMk/>
          <pc:sldMk cId="3330053939" sldId="272"/>
        </pc:sldMkLst>
        <pc:spChg chg="mod">
          <ac:chgData name="Sorna Ganesh, Gomathi" userId="S::gsornaganesh@deloitte.com::c23e231c-7d33-4deb-81e6-7bd7ae6d1432" providerId="AD" clId="Web-{0FE3A7B8-BEEC-467D-9120-CE9AB625E38E}" dt="2022-02-10T03:14:40.776" v="51" actId="20577"/>
          <ac:spMkLst>
            <pc:docMk/>
            <pc:sldMk cId="3330053939" sldId="272"/>
            <ac:spMk id="2" creationId="{61BEA6B5-2322-450E-BE11-2F7C414A0E4F}"/>
          </ac:spMkLst>
        </pc:spChg>
      </pc:sldChg>
      <pc:sldChg chg="addSp delSp modSp mod setBg">
        <pc:chgData name="Sorna Ganesh, Gomathi" userId="S::gsornaganesh@deloitte.com::c23e231c-7d33-4deb-81e6-7bd7ae6d1432" providerId="AD" clId="Web-{0FE3A7B8-BEEC-467D-9120-CE9AB625E38E}" dt="2022-02-10T03:19:51.633" v="103" actId="1076"/>
        <pc:sldMkLst>
          <pc:docMk/>
          <pc:sldMk cId="1048898516" sldId="274"/>
        </pc:sldMkLst>
        <pc:spChg chg="mod">
          <ac:chgData name="Sorna Ganesh, Gomathi" userId="S::gsornaganesh@deloitte.com::c23e231c-7d33-4deb-81e6-7bd7ae6d1432" providerId="AD" clId="Web-{0FE3A7B8-BEEC-467D-9120-CE9AB625E38E}" dt="2022-02-10T03:19:51.633" v="103" actId="1076"/>
          <ac:spMkLst>
            <pc:docMk/>
            <pc:sldMk cId="1048898516" sldId="274"/>
            <ac:spMk id="2" creationId="{13A52B2B-4AB1-45F6-9318-AF3C2E40EB96}"/>
          </ac:spMkLst>
        </pc:spChg>
        <pc:spChg chg="add del mod">
          <ac:chgData name="Sorna Ganesh, Gomathi" userId="S::gsornaganesh@deloitte.com::c23e231c-7d33-4deb-81e6-7bd7ae6d1432" providerId="AD" clId="Web-{0FE3A7B8-BEEC-467D-9120-CE9AB625E38E}" dt="2022-02-10T03:18:54.071" v="86"/>
          <ac:spMkLst>
            <pc:docMk/>
            <pc:sldMk cId="1048898516" sldId="274"/>
            <ac:spMk id="7" creationId="{D1363B33-ECF7-4BE6-814E-2A97BF63DEAF}"/>
          </ac:spMkLst>
        </pc:spChg>
        <pc:spChg chg="add del">
          <ac:chgData name="Sorna Ganesh, Gomathi" userId="S::gsornaganesh@deloitte.com::c23e231c-7d33-4deb-81e6-7bd7ae6d1432" providerId="AD" clId="Web-{0FE3A7B8-BEEC-467D-9120-CE9AB625E38E}" dt="2022-02-10T03:18:53.993" v="85"/>
          <ac:spMkLst>
            <pc:docMk/>
            <pc:sldMk cId="1048898516" sldId="274"/>
            <ac:spMk id="13" creationId="{3FD711E9-7F79-40A9-8D9E-4AE293C154A5}"/>
          </ac:spMkLst>
        </pc:spChg>
        <pc:spChg chg="add">
          <ac:chgData name="Sorna Ganesh, Gomathi" userId="S::gsornaganesh@deloitte.com::c23e231c-7d33-4deb-81e6-7bd7ae6d1432" providerId="AD" clId="Web-{0FE3A7B8-BEEC-467D-9120-CE9AB625E38E}" dt="2022-02-10T03:18:54.071" v="86"/>
          <ac:spMkLst>
            <pc:docMk/>
            <pc:sldMk cId="1048898516" sldId="274"/>
            <ac:spMk id="15" creationId="{059D8741-EAD6-41B1-A882-70D70FC35821}"/>
          </ac:spMkLst>
        </pc:spChg>
        <pc:spChg chg="add">
          <ac:chgData name="Sorna Ganesh, Gomathi" userId="S::gsornaganesh@deloitte.com::c23e231c-7d33-4deb-81e6-7bd7ae6d1432" providerId="AD" clId="Web-{0FE3A7B8-BEEC-467D-9120-CE9AB625E38E}" dt="2022-02-10T03:18:54.071" v="86"/>
          <ac:spMkLst>
            <pc:docMk/>
            <pc:sldMk cId="1048898516" sldId="274"/>
            <ac:spMk id="16" creationId="{5118BA95-03E7-41B7-B442-0AF8C0A7FF68}"/>
          </ac:spMkLst>
        </pc:spChg>
        <pc:spChg chg="add">
          <ac:chgData name="Sorna Ganesh, Gomathi" userId="S::gsornaganesh@deloitte.com::c23e231c-7d33-4deb-81e6-7bd7ae6d1432" providerId="AD" clId="Web-{0FE3A7B8-BEEC-467D-9120-CE9AB625E38E}" dt="2022-02-10T03:18:54.071" v="86"/>
          <ac:spMkLst>
            <pc:docMk/>
            <pc:sldMk cId="1048898516" sldId="274"/>
            <ac:spMk id="17" creationId="{45444F36-3103-4D11-A25F-C054D4606DA4}"/>
          </ac:spMkLst>
        </pc:spChg>
        <pc:spChg chg="add">
          <ac:chgData name="Sorna Ganesh, Gomathi" userId="S::gsornaganesh@deloitte.com::c23e231c-7d33-4deb-81e6-7bd7ae6d1432" providerId="AD" clId="Web-{0FE3A7B8-BEEC-467D-9120-CE9AB625E38E}" dt="2022-02-10T03:18:54.071" v="86"/>
          <ac:spMkLst>
            <pc:docMk/>
            <pc:sldMk cId="1048898516" sldId="274"/>
            <ac:spMk id="19" creationId="{AD9B3EAD-A2B3-42C4-927C-3455E3E69EE6}"/>
          </ac:spMkLst>
        </pc:spChg>
        <pc:graphicFrameChg chg="add del">
          <ac:chgData name="Sorna Ganesh, Gomathi" userId="S::gsornaganesh@deloitte.com::c23e231c-7d33-4deb-81e6-7bd7ae6d1432" providerId="AD" clId="Web-{0FE3A7B8-BEEC-467D-9120-CE9AB625E38E}" dt="2022-02-10T03:18:53.993" v="85"/>
          <ac:graphicFrameMkLst>
            <pc:docMk/>
            <pc:sldMk cId="1048898516" sldId="274"/>
            <ac:graphicFrameMk id="9" creationId="{7002875E-B4F4-4AF6-B6B5-6F5C573260BC}"/>
          </ac:graphicFrameMkLst>
        </pc:graphicFrameChg>
        <pc:graphicFrameChg chg="add">
          <ac:chgData name="Sorna Ganesh, Gomathi" userId="S::gsornaganesh@deloitte.com::c23e231c-7d33-4deb-81e6-7bd7ae6d1432" providerId="AD" clId="Web-{0FE3A7B8-BEEC-467D-9120-CE9AB625E38E}" dt="2022-02-10T03:18:54.071" v="86"/>
          <ac:graphicFrameMkLst>
            <pc:docMk/>
            <pc:sldMk cId="1048898516" sldId="274"/>
            <ac:graphicFrameMk id="18" creationId="{28C4C67E-0ED9-4980-B7ED-A4D172A33BE5}"/>
          </ac:graphicFrameMkLst>
        </pc:graphicFrameChg>
      </pc:sldChg>
      <pc:sldChg chg="modSp">
        <pc:chgData name="Sorna Ganesh, Gomathi" userId="S::gsornaganesh@deloitte.com::c23e231c-7d33-4deb-81e6-7bd7ae6d1432" providerId="AD" clId="Web-{0FE3A7B8-BEEC-467D-9120-CE9AB625E38E}" dt="2022-02-10T03:12:34.949" v="24" actId="20577"/>
        <pc:sldMkLst>
          <pc:docMk/>
          <pc:sldMk cId="3185798404" sldId="275"/>
        </pc:sldMkLst>
        <pc:spChg chg="mod">
          <ac:chgData name="Sorna Ganesh, Gomathi" userId="S::gsornaganesh@deloitte.com::c23e231c-7d33-4deb-81e6-7bd7ae6d1432" providerId="AD" clId="Web-{0FE3A7B8-BEEC-467D-9120-CE9AB625E38E}" dt="2022-02-10T03:12:34.949" v="24" actId="20577"/>
          <ac:spMkLst>
            <pc:docMk/>
            <pc:sldMk cId="3185798404" sldId="275"/>
            <ac:spMk id="2" creationId="{C54E582E-C28B-4013-AE31-8799B6665201}"/>
          </ac:spMkLst>
        </pc:spChg>
      </pc:sldChg>
      <pc:sldChg chg="modSp">
        <pc:chgData name="Sorna Ganesh, Gomathi" userId="S::gsornaganesh@deloitte.com::c23e231c-7d33-4deb-81e6-7bd7ae6d1432" providerId="AD" clId="Web-{0FE3A7B8-BEEC-467D-9120-CE9AB625E38E}" dt="2022-02-10T03:13:39.151" v="38" actId="20577"/>
        <pc:sldMkLst>
          <pc:docMk/>
          <pc:sldMk cId="3992158170" sldId="276"/>
        </pc:sldMkLst>
        <pc:spChg chg="mod">
          <ac:chgData name="Sorna Ganesh, Gomathi" userId="S::gsornaganesh@deloitte.com::c23e231c-7d33-4deb-81e6-7bd7ae6d1432" providerId="AD" clId="Web-{0FE3A7B8-BEEC-467D-9120-CE9AB625E38E}" dt="2022-02-10T03:13:39.151" v="38" actId="20577"/>
          <ac:spMkLst>
            <pc:docMk/>
            <pc:sldMk cId="3992158170" sldId="276"/>
            <ac:spMk id="2" creationId="{65A125F8-4360-41D7-B7A1-99A1F3F74649}"/>
          </ac:spMkLst>
        </pc:spChg>
      </pc:sldChg>
      <pc:sldChg chg="modSp">
        <pc:chgData name="Sorna Ganesh, Gomathi" userId="S::gsornaganesh@deloitte.com::c23e231c-7d33-4deb-81e6-7bd7ae6d1432" providerId="AD" clId="Web-{0FE3A7B8-BEEC-467D-9120-CE9AB625E38E}" dt="2022-02-10T03:17:12.572" v="76" actId="20577"/>
        <pc:sldMkLst>
          <pc:docMk/>
          <pc:sldMk cId="2069399146" sldId="277"/>
        </pc:sldMkLst>
        <pc:spChg chg="mod">
          <ac:chgData name="Sorna Ganesh, Gomathi" userId="S::gsornaganesh@deloitte.com::c23e231c-7d33-4deb-81e6-7bd7ae6d1432" providerId="AD" clId="Web-{0FE3A7B8-BEEC-467D-9120-CE9AB625E38E}" dt="2022-02-10T03:17:12.572" v="76" actId="20577"/>
          <ac:spMkLst>
            <pc:docMk/>
            <pc:sldMk cId="2069399146" sldId="277"/>
            <ac:spMk id="2" creationId="{F22C7B4A-F5B1-44BD-8B8D-C59D8C0754E1}"/>
          </ac:spMkLst>
        </pc:spChg>
      </pc:sldChg>
      <pc:sldChg chg="modSp">
        <pc:chgData name="Sorna Ganesh, Gomathi" userId="S::gsornaganesh@deloitte.com::c23e231c-7d33-4deb-81e6-7bd7ae6d1432" providerId="AD" clId="Web-{0FE3A7B8-BEEC-467D-9120-CE9AB625E38E}" dt="2022-02-10T03:15:35.135" v="67" actId="20577"/>
        <pc:sldMkLst>
          <pc:docMk/>
          <pc:sldMk cId="1685869698" sldId="278"/>
        </pc:sldMkLst>
        <pc:spChg chg="mod">
          <ac:chgData name="Sorna Ganesh, Gomathi" userId="S::gsornaganesh@deloitte.com::c23e231c-7d33-4deb-81e6-7bd7ae6d1432" providerId="AD" clId="Web-{0FE3A7B8-BEEC-467D-9120-CE9AB625E38E}" dt="2022-02-10T03:15:35.135" v="67" actId="20577"/>
          <ac:spMkLst>
            <pc:docMk/>
            <pc:sldMk cId="1685869698" sldId="278"/>
            <ac:spMk id="2" creationId="{AB06A170-44AB-4BB5-A670-A46CD6FAED73}"/>
          </ac:spMkLst>
        </pc:spChg>
      </pc:sldChg>
      <pc:sldChg chg="modSp">
        <pc:chgData name="Sorna Ganesh, Gomathi" userId="S::gsornaganesh@deloitte.com::c23e231c-7d33-4deb-81e6-7bd7ae6d1432" providerId="AD" clId="Web-{0FE3A7B8-BEEC-467D-9120-CE9AB625E38E}" dt="2022-02-10T03:16:40.650" v="73" actId="1076"/>
        <pc:sldMkLst>
          <pc:docMk/>
          <pc:sldMk cId="39490167" sldId="279"/>
        </pc:sldMkLst>
        <pc:spChg chg="mod">
          <ac:chgData name="Sorna Ganesh, Gomathi" userId="S::gsornaganesh@deloitte.com::c23e231c-7d33-4deb-81e6-7bd7ae6d1432" providerId="AD" clId="Web-{0FE3A7B8-BEEC-467D-9120-CE9AB625E38E}" dt="2022-02-10T03:16:19.369" v="71" actId="20577"/>
          <ac:spMkLst>
            <pc:docMk/>
            <pc:sldMk cId="39490167" sldId="279"/>
            <ac:spMk id="2" creationId="{82300609-E1DA-4391-BF8D-C673D1293FFD}"/>
          </ac:spMkLst>
        </pc:spChg>
        <pc:picChg chg="mod">
          <ac:chgData name="Sorna Ganesh, Gomathi" userId="S::gsornaganesh@deloitte.com::c23e231c-7d33-4deb-81e6-7bd7ae6d1432" providerId="AD" clId="Web-{0FE3A7B8-BEEC-467D-9120-CE9AB625E38E}" dt="2022-02-10T03:16:40.650" v="73" actId="1076"/>
          <ac:picMkLst>
            <pc:docMk/>
            <pc:sldMk cId="39490167" sldId="279"/>
            <ac:picMk id="5" creationId="{6589B41A-1212-420C-85E9-C310D322F053}"/>
          </ac:picMkLst>
        </pc:picChg>
      </pc:sldChg>
      <pc:sldChg chg="modSp">
        <pc:chgData name="Sorna Ganesh, Gomathi" userId="S::gsornaganesh@deloitte.com::c23e231c-7d33-4deb-81e6-7bd7ae6d1432" providerId="AD" clId="Web-{0FE3A7B8-BEEC-467D-9120-CE9AB625E38E}" dt="2022-02-10T03:14:57.120" v="56" actId="20577"/>
        <pc:sldMkLst>
          <pc:docMk/>
          <pc:sldMk cId="2817873588" sldId="280"/>
        </pc:sldMkLst>
        <pc:spChg chg="mod">
          <ac:chgData name="Sorna Ganesh, Gomathi" userId="S::gsornaganesh@deloitte.com::c23e231c-7d33-4deb-81e6-7bd7ae6d1432" providerId="AD" clId="Web-{0FE3A7B8-BEEC-467D-9120-CE9AB625E38E}" dt="2022-02-10T03:14:57.120" v="56" actId="20577"/>
          <ac:spMkLst>
            <pc:docMk/>
            <pc:sldMk cId="2817873588" sldId="280"/>
            <ac:spMk id="2" creationId="{05883617-28B0-4603-BC2F-8D4F44316B7D}"/>
          </ac:spMkLst>
        </pc:spChg>
      </pc:sldChg>
      <pc:sldChg chg="modSp">
        <pc:chgData name="Sorna Ganesh, Gomathi" userId="S::gsornaganesh@deloitte.com::c23e231c-7d33-4deb-81e6-7bd7ae6d1432" providerId="AD" clId="Web-{0FE3A7B8-BEEC-467D-9120-CE9AB625E38E}" dt="2022-02-10T03:14:14.557" v="45" actId="20577"/>
        <pc:sldMkLst>
          <pc:docMk/>
          <pc:sldMk cId="165577835" sldId="281"/>
        </pc:sldMkLst>
        <pc:spChg chg="mod">
          <ac:chgData name="Sorna Ganesh, Gomathi" userId="S::gsornaganesh@deloitte.com::c23e231c-7d33-4deb-81e6-7bd7ae6d1432" providerId="AD" clId="Web-{0FE3A7B8-BEEC-467D-9120-CE9AB625E38E}" dt="2022-02-10T03:14:14.557" v="45" actId="20577"/>
          <ac:spMkLst>
            <pc:docMk/>
            <pc:sldMk cId="165577835" sldId="281"/>
            <ac:spMk id="2" creationId="{192290D5-023B-4E63-8B03-1D3F49595FB0}"/>
          </ac:spMkLst>
        </pc:spChg>
      </pc:sldChg>
      <pc:sldChg chg="modSp">
        <pc:chgData name="Sorna Ganesh, Gomathi" userId="S::gsornaganesh@deloitte.com::c23e231c-7d33-4deb-81e6-7bd7ae6d1432" providerId="AD" clId="Web-{0FE3A7B8-BEEC-467D-9120-CE9AB625E38E}" dt="2022-02-10T03:13:59.573" v="41" actId="20577"/>
        <pc:sldMkLst>
          <pc:docMk/>
          <pc:sldMk cId="2008945470" sldId="282"/>
        </pc:sldMkLst>
        <pc:spChg chg="mod">
          <ac:chgData name="Sorna Ganesh, Gomathi" userId="S::gsornaganesh@deloitte.com::c23e231c-7d33-4deb-81e6-7bd7ae6d1432" providerId="AD" clId="Web-{0FE3A7B8-BEEC-467D-9120-CE9AB625E38E}" dt="2022-02-10T03:13:59.573" v="41" actId="20577"/>
          <ac:spMkLst>
            <pc:docMk/>
            <pc:sldMk cId="2008945470" sldId="282"/>
            <ac:spMk id="2" creationId="{99DE4706-D156-463D-9A44-A44DD1ED1179}"/>
          </ac:spMkLst>
        </pc:spChg>
      </pc:sldChg>
      <pc:sldChg chg="modSp">
        <pc:chgData name="Sorna Ganesh, Gomathi" userId="S::gsornaganesh@deloitte.com::c23e231c-7d33-4deb-81e6-7bd7ae6d1432" providerId="AD" clId="Web-{0FE3A7B8-BEEC-467D-9120-CE9AB625E38E}" dt="2022-02-10T03:13:13.683" v="33" actId="20577"/>
        <pc:sldMkLst>
          <pc:docMk/>
          <pc:sldMk cId="371632786" sldId="283"/>
        </pc:sldMkLst>
        <pc:spChg chg="mod">
          <ac:chgData name="Sorna Ganesh, Gomathi" userId="S::gsornaganesh@deloitte.com::c23e231c-7d33-4deb-81e6-7bd7ae6d1432" providerId="AD" clId="Web-{0FE3A7B8-BEEC-467D-9120-CE9AB625E38E}" dt="2022-02-10T03:13:13.683" v="33" actId="20577"/>
          <ac:spMkLst>
            <pc:docMk/>
            <pc:sldMk cId="371632786" sldId="283"/>
            <ac:spMk id="2" creationId="{6028FB71-276B-4724-884C-ACF5A3596D12}"/>
          </ac:spMkLst>
        </pc:spChg>
      </pc:sldChg>
      <pc:sldChg chg="new del">
        <pc:chgData name="Sorna Ganesh, Gomathi" userId="S::gsornaganesh@deloitte.com::c23e231c-7d33-4deb-81e6-7bd7ae6d1432" providerId="AD" clId="Web-{0FE3A7B8-BEEC-467D-9120-CE9AB625E38E}" dt="2022-02-10T03:12:50.870" v="26"/>
        <pc:sldMkLst>
          <pc:docMk/>
          <pc:sldMk cId="1327688493" sldId="285"/>
        </pc:sldMkLst>
      </pc:sldChg>
      <pc:sldChg chg="modSp new">
        <pc:chgData name="Sorna Ganesh, Gomathi" userId="S::gsornaganesh@deloitte.com::c23e231c-7d33-4deb-81e6-7bd7ae6d1432" providerId="AD" clId="Web-{0FE3A7B8-BEEC-467D-9120-CE9AB625E38E}" dt="2022-02-10T03:17:50.821" v="81" actId="20577"/>
        <pc:sldMkLst>
          <pc:docMk/>
          <pc:sldMk cId="1836937494" sldId="285"/>
        </pc:sldMkLst>
        <pc:spChg chg="mod">
          <ac:chgData name="Sorna Ganesh, Gomathi" userId="S::gsornaganesh@deloitte.com::c23e231c-7d33-4deb-81e6-7bd7ae6d1432" providerId="AD" clId="Web-{0FE3A7B8-BEEC-467D-9120-CE9AB625E38E}" dt="2022-02-10T03:17:50.821" v="81" actId="20577"/>
          <ac:spMkLst>
            <pc:docMk/>
            <pc:sldMk cId="1836937494" sldId="285"/>
            <ac:spMk id="2" creationId="{9E98DA56-F964-485B-8A37-CEAD5A86404E}"/>
          </ac:spMkLst>
        </pc:spChg>
      </pc:sldChg>
      <pc:sldChg chg="modSp new ord">
        <pc:chgData name="Sorna Ganesh, Gomathi" userId="S::gsornaganesh@deloitte.com::c23e231c-7d33-4deb-81e6-7bd7ae6d1432" providerId="AD" clId="Web-{0FE3A7B8-BEEC-467D-9120-CE9AB625E38E}" dt="2022-02-10T03:21:15.867" v="124" actId="20577"/>
        <pc:sldMkLst>
          <pc:docMk/>
          <pc:sldMk cId="1269003313" sldId="286"/>
        </pc:sldMkLst>
        <pc:spChg chg="mod">
          <ac:chgData name="Sorna Ganesh, Gomathi" userId="S::gsornaganesh@deloitte.com::c23e231c-7d33-4deb-81e6-7bd7ae6d1432" providerId="AD" clId="Web-{0FE3A7B8-BEEC-467D-9120-CE9AB625E38E}" dt="2022-02-10T03:21:15.867" v="124" actId="20577"/>
          <ac:spMkLst>
            <pc:docMk/>
            <pc:sldMk cId="1269003313" sldId="286"/>
            <ac:spMk id="2" creationId="{4439994B-2AEC-4D1F-80A7-7F5E482EA31B}"/>
          </ac:spMkLst>
        </pc:spChg>
      </pc:sldChg>
    </pc:docChg>
  </pc:docChgLst>
  <pc:docChgLst>
    <pc:chgData name="Sorna Ganesh, Gomathi" userId="S::gsornaganesh@deloitte.com::c23e231c-7d33-4deb-81e6-7bd7ae6d1432" providerId="AD" clId="Web-{E1C191D3-F624-450B-BB27-B69D13224096}"/>
    <pc:docChg chg="delSld modSld sldOrd">
      <pc:chgData name="Sorna Ganesh, Gomathi" userId="S::gsornaganesh@deloitte.com::c23e231c-7d33-4deb-81e6-7bd7ae6d1432" providerId="AD" clId="Web-{E1C191D3-F624-450B-BB27-B69D13224096}" dt="2022-02-13T14:47:05.435" v="169" actId="1076"/>
      <pc:docMkLst>
        <pc:docMk/>
      </pc:docMkLst>
      <pc:sldChg chg="addSp delSp modSp">
        <pc:chgData name="Sorna Ganesh, Gomathi" userId="S::gsornaganesh@deloitte.com::c23e231c-7d33-4deb-81e6-7bd7ae6d1432" providerId="AD" clId="Web-{E1C191D3-F624-450B-BB27-B69D13224096}" dt="2022-02-13T14:39:52.730" v="124" actId="1076"/>
        <pc:sldMkLst>
          <pc:docMk/>
          <pc:sldMk cId="519552206" sldId="257"/>
        </pc:sldMkLst>
        <pc:spChg chg="mod">
          <ac:chgData name="Sorna Ganesh, Gomathi" userId="S::gsornaganesh@deloitte.com::c23e231c-7d33-4deb-81e6-7bd7ae6d1432" providerId="AD" clId="Web-{E1C191D3-F624-450B-BB27-B69D13224096}" dt="2022-02-13T14:39:49.433" v="123" actId="1076"/>
          <ac:spMkLst>
            <pc:docMk/>
            <pc:sldMk cId="519552206" sldId="257"/>
            <ac:spMk id="2" creationId="{097A3364-58EA-4050-976D-7009C1B5C4DE}"/>
          </ac:spMkLst>
        </pc:spChg>
        <pc:spChg chg="add del mod">
          <ac:chgData name="Sorna Ganesh, Gomathi" userId="S::gsornaganesh@deloitte.com::c23e231c-7d33-4deb-81e6-7bd7ae6d1432" providerId="AD" clId="Web-{E1C191D3-F624-450B-BB27-B69D13224096}" dt="2022-02-13T14:39:45.573" v="122"/>
          <ac:spMkLst>
            <pc:docMk/>
            <pc:sldMk cId="519552206" sldId="257"/>
            <ac:spMk id="6" creationId="{229E25C3-053A-4BCA-A03F-F1B28459113B}"/>
          </ac:spMkLst>
        </pc:spChg>
        <pc:spChg chg="add mod">
          <ac:chgData name="Sorna Ganesh, Gomathi" userId="S::gsornaganesh@deloitte.com::c23e231c-7d33-4deb-81e6-7bd7ae6d1432" providerId="AD" clId="Web-{E1C191D3-F624-450B-BB27-B69D13224096}" dt="2022-02-13T14:39:52.730" v="124" actId="1076"/>
          <ac:spMkLst>
            <pc:docMk/>
            <pc:sldMk cId="519552206" sldId="257"/>
            <ac:spMk id="10" creationId="{BDE8E1D8-04F4-4208-8715-FF93FD0CA3EE}"/>
          </ac:spMkLst>
        </pc:spChg>
        <pc:spChg chg="add del">
          <ac:chgData name="Sorna Ganesh, Gomathi" userId="S::gsornaganesh@deloitte.com::c23e231c-7d33-4deb-81e6-7bd7ae6d1432" providerId="AD" clId="Web-{E1C191D3-F624-450B-BB27-B69D13224096}" dt="2022-02-13T14:34:20.744" v="51"/>
          <ac:spMkLst>
            <pc:docMk/>
            <pc:sldMk cId="519552206" sldId="257"/>
            <ac:spMk id="11" creationId="{BDE8E1D8-04F4-4208-8715-FF93FD0CA3EE}"/>
          </ac:spMkLst>
        </pc:spChg>
        <pc:spChg chg="add del mod">
          <ac:chgData name="Sorna Ganesh, Gomathi" userId="S::gsornaganesh@deloitte.com::c23e231c-7d33-4deb-81e6-7bd7ae6d1432" providerId="AD" clId="Web-{E1C191D3-F624-450B-BB27-B69D13224096}" dt="2022-02-13T14:34:17.369" v="50"/>
          <ac:spMkLst>
            <pc:docMk/>
            <pc:sldMk cId="519552206" sldId="257"/>
            <ac:spMk id="12" creationId="{BDE8E1D8-04F4-4208-8715-FF93FD0CA3EE}"/>
          </ac:spMkLst>
        </pc:spChg>
        <pc:spChg chg="add del">
          <ac:chgData name="Sorna Ganesh, Gomathi" userId="S::gsornaganesh@deloitte.com::c23e231c-7d33-4deb-81e6-7bd7ae6d1432" providerId="AD" clId="Web-{E1C191D3-F624-450B-BB27-B69D13224096}" dt="2022-02-13T14:34:04.040" v="47"/>
          <ac:spMkLst>
            <pc:docMk/>
            <pc:sldMk cId="519552206" sldId="257"/>
            <ac:spMk id="13" creationId="{BDE8E1D8-04F4-4208-8715-FF93FD0CA3EE}"/>
          </ac:spMkLst>
        </pc:spChg>
        <pc:spChg chg="add del mod">
          <ac:chgData name="Sorna Ganesh, Gomathi" userId="S::gsornaganesh@deloitte.com::c23e231c-7d33-4deb-81e6-7bd7ae6d1432" providerId="AD" clId="Web-{E1C191D3-F624-450B-BB27-B69D13224096}" dt="2022-02-13T14:39:40.823" v="121"/>
          <ac:spMkLst>
            <pc:docMk/>
            <pc:sldMk cId="519552206" sldId="257"/>
            <ac:spMk id="14" creationId="{3AF807D3-98B0-4DE7-9386-8E79820362AD}"/>
          </ac:spMkLst>
        </pc:spChg>
        <pc:spChg chg="del mod">
          <ac:chgData name="Sorna Ganesh, Gomathi" userId="S::gsornaganesh@deloitte.com::c23e231c-7d33-4deb-81e6-7bd7ae6d1432" providerId="AD" clId="Web-{E1C191D3-F624-450B-BB27-B69D13224096}" dt="2022-02-13T14:39:36.823" v="120"/>
          <ac:spMkLst>
            <pc:docMk/>
            <pc:sldMk cId="519552206" sldId="257"/>
            <ac:spMk id="30" creationId="{1A3CABF1-CE6D-4B69-BAF1-04A939F9E522}"/>
          </ac:spMkLst>
        </pc:spChg>
        <pc:picChg chg="add mod">
          <ac:chgData name="Sorna Ganesh, Gomathi" userId="S::gsornaganesh@deloitte.com::c23e231c-7d33-4deb-81e6-7bd7ae6d1432" providerId="AD" clId="Web-{E1C191D3-F624-450B-BB27-B69D13224096}" dt="2022-02-13T14:32:56.040" v="34" actId="1076"/>
          <ac:picMkLst>
            <pc:docMk/>
            <pc:sldMk cId="519552206" sldId="257"/>
            <ac:picMk id="3" creationId="{FCC1C894-6566-4AFE-9BD1-64C3481018B8}"/>
          </ac:picMkLst>
        </pc:picChg>
        <pc:picChg chg="mod">
          <ac:chgData name="Sorna Ganesh, Gomathi" userId="S::gsornaganesh@deloitte.com::c23e231c-7d33-4deb-81e6-7bd7ae6d1432" providerId="AD" clId="Web-{E1C191D3-F624-450B-BB27-B69D13224096}" dt="2022-02-13T14:33:06.446" v="36" actId="14100"/>
          <ac:picMkLst>
            <pc:docMk/>
            <pc:sldMk cId="519552206" sldId="257"/>
            <ac:picMk id="4" creationId="{2A151A59-996C-4D08-8B4E-919CB908D22D}"/>
          </ac:picMkLst>
        </pc:picChg>
      </pc:sldChg>
      <pc:sldChg chg="addSp delSp modSp del">
        <pc:chgData name="Sorna Ganesh, Gomathi" userId="S::gsornaganesh@deloitte.com::c23e231c-7d33-4deb-81e6-7bd7ae6d1432" providerId="AD" clId="Web-{E1C191D3-F624-450B-BB27-B69D13224096}" dt="2022-02-13T14:35:10.806" v="59"/>
        <pc:sldMkLst>
          <pc:docMk/>
          <pc:sldMk cId="2629265101" sldId="258"/>
        </pc:sldMkLst>
        <pc:spChg chg="del">
          <ac:chgData name="Sorna Ganesh, Gomathi" userId="S::gsornaganesh@deloitte.com::c23e231c-7d33-4deb-81e6-7bd7ae6d1432" providerId="AD" clId="Web-{E1C191D3-F624-450B-BB27-B69D13224096}" dt="2022-02-13T14:33:17.931" v="37"/>
          <ac:spMkLst>
            <pc:docMk/>
            <pc:sldMk cId="2629265101" sldId="258"/>
            <ac:spMk id="2" creationId="{C6760D38-9A74-4AB5-9189-0CFCDCADFF2A}"/>
          </ac:spMkLst>
        </pc:spChg>
        <pc:spChg chg="add mod">
          <ac:chgData name="Sorna Ganesh, Gomathi" userId="S::gsornaganesh@deloitte.com::c23e231c-7d33-4deb-81e6-7bd7ae6d1432" providerId="AD" clId="Web-{E1C191D3-F624-450B-BB27-B69D13224096}" dt="2022-02-13T14:33:17.931" v="37"/>
          <ac:spMkLst>
            <pc:docMk/>
            <pc:sldMk cId="2629265101" sldId="258"/>
            <ac:spMk id="4" creationId="{3A1F9BEB-443D-4F9E-8FF2-66C5B2A5512E}"/>
          </ac:spMkLst>
        </pc:spChg>
        <pc:spChg chg="add del mod">
          <ac:chgData name="Sorna Ganesh, Gomathi" userId="S::gsornaganesh@deloitte.com::c23e231c-7d33-4deb-81e6-7bd7ae6d1432" providerId="AD" clId="Web-{E1C191D3-F624-450B-BB27-B69D13224096}" dt="2022-02-13T14:33:55.306" v="46"/>
          <ac:spMkLst>
            <pc:docMk/>
            <pc:sldMk cId="2629265101" sldId="258"/>
            <ac:spMk id="7" creationId="{75D877AA-C57C-4808-8EC2-743D541D5B0A}"/>
          </ac:spMkLst>
        </pc:spChg>
        <pc:spChg chg="add mod">
          <ac:chgData name="Sorna Ganesh, Gomathi" userId="S::gsornaganesh@deloitte.com::c23e231c-7d33-4deb-81e6-7bd7ae6d1432" providerId="AD" clId="Web-{E1C191D3-F624-450B-BB27-B69D13224096}" dt="2022-02-13T14:34:49.478" v="54"/>
          <ac:spMkLst>
            <pc:docMk/>
            <pc:sldMk cId="2629265101" sldId="258"/>
            <ac:spMk id="9" creationId="{90900E1D-39BE-4A8F-9451-87647859FD97}"/>
          </ac:spMkLst>
        </pc:spChg>
        <pc:spChg chg="add del">
          <ac:chgData name="Sorna Ganesh, Gomathi" userId="S::gsornaganesh@deloitte.com::c23e231c-7d33-4deb-81e6-7bd7ae6d1432" providerId="AD" clId="Web-{E1C191D3-F624-450B-BB27-B69D13224096}" dt="2022-02-13T14:34:49.478" v="54"/>
          <ac:spMkLst>
            <pc:docMk/>
            <pc:sldMk cId="2629265101" sldId="258"/>
            <ac:spMk id="21" creationId="{D2C5BCAA-CE1A-4C7E-86D6-3222520DC850}"/>
          </ac:spMkLst>
        </pc:spChg>
        <pc:picChg chg="del">
          <ac:chgData name="Sorna Ganesh, Gomathi" userId="S::gsornaganesh@deloitte.com::c23e231c-7d33-4deb-81e6-7bd7ae6d1432" providerId="AD" clId="Web-{E1C191D3-F624-450B-BB27-B69D13224096}" dt="2022-02-13T14:32:20.040" v="29"/>
          <ac:picMkLst>
            <pc:docMk/>
            <pc:sldMk cId="2629265101" sldId="258"/>
            <ac:picMk id="5" creationId="{CF717679-96C1-4DFF-8AB8-5466636048C3}"/>
          </ac:picMkLst>
        </pc:picChg>
      </pc:sldChg>
      <pc:sldChg chg="addSp delSp modSp">
        <pc:chgData name="Sorna Ganesh, Gomathi" userId="S::gsornaganesh@deloitte.com::c23e231c-7d33-4deb-81e6-7bd7ae6d1432" providerId="AD" clId="Web-{E1C191D3-F624-450B-BB27-B69D13224096}" dt="2022-02-13T14:39:29.683" v="119" actId="1076"/>
        <pc:sldMkLst>
          <pc:docMk/>
          <pc:sldMk cId="2608638769" sldId="259"/>
        </pc:sldMkLst>
        <pc:spChg chg="mod">
          <ac:chgData name="Sorna Ganesh, Gomathi" userId="S::gsornaganesh@deloitte.com::c23e231c-7d33-4deb-81e6-7bd7ae6d1432" providerId="AD" clId="Web-{E1C191D3-F624-450B-BB27-B69D13224096}" dt="2022-02-13T14:39:23.183" v="117" actId="1076"/>
          <ac:spMkLst>
            <pc:docMk/>
            <pc:sldMk cId="2608638769" sldId="259"/>
            <ac:spMk id="2" creationId="{B0EE568A-E6FF-405E-AE73-C5BA4D1B072E}"/>
          </ac:spMkLst>
        </pc:spChg>
        <pc:spChg chg="add del mod">
          <ac:chgData name="Sorna Ganesh, Gomathi" userId="S::gsornaganesh@deloitte.com::c23e231c-7d33-4deb-81e6-7bd7ae6d1432" providerId="AD" clId="Web-{E1C191D3-F624-450B-BB27-B69D13224096}" dt="2022-02-13T14:39:26.151" v="118"/>
          <ac:spMkLst>
            <pc:docMk/>
            <pc:sldMk cId="2608638769" sldId="259"/>
            <ac:spMk id="6" creationId="{26B47507-407D-4E06-A62E-7C88DE71277A}"/>
          </ac:spMkLst>
        </pc:spChg>
        <pc:spChg chg="add mod">
          <ac:chgData name="Sorna Ganesh, Gomathi" userId="S::gsornaganesh@deloitte.com::c23e231c-7d33-4deb-81e6-7bd7ae6d1432" providerId="AD" clId="Web-{E1C191D3-F624-450B-BB27-B69D13224096}" dt="2022-02-13T14:39:29.683" v="119" actId="1076"/>
          <ac:spMkLst>
            <pc:docMk/>
            <pc:sldMk cId="2608638769" sldId="259"/>
            <ac:spMk id="10" creationId="{972B244F-7BE4-45AC-B74F-664C2536825D}"/>
          </ac:spMkLst>
        </pc:spChg>
        <pc:spChg chg="add del mod">
          <ac:chgData name="Sorna Ganesh, Gomathi" userId="S::gsornaganesh@deloitte.com::c23e231c-7d33-4deb-81e6-7bd7ae6d1432" providerId="AD" clId="Web-{E1C191D3-F624-450B-BB27-B69D13224096}" dt="2022-02-13T14:39:20.933" v="116"/>
          <ac:spMkLst>
            <pc:docMk/>
            <pc:sldMk cId="2608638769" sldId="259"/>
            <ac:spMk id="11" creationId="{CBB275F6-62E4-4672-A9D1-3D7CE0404B6C}"/>
          </ac:spMkLst>
        </pc:spChg>
        <pc:spChg chg="del mod">
          <ac:chgData name="Sorna Ganesh, Gomathi" userId="S::gsornaganesh@deloitte.com::c23e231c-7d33-4deb-81e6-7bd7ae6d1432" providerId="AD" clId="Web-{E1C191D3-F624-450B-BB27-B69D13224096}" dt="2022-02-13T14:39:17.667" v="115"/>
          <ac:spMkLst>
            <pc:docMk/>
            <pc:sldMk cId="2608638769" sldId="259"/>
            <ac:spMk id="23" creationId="{439FC58B-EF62-4F68-9C76-3C970544EEA8}"/>
          </ac:spMkLst>
        </pc:spChg>
        <pc:picChg chg="add mod">
          <ac:chgData name="Sorna Ganesh, Gomathi" userId="S::gsornaganesh@deloitte.com::c23e231c-7d33-4deb-81e6-7bd7ae6d1432" providerId="AD" clId="Web-{E1C191D3-F624-450B-BB27-B69D13224096}" dt="2022-02-13T14:37:06.370" v="84" actId="14100"/>
          <ac:picMkLst>
            <pc:docMk/>
            <pc:sldMk cId="2608638769" sldId="259"/>
            <ac:picMk id="3" creationId="{49BF3F0E-228C-4FD6-AD18-28B0DC73638F}"/>
          </ac:picMkLst>
        </pc:picChg>
        <pc:picChg chg="mod">
          <ac:chgData name="Sorna Ganesh, Gomathi" userId="S::gsornaganesh@deloitte.com::c23e231c-7d33-4deb-81e6-7bd7ae6d1432" providerId="AD" clId="Web-{E1C191D3-F624-450B-BB27-B69D13224096}" dt="2022-02-13T14:37:01.588" v="83" actId="14100"/>
          <ac:picMkLst>
            <pc:docMk/>
            <pc:sldMk cId="2608638769" sldId="259"/>
            <ac:picMk id="4" creationId="{3B7D1C84-6529-4821-B412-B00A531A9122}"/>
          </ac:picMkLst>
        </pc:picChg>
      </pc:sldChg>
      <pc:sldChg chg="del">
        <pc:chgData name="Sorna Ganesh, Gomathi" userId="S::gsornaganesh@deloitte.com::c23e231c-7d33-4deb-81e6-7bd7ae6d1432" providerId="AD" clId="Web-{E1C191D3-F624-450B-BB27-B69D13224096}" dt="2022-02-13T14:31:40.384" v="23"/>
        <pc:sldMkLst>
          <pc:docMk/>
          <pc:sldMk cId="149001584" sldId="260"/>
        </pc:sldMkLst>
      </pc:sldChg>
      <pc:sldChg chg="del ord">
        <pc:chgData name="Sorna Ganesh, Gomathi" userId="S::gsornaganesh@deloitte.com::c23e231c-7d33-4deb-81e6-7bd7ae6d1432" providerId="AD" clId="Web-{E1C191D3-F624-450B-BB27-B69D13224096}" dt="2022-02-13T14:31:35.399" v="22"/>
        <pc:sldMkLst>
          <pc:docMk/>
          <pc:sldMk cId="3833742840" sldId="261"/>
        </pc:sldMkLst>
      </pc:sldChg>
      <pc:sldChg chg="del">
        <pc:chgData name="Sorna Ganesh, Gomathi" userId="S::gsornaganesh@deloitte.com::c23e231c-7d33-4deb-81e6-7bd7ae6d1432" providerId="AD" clId="Web-{E1C191D3-F624-450B-BB27-B69D13224096}" dt="2022-02-13T14:31:46.024" v="24"/>
        <pc:sldMkLst>
          <pc:docMk/>
          <pc:sldMk cId="1498438075" sldId="262"/>
        </pc:sldMkLst>
      </pc:sldChg>
      <pc:sldChg chg="addSp delSp modSp del ord">
        <pc:chgData name="Sorna Ganesh, Gomathi" userId="S::gsornaganesh@deloitte.com::c23e231c-7d33-4deb-81e6-7bd7ae6d1432" providerId="AD" clId="Web-{E1C191D3-F624-450B-BB27-B69D13224096}" dt="2022-02-13T14:37:14.401" v="85"/>
        <pc:sldMkLst>
          <pc:docMk/>
          <pc:sldMk cId="805966960" sldId="263"/>
        </pc:sldMkLst>
        <pc:spChg chg="del mod">
          <ac:chgData name="Sorna Ganesh, Gomathi" userId="S::gsornaganesh@deloitte.com::c23e231c-7d33-4deb-81e6-7bd7ae6d1432" providerId="AD" clId="Web-{E1C191D3-F624-450B-BB27-B69D13224096}" dt="2022-02-13T14:36:22.619" v="77"/>
          <ac:spMkLst>
            <pc:docMk/>
            <pc:sldMk cId="805966960" sldId="263"/>
            <ac:spMk id="2" creationId="{5634DEAE-E264-4275-8AB4-BEBC4DAC870A}"/>
          </ac:spMkLst>
        </pc:spChg>
        <pc:spChg chg="add mod">
          <ac:chgData name="Sorna Ganesh, Gomathi" userId="S::gsornaganesh@deloitte.com::c23e231c-7d33-4deb-81e6-7bd7ae6d1432" providerId="AD" clId="Web-{E1C191D3-F624-450B-BB27-B69D13224096}" dt="2022-02-13T14:36:22.619" v="77"/>
          <ac:spMkLst>
            <pc:docMk/>
            <pc:sldMk cId="805966960" sldId="263"/>
            <ac:spMk id="5" creationId="{35D0AF1C-7865-4BDA-97EE-E25019CD3B5E}"/>
          </ac:spMkLst>
        </pc:spChg>
        <pc:spChg chg="add mod">
          <ac:chgData name="Sorna Ganesh, Gomathi" userId="S::gsornaganesh@deloitte.com::c23e231c-7d33-4deb-81e6-7bd7ae6d1432" providerId="AD" clId="Web-{E1C191D3-F624-450B-BB27-B69D13224096}" dt="2022-02-13T14:36:46.807" v="80"/>
          <ac:spMkLst>
            <pc:docMk/>
            <pc:sldMk cId="805966960" sldId="263"/>
            <ac:spMk id="7" creationId="{BB279433-7A0E-4E76-B825-15F6B19E3050}"/>
          </ac:spMkLst>
        </pc:spChg>
        <pc:spChg chg="del">
          <ac:chgData name="Sorna Ganesh, Gomathi" userId="S::gsornaganesh@deloitte.com::c23e231c-7d33-4deb-81e6-7bd7ae6d1432" providerId="AD" clId="Web-{E1C191D3-F624-450B-BB27-B69D13224096}" dt="2022-02-13T14:36:46.807" v="80"/>
          <ac:spMkLst>
            <pc:docMk/>
            <pc:sldMk cId="805966960" sldId="263"/>
            <ac:spMk id="8" creationId="{D18B6C3B-E3AB-4A5D-8F9A-BFB459420020}"/>
          </ac:spMkLst>
        </pc:spChg>
        <pc:picChg chg="del">
          <ac:chgData name="Sorna Ganesh, Gomathi" userId="S::gsornaganesh@deloitte.com::c23e231c-7d33-4deb-81e6-7bd7ae6d1432" providerId="AD" clId="Web-{E1C191D3-F624-450B-BB27-B69D13224096}" dt="2022-02-13T14:35:38.119" v="69"/>
          <ac:picMkLst>
            <pc:docMk/>
            <pc:sldMk cId="805966960" sldId="263"/>
            <ac:picMk id="4" creationId="{1E5C77B8-6E43-4352-9AB8-7B17D1340745}"/>
          </ac:picMkLst>
        </pc:picChg>
      </pc:sldChg>
      <pc:sldChg chg="addSp delSp modSp ord">
        <pc:chgData name="Sorna Ganesh, Gomathi" userId="S::gsornaganesh@deloitte.com::c23e231c-7d33-4deb-81e6-7bd7ae6d1432" providerId="AD" clId="Web-{E1C191D3-F624-450B-BB27-B69D13224096}" dt="2022-02-13T14:40:17.152" v="129"/>
        <pc:sldMkLst>
          <pc:docMk/>
          <pc:sldMk cId="630986982" sldId="264"/>
        </pc:sldMkLst>
        <pc:spChg chg="mod">
          <ac:chgData name="Sorna Ganesh, Gomathi" userId="S::gsornaganesh@deloitte.com::c23e231c-7d33-4deb-81e6-7bd7ae6d1432" providerId="AD" clId="Web-{E1C191D3-F624-450B-BB27-B69D13224096}" dt="2022-02-13T14:40:13.964" v="128" actId="1076"/>
          <ac:spMkLst>
            <pc:docMk/>
            <pc:sldMk cId="630986982" sldId="264"/>
            <ac:spMk id="2" creationId="{DE27A17F-6D08-470A-8757-013D66B2D98C}"/>
          </ac:spMkLst>
        </pc:spChg>
        <pc:spChg chg="add del mod">
          <ac:chgData name="Sorna Ganesh, Gomathi" userId="S::gsornaganesh@deloitte.com::c23e231c-7d33-4deb-81e6-7bd7ae6d1432" providerId="AD" clId="Web-{E1C191D3-F624-450B-BB27-B69D13224096}" dt="2022-02-13T14:40:17.152" v="129"/>
          <ac:spMkLst>
            <pc:docMk/>
            <pc:sldMk cId="630986982" sldId="264"/>
            <ac:spMk id="5" creationId="{3DBB66CC-C343-4F92-98D8-AAFACCB96F26}"/>
          </ac:spMkLst>
        </pc:spChg>
        <pc:spChg chg="del">
          <ac:chgData name="Sorna Ganesh, Gomathi" userId="S::gsornaganesh@deloitte.com::c23e231c-7d33-4deb-81e6-7bd7ae6d1432" providerId="AD" clId="Web-{E1C191D3-F624-450B-BB27-B69D13224096}" dt="2022-02-13T14:40:11.011" v="127"/>
          <ac:spMkLst>
            <pc:docMk/>
            <pc:sldMk cId="630986982" sldId="264"/>
            <ac:spMk id="8" creationId="{7A35B03A-BFB7-4851-9B5A-E8F6A748772B}"/>
          </ac:spMkLst>
        </pc:spChg>
      </pc:sldChg>
      <pc:sldChg chg="del">
        <pc:chgData name="Sorna Ganesh, Gomathi" userId="S::gsornaganesh@deloitte.com::c23e231c-7d33-4deb-81e6-7bd7ae6d1432" providerId="AD" clId="Web-{E1C191D3-F624-450B-BB27-B69D13224096}" dt="2022-02-13T14:31:49.040" v="25"/>
        <pc:sldMkLst>
          <pc:docMk/>
          <pc:sldMk cId="123330188" sldId="265"/>
        </pc:sldMkLst>
      </pc:sldChg>
      <pc:sldChg chg="addSp delSp modSp del ord">
        <pc:chgData name="Sorna Ganesh, Gomathi" userId="S::gsornaganesh@deloitte.com::c23e231c-7d33-4deb-81e6-7bd7ae6d1432" providerId="AD" clId="Web-{E1C191D3-F624-450B-BB27-B69D13224096}" dt="2022-02-13T14:40:06.214" v="126"/>
        <pc:sldMkLst>
          <pc:docMk/>
          <pc:sldMk cId="1471902865" sldId="266"/>
        </pc:sldMkLst>
        <pc:spChg chg="del mod">
          <ac:chgData name="Sorna Ganesh, Gomathi" userId="S::gsornaganesh@deloitte.com::c23e231c-7d33-4deb-81e6-7bd7ae6d1432" providerId="AD" clId="Web-{E1C191D3-F624-450B-BB27-B69D13224096}" dt="2022-02-13T14:38:44.089" v="102"/>
          <ac:spMkLst>
            <pc:docMk/>
            <pc:sldMk cId="1471902865" sldId="266"/>
            <ac:spMk id="2" creationId="{5B2A58E3-5E39-4C74-A718-BC86811255DE}"/>
          </ac:spMkLst>
        </pc:spChg>
        <pc:spChg chg="add mod">
          <ac:chgData name="Sorna Ganesh, Gomathi" userId="S::gsornaganesh@deloitte.com::c23e231c-7d33-4deb-81e6-7bd7ae6d1432" providerId="AD" clId="Web-{E1C191D3-F624-450B-BB27-B69D13224096}" dt="2022-02-13T14:38:44.089" v="102"/>
          <ac:spMkLst>
            <pc:docMk/>
            <pc:sldMk cId="1471902865" sldId="266"/>
            <ac:spMk id="5" creationId="{C4DBBEE3-0C5B-4CDF-9B2E-010AEC0D939E}"/>
          </ac:spMkLst>
        </pc:spChg>
        <pc:picChg chg="del">
          <ac:chgData name="Sorna Ganesh, Gomathi" userId="S::gsornaganesh@deloitte.com::c23e231c-7d33-4deb-81e6-7bd7ae6d1432" providerId="AD" clId="Web-{E1C191D3-F624-450B-BB27-B69D13224096}" dt="2022-02-13T14:37:46.151" v="93"/>
          <ac:picMkLst>
            <pc:docMk/>
            <pc:sldMk cId="1471902865" sldId="266"/>
            <ac:picMk id="4" creationId="{FB1A01B9-3FFD-4BDE-B4C0-D13A6053BAE1}"/>
          </ac:picMkLst>
        </pc:picChg>
      </pc:sldChg>
      <pc:sldChg chg="addSp delSp modSp ord">
        <pc:chgData name="Sorna Ganesh, Gomathi" userId="S::gsornaganesh@deloitte.com::c23e231c-7d33-4deb-81e6-7bd7ae6d1432" providerId="AD" clId="Web-{E1C191D3-F624-450B-BB27-B69D13224096}" dt="2022-02-13T14:40:01.902" v="125"/>
        <pc:sldMkLst>
          <pc:docMk/>
          <pc:sldMk cId="2162191152" sldId="267"/>
        </pc:sldMkLst>
        <pc:spChg chg="mod">
          <ac:chgData name="Sorna Ganesh, Gomathi" userId="S::gsornaganesh@deloitte.com::c23e231c-7d33-4deb-81e6-7bd7ae6d1432" providerId="AD" clId="Web-{E1C191D3-F624-450B-BB27-B69D13224096}" dt="2022-02-13T14:30:31.805" v="12" actId="20577"/>
          <ac:spMkLst>
            <pc:docMk/>
            <pc:sldMk cId="2162191152" sldId="267"/>
            <ac:spMk id="2" creationId="{56B3B6F5-0F21-429F-A307-C6995C1101D8}"/>
          </ac:spMkLst>
        </pc:spChg>
        <pc:spChg chg="add del mod">
          <ac:chgData name="Sorna Ganesh, Gomathi" userId="S::gsornaganesh@deloitte.com::c23e231c-7d33-4deb-81e6-7bd7ae6d1432" providerId="AD" clId="Web-{E1C191D3-F624-450B-BB27-B69D13224096}" dt="2022-02-13T14:40:01.902" v="125"/>
          <ac:spMkLst>
            <pc:docMk/>
            <pc:sldMk cId="2162191152" sldId="267"/>
            <ac:spMk id="6" creationId="{555C1B63-BE68-4109-ADE2-2CD4553AEA2C}"/>
          </ac:spMkLst>
        </pc:spChg>
        <pc:spChg chg="del mod">
          <ac:chgData name="Sorna Ganesh, Gomathi" userId="S::gsornaganesh@deloitte.com::c23e231c-7d33-4deb-81e6-7bd7ae6d1432" providerId="AD" clId="Web-{E1C191D3-F624-450B-BB27-B69D13224096}" dt="2022-02-13T14:39:07.792" v="113"/>
          <ac:spMkLst>
            <pc:docMk/>
            <pc:sldMk cId="2162191152" sldId="267"/>
            <ac:spMk id="8" creationId="{FA486918-AE51-4BAA-BED9-F3FD0E3D2AE1}"/>
          </ac:spMkLst>
        </pc:spChg>
        <pc:spChg chg="add mod">
          <ac:chgData name="Sorna Ganesh, Gomathi" userId="S::gsornaganesh@deloitte.com::c23e231c-7d33-4deb-81e6-7bd7ae6d1432" providerId="AD" clId="Web-{E1C191D3-F624-450B-BB27-B69D13224096}" dt="2022-02-13T14:39:10.792" v="114" actId="1076"/>
          <ac:spMkLst>
            <pc:docMk/>
            <pc:sldMk cId="2162191152" sldId="267"/>
            <ac:spMk id="10" creationId="{E7AF1CCB-F2B2-41C2-BE33-493B57A71495}"/>
          </ac:spMkLst>
        </pc:spChg>
        <pc:picChg chg="add mod">
          <ac:chgData name="Sorna Ganesh, Gomathi" userId="S::gsornaganesh@deloitte.com::c23e231c-7d33-4deb-81e6-7bd7ae6d1432" providerId="AD" clId="Web-{E1C191D3-F624-450B-BB27-B69D13224096}" dt="2022-02-13T14:38:17.354" v="101" actId="14100"/>
          <ac:picMkLst>
            <pc:docMk/>
            <pc:sldMk cId="2162191152" sldId="267"/>
            <ac:picMk id="3" creationId="{EE28E24B-102D-46B6-91B2-85B36A1EA732}"/>
          </ac:picMkLst>
        </pc:picChg>
        <pc:picChg chg="mod">
          <ac:chgData name="Sorna Ganesh, Gomathi" userId="S::gsornaganesh@deloitte.com::c23e231c-7d33-4deb-81e6-7bd7ae6d1432" providerId="AD" clId="Web-{E1C191D3-F624-450B-BB27-B69D13224096}" dt="2022-02-13T14:37:40.604" v="92" actId="14100"/>
          <ac:picMkLst>
            <pc:docMk/>
            <pc:sldMk cId="2162191152" sldId="267"/>
            <ac:picMk id="4" creationId="{1F72D064-3282-4B7E-9E29-D2C3CFBE900D}"/>
          </ac:picMkLst>
        </pc:picChg>
      </pc:sldChg>
      <pc:sldChg chg="modSp">
        <pc:chgData name="Sorna Ganesh, Gomathi" userId="S::gsornaganesh@deloitte.com::c23e231c-7d33-4deb-81e6-7bd7ae6d1432" providerId="AD" clId="Web-{E1C191D3-F624-450B-BB27-B69D13224096}" dt="2022-02-13T14:44:31.981" v="133" actId="14100"/>
        <pc:sldMkLst>
          <pc:docMk/>
          <pc:sldMk cId="3185798404" sldId="275"/>
        </pc:sldMkLst>
        <pc:picChg chg="mod">
          <ac:chgData name="Sorna Ganesh, Gomathi" userId="S::gsornaganesh@deloitte.com::c23e231c-7d33-4deb-81e6-7bd7ae6d1432" providerId="AD" clId="Web-{E1C191D3-F624-450B-BB27-B69D13224096}" dt="2022-02-13T14:44:31.981" v="133" actId="14100"/>
          <ac:picMkLst>
            <pc:docMk/>
            <pc:sldMk cId="3185798404" sldId="275"/>
            <ac:picMk id="9" creationId="{A0DB2BD8-3AA3-4AD5-B411-09D367D12CC0}"/>
          </ac:picMkLst>
        </pc:picChg>
      </pc:sldChg>
      <pc:sldChg chg="modSp">
        <pc:chgData name="Sorna Ganesh, Gomathi" userId="S::gsornaganesh@deloitte.com::c23e231c-7d33-4deb-81e6-7bd7ae6d1432" providerId="AD" clId="Web-{E1C191D3-F624-450B-BB27-B69D13224096}" dt="2022-02-13T14:46:14.591" v="158" actId="1076"/>
        <pc:sldMkLst>
          <pc:docMk/>
          <pc:sldMk cId="1685869698" sldId="278"/>
        </pc:sldMkLst>
        <pc:spChg chg="mod">
          <ac:chgData name="Sorna Ganesh, Gomathi" userId="S::gsornaganesh@deloitte.com::c23e231c-7d33-4deb-81e6-7bd7ae6d1432" providerId="AD" clId="Web-{E1C191D3-F624-450B-BB27-B69D13224096}" dt="2022-02-13T14:46:14.591" v="158" actId="1076"/>
          <ac:spMkLst>
            <pc:docMk/>
            <pc:sldMk cId="1685869698" sldId="278"/>
            <ac:spMk id="2" creationId="{AB06A170-44AB-4BB5-A670-A46CD6FAED73}"/>
          </ac:spMkLst>
        </pc:spChg>
      </pc:sldChg>
      <pc:sldChg chg="del">
        <pc:chgData name="Sorna Ganesh, Gomathi" userId="S::gsornaganesh@deloitte.com::c23e231c-7d33-4deb-81e6-7bd7ae6d1432" providerId="AD" clId="Web-{E1C191D3-F624-450B-BB27-B69D13224096}" dt="2022-02-13T14:46:33.154" v="159"/>
        <pc:sldMkLst>
          <pc:docMk/>
          <pc:sldMk cId="39490167" sldId="279"/>
        </pc:sldMkLst>
      </pc:sldChg>
      <pc:sldChg chg="modSp">
        <pc:chgData name="Sorna Ganesh, Gomathi" userId="S::gsornaganesh@deloitte.com::c23e231c-7d33-4deb-81e6-7bd7ae6d1432" providerId="AD" clId="Web-{E1C191D3-F624-450B-BB27-B69D13224096}" dt="2022-02-13T14:46:50.435" v="167" actId="20577"/>
        <pc:sldMkLst>
          <pc:docMk/>
          <pc:sldMk cId="165577835" sldId="281"/>
        </pc:sldMkLst>
        <pc:spChg chg="mod">
          <ac:chgData name="Sorna Ganesh, Gomathi" userId="S::gsornaganesh@deloitte.com::c23e231c-7d33-4deb-81e6-7bd7ae6d1432" providerId="AD" clId="Web-{E1C191D3-F624-450B-BB27-B69D13224096}" dt="2022-02-13T14:46:50.435" v="167" actId="20577"/>
          <ac:spMkLst>
            <pc:docMk/>
            <pc:sldMk cId="165577835" sldId="281"/>
            <ac:spMk id="2" creationId="{192290D5-023B-4E63-8B03-1D3F49595FB0}"/>
          </ac:spMkLst>
        </pc:spChg>
      </pc:sldChg>
      <pc:sldChg chg="modSp">
        <pc:chgData name="Sorna Ganesh, Gomathi" userId="S::gsornaganesh@deloitte.com::c23e231c-7d33-4deb-81e6-7bd7ae6d1432" providerId="AD" clId="Web-{E1C191D3-F624-450B-BB27-B69D13224096}" dt="2022-02-13T14:47:05.435" v="169" actId="1076"/>
        <pc:sldMkLst>
          <pc:docMk/>
          <pc:sldMk cId="2008945470" sldId="282"/>
        </pc:sldMkLst>
        <pc:spChg chg="mod">
          <ac:chgData name="Sorna Ganesh, Gomathi" userId="S::gsornaganesh@deloitte.com::c23e231c-7d33-4deb-81e6-7bd7ae6d1432" providerId="AD" clId="Web-{E1C191D3-F624-450B-BB27-B69D13224096}" dt="2022-02-13T14:47:02.419" v="168" actId="1076"/>
          <ac:spMkLst>
            <pc:docMk/>
            <pc:sldMk cId="2008945470" sldId="282"/>
            <ac:spMk id="2" creationId="{99DE4706-D156-463D-9A44-A44DD1ED1179}"/>
          </ac:spMkLst>
        </pc:spChg>
        <pc:picChg chg="mod">
          <ac:chgData name="Sorna Ganesh, Gomathi" userId="S::gsornaganesh@deloitte.com::c23e231c-7d33-4deb-81e6-7bd7ae6d1432" providerId="AD" clId="Web-{E1C191D3-F624-450B-BB27-B69D13224096}" dt="2022-02-13T14:47:05.435" v="169" actId="1076"/>
          <ac:picMkLst>
            <pc:docMk/>
            <pc:sldMk cId="2008945470" sldId="282"/>
            <ac:picMk id="5" creationId="{928E83B0-BB5C-4EAB-8560-17F29F3FA28C}"/>
          </ac:picMkLst>
        </pc:picChg>
      </pc:sldChg>
      <pc:sldChg chg="modSp ord">
        <pc:chgData name="Sorna Ganesh, Gomathi" userId="S::gsornaganesh@deloitte.com::c23e231c-7d33-4deb-81e6-7bd7ae6d1432" providerId="AD" clId="Web-{E1C191D3-F624-450B-BB27-B69D13224096}" dt="2022-02-13T14:45:02.450" v="142"/>
        <pc:sldMkLst>
          <pc:docMk/>
          <pc:sldMk cId="371632786" sldId="283"/>
        </pc:sldMkLst>
        <pc:spChg chg="mod">
          <ac:chgData name="Sorna Ganesh, Gomathi" userId="S::gsornaganesh@deloitte.com::c23e231c-7d33-4deb-81e6-7bd7ae6d1432" providerId="AD" clId="Web-{E1C191D3-F624-450B-BB27-B69D13224096}" dt="2022-02-13T14:44:59.356" v="141" actId="20577"/>
          <ac:spMkLst>
            <pc:docMk/>
            <pc:sldMk cId="371632786" sldId="283"/>
            <ac:spMk id="2" creationId="{6028FB71-276B-4724-884C-ACF5A3596D12}"/>
          </ac:spMkLst>
        </pc:spChg>
      </pc:sldChg>
      <pc:sldChg chg="modSp">
        <pc:chgData name="Sorna Ganesh, Gomathi" userId="S::gsornaganesh@deloitte.com::c23e231c-7d33-4deb-81e6-7bd7ae6d1432" providerId="AD" clId="Web-{E1C191D3-F624-450B-BB27-B69D13224096}" dt="2022-02-13T14:45:53.872" v="151" actId="20577"/>
        <pc:sldMkLst>
          <pc:docMk/>
          <pc:sldMk cId="2492161706" sldId="284"/>
        </pc:sldMkLst>
        <pc:spChg chg="mod">
          <ac:chgData name="Sorna Ganesh, Gomathi" userId="S::gsornaganesh@deloitte.com::c23e231c-7d33-4deb-81e6-7bd7ae6d1432" providerId="AD" clId="Web-{E1C191D3-F624-450B-BB27-B69D13224096}" dt="2022-02-13T14:45:53.872" v="151" actId="20577"/>
          <ac:spMkLst>
            <pc:docMk/>
            <pc:sldMk cId="2492161706" sldId="284"/>
            <ac:spMk id="2" creationId="{95048E57-9EB3-42BC-A65E-0A370932DEA1}"/>
          </ac:spMkLst>
        </pc:spChg>
      </pc:sldChg>
    </pc:docChg>
  </pc:docChgLst>
  <pc:docChgLst>
    <pc:chgData name="Kollabathula, Grace" userId="S::gkollabathula@deloitte.com::b37d4251-2d82-46e5-b02d-9be03b6625ff" providerId="AD" clId="Web-{9D984539-D12B-4DDE-A94B-D0CD71281E9D}"/>
    <pc:docChg chg="modSld">
      <pc:chgData name="Kollabathula, Grace" userId="S::gkollabathula@deloitte.com::b37d4251-2d82-46e5-b02d-9be03b6625ff" providerId="AD" clId="Web-{9D984539-D12B-4DDE-A94B-D0CD71281E9D}" dt="2022-02-09T16:24:49.487" v="62" actId="20577"/>
      <pc:docMkLst>
        <pc:docMk/>
      </pc:docMkLst>
      <pc:sldChg chg="addSp delSp modSp mod setBg">
        <pc:chgData name="Kollabathula, Grace" userId="S::gkollabathula@deloitte.com::b37d4251-2d82-46e5-b02d-9be03b6625ff" providerId="AD" clId="Web-{9D984539-D12B-4DDE-A94B-D0CD71281E9D}" dt="2022-02-09T16:12:32.311" v="10"/>
        <pc:sldMkLst>
          <pc:docMk/>
          <pc:sldMk cId="1757748974" sldId="269"/>
        </pc:sldMkLst>
        <pc:spChg chg="mod">
          <ac:chgData name="Kollabathula, Grace" userId="S::gkollabathula@deloitte.com::b37d4251-2d82-46e5-b02d-9be03b6625ff" providerId="AD" clId="Web-{9D984539-D12B-4DDE-A94B-D0CD71281E9D}" dt="2022-02-09T16:11:29.950" v="1"/>
          <ac:spMkLst>
            <pc:docMk/>
            <pc:sldMk cId="1757748974" sldId="269"/>
            <ac:spMk id="2" creationId="{D854B080-4695-40FA-AC75-C4F2243928A7}"/>
          </ac:spMkLst>
        </pc:spChg>
        <pc:spChg chg="del">
          <ac:chgData name="Kollabathula, Grace" userId="S::gkollabathula@deloitte.com::b37d4251-2d82-46e5-b02d-9be03b6625ff" providerId="AD" clId="Web-{9D984539-D12B-4DDE-A94B-D0CD71281E9D}" dt="2022-02-09T16:11:24.231" v="0"/>
          <ac:spMkLst>
            <pc:docMk/>
            <pc:sldMk cId="1757748974" sldId="269"/>
            <ac:spMk id="3" creationId="{540EE247-8DB4-4311-B297-F44C742FB0AA}"/>
          </ac:spMkLst>
        </pc:spChg>
        <pc:spChg chg="add">
          <ac:chgData name="Kollabathula, Grace" userId="S::gkollabathula@deloitte.com::b37d4251-2d82-46e5-b02d-9be03b6625ff" providerId="AD" clId="Web-{9D984539-D12B-4DDE-A94B-D0CD71281E9D}" dt="2022-02-09T16:11:29.950" v="1"/>
          <ac:spMkLst>
            <pc:docMk/>
            <pc:sldMk cId="1757748974" sldId="269"/>
            <ac:spMk id="8" creationId="{D4A6FDE1-ABC1-4BCD-B0F9-6EB5B8B3B000}"/>
          </ac:spMkLst>
        </pc:spChg>
        <pc:spChg chg="add">
          <ac:chgData name="Kollabathula, Grace" userId="S::gkollabathula@deloitte.com::b37d4251-2d82-46e5-b02d-9be03b6625ff" providerId="AD" clId="Web-{9D984539-D12B-4DDE-A94B-D0CD71281E9D}" dt="2022-02-09T16:11:29.950" v="1"/>
          <ac:spMkLst>
            <pc:docMk/>
            <pc:sldMk cId="1757748974" sldId="269"/>
            <ac:spMk id="11" creationId="{F3AF35CD-DA30-4E34-B0F3-32C27766DA05}"/>
          </ac:spMkLst>
        </pc:spChg>
        <pc:grpChg chg="add">
          <ac:chgData name="Kollabathula, Grace" userId="S::gkollabathula@deloitte.com::b37d4251-2d82-46e5-b02d-9be03b6625ff" providerId="AD" clId="Web-{9D984539-D12B-4DDE-A94B-D0CD71281E9D}" dt="2022-02-09T16:11:29.950" v="1"/>
          <ac:grpSpMkLst>
            <pc:docMk/>
            <pc:sldMk cId="1757748974" sldId="269"/>
            <ac:grpSpMk id="13" creationId="{BCFC42DC-2C46-47C4-BC61-530557385DBD}"/>
          </ac:grpSpMkLst>
        </pc:grpChg>
        <pc:picChg chg="add del mod ord modCrop">
          <ac:chgData name="Kollabathula, Grace" userId="S::gkollabathula@deloitte.com::b37d4251-2d82-46e5-b02d-9be03b6625ff" providerId="AD" clId="Web-{9D984539-D12B-4DDE-A94B-D0CD71281E9D}" dt="2022-02-09T16:12:32.311" v="10"/>
          <ac:picMkLst>
            <pc:docMk/>
            <pc:sldMk cId="1757748974" sldId="269"/>
            <ac:picMk id="4" creationId="{C137E3EA-B73F-4BA9-99FA-B2DA78A633DB}"/>
          </ac:picMkLst>
        </pc:picChg>
      </pc:sldChg>
      <pc:sldChg chg="addSp delSp modSp mod setBg">
        <pc:chgData name="Kollabathula, Grace" userId="S::gkollabathula@deloitte.com::b37d4251-2d82-46e5-b02d-9be03b6625ff" providerId="AD" clId="Web-{9D984539-D12B-4DDE-A94B-D0CD71281E9D}" dt="2022-02-09T16:24:49.487" v="62" actId="20577"/>
        <pc:sldMkLst>
          <pc:docMk/>
          <pc:sldMk cId="17986690" sldId="271"/>
        </pc:sldMkLst>
        <pc:spChg chg="mod">
          <ac:chgData name="Kollabathula, Grace" userId="S::gkollabathula@deloitte.com::b37d4251-2d82-46e5-b02d-9be03b6625ff" providerId="AD" clId="Web-{9D984539-D12B-4DDE-A94B-D0CD71281E9D}" dt="2022-02-09T16:23:30.766" v="51" actId="14100"/>
          <ac:spMkLst>
            <pc:docMk/>
            <pc:sldMk cId="17986690" sldId="271"/>
            <ac:spMk id="2" creationId="{921177B8-D642-454A-B253-2DA908CB2AE4}"/>
          </ac:spMkLst>
        </pc:spChg>
        <pc:spChg chg="del">
          <ac:chgData name="Kollabathula, Grace" userId="S::gkollabathula@deloitte.com::b37d4251-2d82-46e5-b02d-9be03b6625ff" providerId="AD" clId="Web-{9D984539-D12B-4DDE-A94B-D0CD71281E9D}" dt="2022-02-09T16:19:03.524" v="11"/>
          <ac:spMkLst>
            <pc:docMk/>
            <pc:sldMk cId="17986690" sldId="271"/>
            <ac:spMk id="3" creationId="{0053990F-C9AA-41D5-ACB6-F989E75C294D}"/>
          </ac:spMkLst>
        </pc:spChg>
        <pc:spChg chg="add del mod">
          <ac:chgData name="Kollabathula, Grace" userId="S::gkollabathula@deloitte.com::b37d4251-2d82-46e5-b02d-9be03b6625ff" providerId="AD" clId="Web-{9D984539-D12B-4DDE-A94B-D0CD71281E9D}" dt="2022-02-09T16:23:54.110" v="54"/>
          <ac:spMkLst>
            <pc:docMk/>
            <pc:sldMk cId="17986690" sldId="271"/>
            <ac:spMk id="6" creationId="{239DD517-D1E9-4D9D-86C9-6998CCF69E41}"/>
          </ac:spMkLst>
        </pc:spChg>
        <pc:spChg chg="add mod">
          <ac:chgData name="Kollabathula, Grace" userId="S::gkollabathula@deloitte.com::b37d4251-2d82-46e5-b02d-9be03b6625ff" providerId="AD" clId="Web-{9D984539-D12B-4DDE-A94B-D0CD71281E9D}" dt="2022-02-09T16:24:49.487" v="62" actId="20577"/>
          <ac:spMkLst>
            <pc:docMk/>
            <pc:sldMk cId="17986690" sldId="271"/>
            <ac:spMk id="7" creationId="{A0DFEF4B-DB32-4103-BF4D-9F1F208F124E}"/>
          </ac:spMkLst>
        </pc:spChg>
        <pc:spChg chg="add del">
          <ac:chgData name="Kollabathula, Grace" userId="S::gkollabathula@deloitte.com::b37d4251-2d82-46e5-b02d-9be03b6625ff" providerId="AD" clId="Web-{9D984539-D12B-4DDE-A94B-D0CD71281E9D}" dt="2022-02-09T16:20:25.589" v="16"/>
          <ac:spMkLst>
            <pc:docMk/>
            <pc:sldMk cId="17986690" sldId="271"/>
            <ac:spMk id="8" creationId="{4C623216-C183-4B31-B770-11E7CFA6CBE9}"/>
          </ac:spMkLst>
        </pc:spChg>
        <pc:spChg chg="add del">
          <ac:chgData name="Kollabathula, Grace" userId="S::gkollabathula@deloitte.com::b37d4251-2d82-46e5-b02d-9be03b6625ff" providerId="AD" clId="Web-{9D984539-D12B-4DDE-A94B-D0CD71281E9D}" dt="2022-02-09T16:24:17.517" v="57"/>
          <ac:spMkLst>
            <pc:docMk/>
            <pc:sldMk cId="17986690" sldId="271"/>
            <ac:spMk id="9" creationId="{BF17D7C7-E3F9-4002-8DEC-6F1104405688}"/>
          </ac:spMkLst>
        </pc:spChg>
        <pc:spChg chg="add">
          <ac:chgData name="Kollabathula, Grace" userId="S::gkollabathula@deloitte.com::b37d4251-2d82-46e5-b02d-9be03b6625ff" providerId="AD" clId="Web-{9D984539-D12B-4DDE-A94B-D0CD71281E9D}" dt="2022-02-09T16:19:07.259" v="12"/>
          <ac:spMkLst>
            <pc:docMk/>
            <pc:sldMk cId="17986690" sldId="271"/>
            <ac:spMk id="11" creationId="{F3AF35CD-DA30-4E34-B0F3-32C27766DA05}"/>
          </ac:spMkLst>
        </pc:spChg>
        <pc:spChg chg="add">
          <ac:chgData name="Kollabathula, Grace" userId="S::gkollabathula@deloitte.com::b37d4251-2d82-46e5-b02d-9be03b6625ff" providerId="AD" clId="Web-{9D984539-D12B-4DDE-A94B-D0CD71281E9D}" dt="2022-02-09T16:24:44.377" v="61"/>
          <ac:spMkLst>
            <pc:docMk/>
            <pc:sldMk cId="17986690" sldId="271"/>
            <ac:spMk id="16" creationId="{1943D72B-0CFC-4435-B3C9-5C711AD7BCAE}"/>
          </ac:spMkLst>
        </pc:spChg>
        <pc:grpChg chg="add">
          <ac:chgData name="Kollabathula, Grace" userId="S::gkollabathula@deloitte.com::b37d4251-2d82-46e5-b02d-9be03b6625ff" providerId="AD" clId="Web-{9D984539-D12B-4DDE-A94B-D0CD71281E9D}" dt="2022-02-09T16:19:07.259" v="12"/>
          <ac:grpSpMkLst>
            <pc:docMk/>
            <pc:sldMk cId="17986690" sldId="271"/>
            <ac:grpSpMk id="13" creationId="{BCFC42DC-2C46-47C4-BC61-530557385DBD}"/>
          </ac:grpSpMkLst>
        </pc:grpChg>
        <pc:picChg chg="add mod ord">
          <ac:chgData name="Kollabathula, Grace" userId="S::gkollabathula@deloitte.com::b37d4251-2d82-46e5-b02d-9be03b6625ff" providerId="AD" clId="Web-{9D984539-D12B-4DDE-A94B-D0CD71281E9D}" dt="2022-02-09T16:20:42.730" v="20" actId="1076"/>
          <ac:picMkLst>
            <pc:docMk/>
            <pc:sldMk cId="17986690" sldId="271"/>
            <ac:picMk id="4" creationId="{80E7BDD5-2841-4F8B-8F3F-9084349886D9}"/>
          </ac:picMkLst>
        </pc:picChg>
        <pc:picChg chg="add mod ord">
          <ac:chgData name="Kollabathula, Grace" userId="S::gkollabathula@deloitte.com::b37d4251-2d82-46e5-b02d-9be03b6625ff" providerId="AD" clId="Web-{9D984539-D12B-4DDE-A94B-D0CD71281E9D}" dt="2022-02-09T16:20:49.418" v="22" actId="14100"/>
          <ac:picMkLst>
            <pc:docMk/>
            <pc:sldMk cId="17986690" sldId="271"/>
            <ac:picMk id="5" creationId="{DA746720-2B18-48EA-A4E5-A0A9A2307ABA}"/>
          </ac:picMkLst>
        </pc:picChg>
      </pc:sldChg>
    </pc:docChg>
  </pc:docChgLst>
  <pc:docChgLst>
    <pc:chgData name="Kollabathula, Grace" userId="S::gkollabathula@deloitte.com::b37d4251-2d82-46e5-b02d-9be03b6625ff" providerId="AD" clId="Web-{94DA6779-1751-4049-ADAF-47B037FEDDD4}"/>
    <pc:docChg chg="modSld">
      <pc:chgData name="Kollabathula, Grace" userId="S::gkollabathula@deloitte.com::b37d4251-2d82-46e5-b02d-9be03b6625ff" providerId="AD" clId="Web-{94DA6779-1751-4049-ADAF-47B037FEDDD4}" dt="2022-02-09T16:09:38.159" v="10" actId="20577"/>
      <pc:docMkLst>
        <pc:docMk/>
      </pc:docMkLst>
      <pc:sldChg chg="modSp">
        <pc:chgData name="Kollabathula, Grace" userId="S::gkollabathula@deloitte.com::b37d4251-2d82-46e5-b02d-9be03b6625ff" providerId="AD" clId="Web-{94DA6779-1751-4049-ADAF-47B037FEDDD4}" dt="2022-02-09T16:09:38.159" v="10" actId="20577"/>
        <pc:sldMkLst>
          <pc:docMk/>
          <pc:sldMk cId="1757748974" sldId="269"/>
        </pc:sldMkLst>
        <pc:spChg chg="mod">
          <ac:chgData name="Kollabathula, Grace" userId="S::gkollabathula@deloitte.com::b37d4251-2d82-46e5-b02d-9be03b6625ff" providerId="AD" clId="Web-{94DA6779-1751-4049-ADAF-47B037FEDDD4}" dt="2022-02-09T16:09:38.159" v="10" actId="20577"/>
          <ac:spMkLst>
            <pc:docMk/>
            <pc:sldMk cId="1757748974" sldId="269"/>
            <ac:spMk id="3" creationId="{540EE247-8DB4-4311-B297-F44C742FB0A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07ABC-121F-425E-947B-FE96F510829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D25A790-557B-4D37-B0BF-A7A7D49F4B3C}">
      <dgm:prSet/>
      <dgm:spPr/>
      <dgm:t>
        <a:bodyPr/>
        <a:lstStyle/>
        <a:p>
          <a:pPr>
            <a:defRPr cap="all"/>
          </a:pPr>
          <a:r>
            <a:rPr lang="en-US"/>
            <a:t>DATA MANIPULATION USING PYTHON </a:t>
          </a:r>
        </a:p>
      </dgm:t>
    </dgm:pt>
    <dgm:pt modelId="{EF96A1EA-4B7E-47B5-82F1-3EAE128F7F56}" type="parTrans" cxnId="{F9F814CC-7AD9-4CB8-B997-080143F73E1E}">
      <dgm:prSet/>
      <dgm:spPr/>
      <dgm:t>
        <a:bodyPr/>
        <a:lstStyle/>
        <a:p>
          <a:endParaRPr lang="en-US"/>
        </a:p>
      </dgm:t>
    </dgm:pt>
    <dgm:pt modelId="{F29D7459-A1B8-4229-8A78-A62B93492540}" type="sibTrans" cxnId="{F9F814CC-7AD9-4CB8-B997-080143F73E1E}">
      <dgm:prSet/>
      <dgm:spPr/>
      <dgm:t>
        <a:bodyPr/>
        <a:lstStyle/>
        <a:p>
          <a:endParaRPr lang="en-US"/>
        </a:p>
      </dgm:t>
    </dgm:pt>
    <dgm:pt modelId="{D923140D-056B-4933-ACB0-3017E2131224}">
      <dgm:prSet/>
      <dgm:spPr/>
      <dgm:t>
        <a:bodyPr/>
        <a:lstStyle/>
        <a:p>
          <a:pPr>
            <a:defRPr cap="all"/>
          </a:pPr>
          <a:r>
            <a:rPr lang="en-US"/>
            <a:t>ENTITY RELATIONSHIP (ER) DIAGRAM OF THE PROJECT</a:t>
          </a:r>
        </a:p>
      </dgm:t>
    </dgm:pt>
    <dgm:pt modelId="{3D5C9C73-5652-4A0E-A4AE-6E6FE773D819}" type="parTrans" cxnId="{39F4B6FC-CAF7-471B-B53F-329BAFCDCCFA}">
      <dgm:prSet/>
      <dgm:spPr/>
      <dgm:t>
        <a:bodyPr/>
        <a:lstStyle/>
        <a:p>
          <a:endParaRPr lang="en-US"/>
        </a:p>
      </dgm:t>
    </dgm:pt>
    <dgm:pt modelId="{318DD6E7-B24B-4669-BFA5-71D7625C1188}" type="sibTrans" cxnId="{39F4B6FC-CAF7-471B-B53F-329BAFCDCCFA}">
      <dgm:prSet/>
      <dgm:spPr/>
      <dgm:t>
        <a:bodyPr/>
        <a:lstStyle/>
        <a:p>
          <a:endParaRPr lang="en-US"/>
        </a:p>
      </dgm:t>
    </dgm:pt>
    <dgm:pt modelId="{B6465546-5505-4122-A9E1-B9E6DE20B03B}">
      <dgm:prSet/>
      <dgm:spPr/>
      <dgm:t>
        <a:bodyPr/>
        <a:lstStyle/>
        <a:p>
          <a:pPr>
            <a:defRPr cap="all"/>
          </a:pPr>
          <a:r>
            <a:rPr lang="en-US"/>
            <a:t>SQL QUERIES AND OUTPUT</a:t>
          </a:r>
        </a:p>
      </dgm:t>
    </dgm:pt>
    <dgm:pt modelId="{3FB58CBC-86D0-4C02-9918-C0BBC7E1141C}" type="parTrans" cxnId="{F383EE35-5C9F-407F-BA93-9A9A93DA7C6E}">
      <dgm:prSet/>
      <dgm:spPr/>
      <dgm:t>
        <a:bodyPr/>
        <a:lstStyle/>
        <a:p>
          <a:endParaRPr lang="en-US"/>
        </a:p>
      </dgm:t>
    </dgm:pt>
    <dgm:pt modelId="{98985DED-A8F6-41B4-A9A4-511FF3FEE273}" type="sibTrans" cxnId="{F383EE35-5C9F-407F-BA93-9A9A93DA7C6E}">
      <dgm:prSet/>
      <dgm:spPr/>
      <dgm:t>
        <a:bodyPr/>
        <a:lstStyle/>
        <a:p>
          <a:endParaRPr lang="en-US"/>
        </a:p>
      </dgm:t>
    </dgm:pt>
    <dgm:pt modelId="{8185BA92-DD95-4086-96FF-91DEFC2883EB}">
      <dgm:prSet/>
      <dgm:spPr/>
      <dgm:t>
        <a:bodyPr/>
        <a:lstStyle/>
        <a:p>
          <a:pPr>
            <a:defRPr cap="all"/>
          </a:pPr>
          <a:r>
            <a:rPr lang="en-US"/>
            <a:t>STATISTICAL ANALYSIS USING PYTHON</a:t>
          </a:r>
        </a:p>
      </dgm:t>
    </dgm:pt>
    <dgm:pt modelId="{DF63D2A6-E411-4DA1-B01C-6F3E38479B5D}" type="parTrans" cxnId="{10F37E21-5A74-4614-8BE3-771EC72D6B2F}">
      <dgm:prSet/>
      <dgm:spPr/>
      <dgm:t>
        <a:bodyPr/>
        <a:lstStyle/>
        <a:p>
          <a:endParaRPr lang="en-US"/>
        </a:p>
      </dgm:t>
    </dgm:pt>
    <dgm:pt modelId="{F0C6DFB3-D705-4B05-8965-EDCD4B317627}" type="sibTrans" cxnId="{10F37E21-5A74-4614-8BE3-771EC72D6B2F}">
      <dgm:prSet/>
      <dgm:spPr/>
      <dgm:t>
        <a:bodyPr/>
        <a:lstStyle/>
        <a:p>
          <a:endParaRPr lang="en-US"/>
        </a:p>
      </dgm:t>
    </dgm:pt>
    <dgm:pt modelId="{818E3976-2F9B-47A8-9342-30B866DDC24B}" type="pres">
      <dgm:prSet presAssocID="{11907ABC-121F-425E-947B-FE96F510829E}" presName="root" presStyleCnt="0">
        <dgm:presLayoutVars>
          <dgm:dir/>
          <dgm:resizeHandles val="exact"/>
        </dgm:presLayoutVars>
      </dgm:prSet>
      <dgm:spPr/>
    </dgm:pt>
    <dgm:pt modelId="{FA9C8712-BC82-4DEA-802E-D29F116FD9B6}" type="pres">
      <dgm:prSet presAssocID="{6D25A790-557B-4D37-B0BF-A7A7D49F4B3C}" presName="compNode" presStyleCnt="0"/>
      <dgm:spPr/>
    </dgm:pt>
    <dgm:pt modelId="{047AE616-85A5-4750-B781-3E45E0C846F5}" type="pres">
      <dgm:prSet presAssocID="{6D25A790-557B-4D37-B0BF-A7A7D49F4B3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A9AC300-DAD2-4C7C-B732-24318130A6BD}" type="pres">
      <dgm:prSet presAssocID="{6D25A790-557B-4D37-B0BF-A7A7D49F4B3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16B9AD9-DBE2-4F0B-8BDB-F827F4D57EA6}" type="pres">
      <dgm:prSet presAssocID="{6D25A790-557B-4D37-B0BF-A7A7D49F4B3C}" presName="spaceRect" presStyleCnt="0"/>
      <dgm:spPr/>
    </dgm:pt>
    <dgm:pt modelId="{1A7A5A74-8342-43A0-8983-42C066400F3C}" type="pres">
      <dgm:prSet presAssocID="{6D25A790-557B-4D37-B0BF-A7A7D49F4B3C}" presName="textRect" presStyleLbl="revTx" presStyleIdx="0" presStyleCnt="4">
        <dgm:presLayoutVars>
          <dgm:chMax val="1"/>
          <dgm:chPref val="1"/>
        </dgm:presLayoutVars>
      </dgm:prSet>
      <dgm:spPr/>
    </dgm:pt>
    <dgm:pt modelId="{077E9CF1-7F71-4902-A74A-A78C52F9F1BB}" type="pres">
      <dgm:prSet presAssocID="{F29D7459-A1B8-4229-8A78-A62B93492540}" presName="sibTrans" presStyleCnt="0"/>
      <dgm:spPr/>
    </dgm:pt>
    <dgm:pt modelId="{0079397F-321A-43D1-BEED-CE8804B3A297}" type="pres">
      <dgm:prSet presAssocID="{D923140D-056B-4933-ACB0-3017E2131224}" presName="compNode" presStyleCnt="0"/>
      <dgm:spPr/>
    </dgm:pt>
    <dgm:pt modelId="{4C320010-4156-4C97-9009-A7F4D29968FC}" type="pres">
      <dgm:prSet presAssocID="{D923140D-056B-4933-ACB0-3017E213122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B607032-9849-4A7C-A92E-FD540FBC3CAB}" type="pres">
      <dgm:prSet presAssocID="{D923140D-056B-4933-ACB0-3017E213122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704D2B83-EB67-4925-9798-FC5A9659A627}" type="pres">
      <dgm:prSet presAssocID="{D923140D-056B-4933-ACB0-3017E2131224}" presName="spaceRect" presStyleCnt="0"/>
      <dgm:spPr/>
    </dgm:pt>
    <dgm:pt modelId="{BE207588-6941-4394-8396-0D3045911709}" type="pres">
      <dgm:prSet presAssocID="{D923140D-056B-4933-ACB0-3017E2131224}" presName="textRect" presStyleLbl="revTx" presStyleIdx="1" presStyleCnt="4">
        <dgm:presLayoutVars>
          <dgm:chMax val="1"/>
          <dgm:chPref val="1"/>
        </dgm:presLayoutVars>
      </dgm:prSet>
      <dgm:spPr/>
    </dgm:pt>
    <dgm:pt modelId="{58AC9F21-4CB9-46AD-B193-64EDB1E2B7AC}" type="pres">
      <dgm:prSet presAssocID="{318DD6E7-B24B-4669-BFA5-71D7625C1188}" presName="sibTrans" presStyleCnt="0"/>
      <dgm:spPr/>
    </dgm:pt>
    <dgm:pt modelId="{8441DF4A-562F-4F1C-BE89-F86021D9623C}" type="pres">
      <dgm:prSet presAssocID="{B6465546-5505-4122-A9E1-B9E6DE20B03B}" presName="compNode" presStyleCnt="0"/>
      <dgm:spPr/>
    </dgm:pt>
    <dgm:pt modelId="{85C85458-E34B-4CFA-944E-EE45907702AE}" type="pres">
      <dgm:prSet presAssocID="{B6465546-5505-4122-A9E1-B9E6DE20B03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B329474-B320-4106-8C06-316A6ED46422}" type="pres">
      <dgm:prSet presAssocID="{B6465546-5505-4122-A9E1-B9E6DE20B0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5D757D58-B8FF-4D58-AC81-75B17F6D7708}" type="pres">
      <dgm:prSet presAssocID="{B6465546-5505-4122-A9E1-B9E6DE20B03B}" presName="spaceRect" presStyleCnt="0"/>
      <dgm:spPr/>
    </dgm:pt>
    <dgm:pt modelId="{BF79A1C3-1066-454B-A08D-091EF79EB10B}" type="pres">
      <dgm:prSet presAssocID="{B6465546-5505-4122-A9E1-B9E6DE20B03B}" presName="textRect" presStyleLbl="revTx" presStyleIdx="2" presStyleCnt="4">
        <dgm:presLayoutVars>
          <dgm:chMax val="1"/>
          <dgm:chPref val="1"/>
        </dgm:presLayoutVars>
      </dgm:prSet>
      <dgm:spPr/>
    </dgm:pt>
    <dgm:pt modelId="{F3080260-EBA1-4D2C-9EA7-12C5238EB59E}" type="pres">
      <dgm:prSet presAssocID="{98985DED-A8F6-41B4-A9A4-511FF3FEE273}" presName="sibTrans" presStyleCnt="0"/>
      <dgm:spPr/>
    </dgm:pt>
    <dgm:pt modelId="{D5E3F2E3-01CB-4DCB-85C7-7DDA180DA893}" type="pres">
      <dgm:prSet presAssocID="{8185BA92-DD95-4086-96FF-91DEFC2883EB}" presName="compNode" presStyleCnt="0"/>
      <dgm:spPr/>
    </dgm:pt>
    <dgm:pt modelId="{2C373D2F-995E-410D-AE2F-C40F481CDE98}" type="pres">
      <dgm:prSet presAssocID="{8185BA92-DD95-4086-96FF-91DEFC2883EB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856D428-D5A2-4034-A9AB-599C4F038E0D}" type="pres">
      <dgm:prSet presAssocID="{8185BA92-DD95-4086-96FF-91DEFC2883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6BF8C5D-308F-40D9-A4F3-D30F4E3E8E8B}" type="pres">
      <dgm:prSet presAssocID="{8185BA92-DD95-4086-96FF-91DEFC2883EB}" presName="spaceRect" presStyleCnt="0"/>
      <dgm:spPr/>
    </dgm:pt>
    <dgm:pt modelId="{BCDA7198-0DF9-45FE-839B-CC2FA809309B}" type="pres">
      <dgm:prSet presAssocID="{8185BA92-DD95-4086-96FF-91DEFC2883E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0F37E21-5A74-4614-8BE3-771EC72D6B2F}" srcId="{11907ABC-121F-425E-947B-FE96F510829E}" destId="{8185BA92-DD95-4086-96FF-91DEFC2883EB}" srcOrd="3" destOrd="0" parTransId="{DF63D2A6-E411-4DA1-B01C-6F3E38479B5D}" sibTransId="{F0C6DFB3-D705-4B05-8965-EDCD4B317627}"/>
    <dgm:cxn modelId="{DE68DC34-C95E-4721-BE93-62CC3D8994A2}" type="presOf" srcId="{6D25A790-557B-4D37-B0BF-A7A7D49F4B3C}" destId="{1A7A5A74-8342-43A0-8983-42C066400F3C}" srcOrd="0" destOrd="0" presId="urn:microsoft.com/office/officeart/2018/5/layout/IconLeafLabelList"/>
    <dgm:cxn modelId="{F383EE35-5C9F-407F-BA93-9A9A93DA7C6E}" srcId="{11907ABC-121F-425E-947B-FE96F510829E}" destId="{B6465546-5505-4122-A9E1-B9E6DE20B03B}" srcOrd="2" destOrd="0" parTransId="{3FB58CBC-86D0-4C02-9918-C0BBC7E1141C}" sibTransId="{98985DED-A8F6-41B4-A9A4-511FF3FEE273}"/>
    <dgm:cxn modelId="{96897A61-1DAC-440B-960F-5C40F50C9608}" type="presOf" srcId="{B6465546-5505-4122-A9E1-B9E6DE20B03B}" destId="{BF79A1C3-1066-454B-A08D-091EF79EB10B}" srcOrd="0" destOrd="0" presId="urn:microsoft.com/office/officeart/2018/5/layout/IconLeafLabelList"/>
    <dgm:cxn modelId="{C1910CA5-4C72-492E-AC4F-79C1BE4DE30B}" type="presOf" srcId="{8185BA92-DD95-4086-96FF-91DEFC2883EB}" destId="{BCDA7198-0DF9-45FE-839B-CC2FA809309B}" srcOrd="0" destOrd="0" presId="urn:microsoft.com/office/officeart/2018/5/layout/IconLeafLabelList"/>
    <dgm:cxn modelId="{879DF2A5-D2F0-41C4-9056-CAD4E361D2E4}" type="presOf" srcId="{11907ABC-121F-425E-947B-FE96F510829E}" destId="{818E3976-2F9B-47A8-9342-30B866DDC24B}" srcOrd="0" destOrd="0" presId="urn:microsoft.com/office/officeart/2018/5/layout/IconLeafLabelList"/>
    <dgm:cxn modelId="{F9F814CC-7AD9-4CB8-B997-080143F73E1E}" srcId="{11907ABC-121F-425E-947B-FE96F510829E}" destId="{6D25A790-557B-4D37-B0BF-A7A7D49F4B3C}" srcOrd="0" destOrd="0" parTransId="{EF96A1EA-4B7E-47B5-82F1-3EAE128F7F56}" sibTransId="{F29D7459-A1B8-4229-8A78-A62B93492540}"/>
    <dgm:cxn modelId="{4A52DEF9-6A39-4BDB-B097-17DA44E8979A}" type="presOf" srcId="{D923140D-056B-4933-ACB0-3017E2131224}" destId="{BE207588-6941-4394-8396-0D3045911709}" srcOrd="0" destOrd="0" presId="urn:microsoft.com/office/officeart/2018/5/layout/IconLeafLabelList"/>
    <dgm:cxn modelId="{39F4B6FC-CAF7-471B-B53F-329BAFCDCCFA}" srcId="{11907ABC-121F-425E-947B-FE96F510829E}" destId="{D923140D-056B-4933-ACB0-3017E2131224}" srcOrd="1" destOrd="0" parTransId="{3D5C9C73-5652-4A0E-A4AE-6E6FE773D819}" sibTransId="{318DD6E7-B24B-4669-BFA5-71D7625C1188}"/>
    <dgm:cxn modelId="{32CA59D3-56CA-46E6-BBA3-E17CFF7AFBE7}" type="presParOf" srcId="{818E3976-2F9B-47A8-9342-30B866DDC24B}" destId="{FA9C8712-BC82-4DEA-802E-D29F116FD9B6}" srcOrd="0" destOrd="0" presId="urn:microsoft.com/office/officeart/2018/5/layout/IconLeafLabelList"/>
    <dgm:cxn modelId="{66A8E035-0736-47A9-BB1B-2D6D01785191}" type="presParOf" srcId="{FA9C8712-BC82-4DEA-802E-D29F116FD9B6}" destId="{047AE616-85A5-4750-B781-3E45E0C846F5}" srcOrd="0" destOrd="0" presId="urn:microsoft.com/office/officeart/2018/5/layout/IconLeafLabelList"/>
    <dgm:cxn modelId="{B698A099-333A-4D4A-A9FC-CD1B0E5C26CC}" type="presParOf" srcId="{FA9C8712-BC82-4DEA-802E-D29F116FD9B6}" destId="{BA9AC300-DAD2-4C7C-B732-24318130A6BD}" srcOrd="1" destOrd="0" presId="urn:microsoft.com/office/officeart/2018/5/layout/IconLeafLabelList"/>
    <dgm:cxn modelId="{A75872E3-9C9E-425D-A3ED-6A7F22047465}" type="presParOf" srcId="{FA9C8712-BC82-4DEA-802E-D29F116FD9B6}" destId="{716B9AD9-DBE2-4F0B-8BDB-F827F4D57EA6}" srcOrd="2" destOrd="0" presId="urn:microsoft.com/office/officeart/2018/5/layout/IconLeafLabelList"/>
    <dgm:cxn modelId="{A4ECDF2F-2585-4911-AD10-3D03A092ED38}" type="presParOf" srcId="{FA9C8712-BC82-4DEA-802E-D29F116FD9B6}" destId="{1A7A5A74-8342-43A0-8983-42C066400F3C}" srcOrd="3" destOrd="0" presId="urn:microsoft.com/office/officeart/2018/5/layout/IconLeafLabelList"/>
    <dgm:cxn modelId="{AC0E379D-467D-4EF4-BBDC-97F83A21E16C}" type="presParOf" srcId="{818E3976-2F9B-47A8-9342-30B866DDC24B}" destId="{077E9CF1-7F71-4902-A74A-A78C52F9F1BB}" srcOrd="1" destOrd="0" presId="urn:microsoft.com/office/officeart/2018/5/layout/IconLeafLabelList"/>
    <dgm:cxn modelId="{183541DB-42CA-42E1-867F-E4E2896BD97D}" type="presParOf" srcId="{818E3976-2F9B-47A8-9342-30B866DDC24B}" destId="{0079397F-321A-43D1-BEED-CE8804B3A297}" srcOrd="2" destOrd="0" presId="urn:microsoft.com/office/officeart/2018/5/layout/IconLeafLabelList"/>
    <dgm:cxn modelId="{2EDAD314-4A2E-4AF4-B361-EFD156414577}" type="presParOf" srcId="{0079397F-321A-43D1-BEED-CE8804B3A297}" destId="{4C320010-4156-4C97-9009-A7F4D29968FC}" srcOrd="0" destOrd="0" presId="urn:microsoft.com/office/officeart/2018/5/layout/IconLeafLabelList"/>
    <dgm:cxn modelId="{3788F878-BC5E-45B8-96E1-1C12A148787A}" type="presParOf" srcId="{0079397F-321A-43D1-BEED-CE8804B3A297}" destId="{AB607032-9849-4A7C-A92E-FD540FBC3CAB}" srcOrd="1" destOrd="0" presId="urn:microsoft.com/office/officeart/2018/5/layout/IconLeafLabelList"/>
    <dgm:cxn modelId="{0C0B6EE0-5693-41DD-8B2E-D23E6E98AE18}" type="presParOf" srcId="{0079397F-321A-43D1-BEED-CE8804B3A297}" destId="{704D2B83-EB67-4925-9798-FC5A9659A627}" srcOrd="2" destOrd="0" presId="urn:microsoft.com/office/officeart/2018/5/layout/IconLeafLabelList"/>
    <dgm:cxn modelId="{726CCA30-6991-4478-A120-8FD3D8B9DD4D}" type="presParOf" srcId="{0079397F-321A-43D1-BEED-CE8804B3A297}" destId="{BE207588-6941-4394-8396-0D3045911709}" srcOrd="3" destOrd="0" presId="urn:microsoft.com/office/officeart/2018/5/layout/IconLeafLabelList"/>
    <dgm:cxn modelId="{38EAE6B2-7076-49A6-A312-5BDA7E9918C8}" type="presParOf" srcId="{818E3976-2F9B-47A8-9342-30B866DDC24B}" destId="{58AC9F21-4CB9-46AD-B193-64EDB1E2B7AC}" srcOrd="3" destOrd="0" presId="urn:microsoft.com/office/officeart/2018/5/layout/IconLeafLabelList"/>
    <dgm:cxn modelId="{6902783D-0A96-4325-80C6-FE013C0E0476}" type="presParOf" srcId="{818E3976-2F9B-47A8-9342-30B866DDC24B}" destId="{8441DF4A-562F-4F1C-BE89-F86021D9623C}" srcOrd="4" destOrd="0" presId="urn:microsoft.com/office/officeart/2018/5/layout/IconLeafLabelList"/>
    <dgm:cxn modelId="{8849B650-3324-4B21-B881-2EC9158C8638}" type="presParOf" srcId="{8441DF4A-562F-4F1C-BE89-F86021D9623C}" destId="{85C85458-E34B-4CFA-944E-EE45907702AE}" srcOrd="0" destOrd="0" presId="urn:microsoft.com/office/officeart/2018/5/layout/IconLeafLabelList"/>
    <dgm:cxn modelId="{4A17B1C2-AD6B-4178-B6EA-6DB36135E5BD}" type="presParOf" srcId="{8441DF4A-562F-4F1C-BE89-F86021D9623C}" destId="{AB329474-B320-4106-8C06-316A6ED46422}" srcOrd="1" destOrd="0" presId="urn:microsoft.com/office/officeart/2018/5/layout/IconLeafLabelList"/>
    <dgm:cxn modelId="{0996C3E5-BB4C-4795-9D5B-B2F6B5E800BB}" type="presParOf" srcId="{8441DF4A-562F-4F1C-BE89-F86021D9623C}" destId="{5D757D58-B8FF-4D58-AC81-75B17F6D7708}" srcOrd="2" destOrd="0" presId="urn:microsoft.com/office/officeart/2018/5/layout/IconLeafLabelList"/>
    <dgm:cxn modelId="{F8A37653-17C1-428D-AF80-EEB837E9367A}" type="presParOf" srcId="{8441DF4A-562F-4F1C-BE89-F86021D9623C}" destId="{BF79A1C3-1066-454B-A08D-091EF79EB10B}" srcOrd="3" destOrd="0" presId="urn:microsoft.com/office/officeart/2018/5/layout/IconLeafLabelList"/>
    <dgm:cxn modelId="{65746C42-0DF5-492F-8399-DA624E792B27}" type="presParOf" srcId="{818E3976-2F9B-47A8-9342-30B866DDC24B}" destId="{F3080260-EBA1-4D2C-9EA7-12C5238EB59E}" srcOrd="5" destOrd="0" presId="urn:microsoft.com/office/officeart/2018/5/layout/IconLeafLabelList"/>
    <dgm:cxn modelId="{1A3600DB-4A75-4445-9F3B-50CF24459B26}" type="presParOf" srcId="{818E3976-2F9B-47A8-9342-30B866DDC24B}" destId="{D5E3F2E3-01CB-4DCB-85C7-7DDA180DA893}" srcOrd="6" destOrd="0" presId="urn:microsoft.com/office/officeart/2018/5/layout/IconLeafLabelList"/>
    <dgm:cxn modelId="{027FF9CD-9085-45B2-8F19-2E31BC914B87}" type="presParOf" srcId="{D5E3F2E3-01CB-4DCB-85C7-7DDA180DA893}" destId="{2C373D2F-995E-410D-AE2F-C40F481CDE98}" srcOrd="0" destOrd="0" presId="urn:microsoft.com/office/officeart/2018/5/layout/IconLeafLabelList"/>
    <dgm:cxn modelId="{4AC611EE-FEF9-4D17-9CD9-FEC2A7D06485}" type="presParOf" srcId="{D5E3F2E3-01CB-4DCB-85C7-7DDA180DA893}" destId="{D856D428-D5A2-4034-A9AB-599C4F038E0D}" srcOrd="1" destOrd="0" presId="urn:microsoft.com/office/officeart/2018/5/layout/IconLeafLabelList"/>
    <dgm:cxn modelId="{C11B0616-A1C6-4342-AD40-12D5F09E4D0D}" type="presParOf" srcId="{D5E3F2E3-01CB-4DCB-85C7-7DDA180DA893}" destId="{36BF8C5D-308F-40D9-A4F3-D30F4E3E8E8B}" srcOrd="2" destOrd="0" presId="urn:microsoft.com/office/officeart/2018/5/layout/IconLeafLabelList"/>
    <dgm:cxn modelId="{00A804E9-6515-47CE-A0E4-08DBD5C0FDE1}" type="presParOf" srcId="{D5E3F2E3-01CB-4DCB-85C7-7DDA180DA893}" destId="{BCDA7198-0DF9-45FE-839B-CC2FA809309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AE616-85A5-4750-B781-3E45E0C846F5}">
      <dsp:nvSpPr>
        <dsp:cNvPr id="0" name=""/>
        <dsp:cNvSpPr/>
      </dsp:nvSpPr>
      <dsp:spPr>
        <a:xfrm>
          <a:off x="684831" y="28706"/>
          <a:ext cx="1289115" cy="12891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AC300-DAD2-4C7C-B732-24318130A6BD}">
      <dsp:nvSpPr>
        <dsp:cNvPr id="0" name=""/>
        <dsp:cNvSpPr/>
      </dsp:nvSpPr>
      <dsp:spPr>
        <a:xfrm>
          <a:off x="959561" y="303435"/>
          <a:ext cx="739656" cy="739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A5A74-8342-43A0-8983-42C066400F3C}">
      <dsp:nvSpPr>
        <dsp:cNvPr id="0" name=""/>
        <dsp:cNvSpPr/>
      </dsp:nvSpPr>
      <dsp:spPr>
        <a:xfrm>
          <a:off x="272737" y="1719349"/>
          <a:ext cx="21133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 MANIPULATION USING PYTHON </a:t>
          </a:r>
        </a:p>
      </dsp:txBody>
      <dsp:txXfrm>
        <a:off x="272737" y="1719349"/>
        <a:ext cx="2113304" cy="720000"/>
      </dsp:txXfrm>
    </dsp:sp>
    <dsp:sp modelId="{4C320010-4156-4C97-9009-A7F4D29968FC}">
      <dsp:nvSpPr>
        <dsp:cNvPr id="0" name=""/>
        <dsp:cNvSpPr/>
      </dsp:nvSpPr>
      <dsp:spPr>
        <a:xfrm>
          <a:off x="3167964" y="28706"/>
          <a:ext cx="1289115" cy="12891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07032-9849-4A7C-A92E-FD540FBC3CAB}">
      <dsp:nvSpPr>
        <dsp:cNvPr id="0" name=""/>
        <dsp:cNvSpPr/>
      </dsp:nvSpPr>
      <dsp:spPr>
        <a:xfrm>
          <a:off x="3442694" y="303435"/>
          <a:ext cx="739656" cy="739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7588-6941-4394-8396-0D3045911709}">
      <dsp:nvSpPr>
        <dsp:cNvPr id="0" name=""/>
        <dsp:cNvSpPr/>
      </dsp:nvSpPr>
      <dsp:spPr>
        <a:xfrm>
          <a:off x="2755870" y="1719349"/>
          <a:ext cx="21133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ENTITY RELATIONSHIP (ER) DIAGRAM OF THE PROJECT</a:t>
          </a:r>
        </a:p>
      </dsp:txBody>
      <dsp:txXfrm>
        <a:off x="2755870" y="1719349"/>
        <a:ext cx="2113304" cy="720000"/>
      </dsp:txXfrm>
    </dsp:sp>
    <dsp:sp modelId="{85C85458-E34B-4CFA-944E-EE45907702AE}">
      <dsp:nvSpPr>
        <dsp:cNvPr id="0" name=""/>
        <dsp:cNvSpPr/>
      </dsp:nvSpPr>
      <dsp:spPr>
        <a:xfrm>
          <a:off x="684831" y="2967675"/>
          <a:ext cx="1289115" cy="12891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29474-B320-4106-8C06-316A6ED46422}">
      <dsp:nvSpPr>
        <dsp:cNvPr id="0" name=""/>
        <dsp:cNvSpPr/>
      </dsp:nvSpPr>
      <dsp:spPr>
        <a:xfrm>
          <a:off x="959561" y="3242405"/>
          <a:ext cx="739656" cy="7396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9A1C3-1066-454B-A08D-091EF79EB10B}">
      <dsp:nvSpPr>
        <dsp:cNvPr id="0" name=""/>
        <dsp:cNvSpPr/>
      </dsp:nvSpPr>
      <dsp:spPr>
        <a:xfrm>
          <a:off x="272737" y="4658318"/>
          <a:ext cx="21133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SQL QUERIES AND OUTPUT</a:t>
          </a:r>
        </a:p>
      </dsp:txBody>
      <dsp:txXfrm>
        <a:off x="272737" y="4658318"/>
        <a:ext cx="2113304" cy="720000"/>
      </dsp:txXfrm>
    </dsp:sp>
    <dsp:sp modelId="{2C373D2F-995E-410D-AE2F-C40F481CDE98}">
      <dsp:nvSpPr>
        <dsp:cNvPr id="0" name=""/>
        <dsp:cNvSpPr/>
      </dsp:nvSpPr>
      <dsp:spPr>
        <a:xfrm>
          <a:off x="3167964" y="2967675"/>
          <a:ext cx="1289115" cy="12891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6D428-D5A2-4034-A9AB-599C4F038E0D}">
      <dsp:nvSpPr>
        <dsp:cNvPr id="0" name=""/>
        <dsp:cNvSpPr/>
      </dsp:nvSpPr>
      <dsp:spPr>
        <a:xfrm>
          <a:off x="3442694" y="3242405"/>
          <a:ext cx="739656" cy="7396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A7198-0DF9-45FE-839B-CC2FA809309B}">
      <dsp:nvSpPr>
        <dsp:cNvPr id="0" name=""/>
        <dsp:cNvSpPr/>
      </dsp:nvSpPr>
      <dsp:spPr>
        <a:xfrm>
          <a:off x="2755870" y="4658318"/>
          <a:ext cx="21133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STATISTICAL ANALYSIS USING PYTHON</a:t>
          </a:r>
        </a:p>
      </dsp:txBody>
      <dsp:txXfrm>
        <a:off x="2755870" y="4658318"/>
        <a:ext cx="211330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B33A-D471-480E-BDE5-F27F384A5E3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FB64939-D36A-461C-B561-600CDF8F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1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B33A-D471-480E-BDE5-F27F384A5E3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4939-D36A-461C-B561-600CDF8F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3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B33A-D471-480E-BDE5-F27F384A5E3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4939-D36A-461C-B561-600CDF8F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B33A-D471-480E-BDE5-F27F384A5E3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4939-D36A-461C-B561-600CDF8F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0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081B33A-D471-480E-BDE5-F27F384A5E3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FB64939-D36A-461C-B561-600CDF8F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3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B33A-D471-480E-BDE5-F27F384A5E3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4939-D36A-461C-B561-600CDF8F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B33A-D471-480E-BDE5-F27F384A5E3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4939-D36A-461C-B561-600CDF8F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B33A-D471-480E-BDE5-F27F384A5E3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4939-D36A-461C-B561-600CDF8F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3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B33A-D471-480E-BDE5-F27F384A5E3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4939-D36A-461C-B561-600CDF8F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B33A-D471-480E-BDE5-F27F384A5E3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4939-D36A-461C-B561-600CDF8F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B33A-D471-480E-BDE5-F27F384A5E37}" type="datetimeFigureOut">
              <a:rPr lang="en-US" smtClean="0"/>
              <a:t>2/13/2022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4939-D36A-461C-B561-600CDF8F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081B33A-D471-480E-BDE5-F27F384A5E3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FB64939-D36A-461C-B561-600CDF8F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8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B245D-291A-4012-86CD-BFBC5702C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376" y="1432223"/>
            <a:ext cx="6057144" cy="3357976"/>
          </a:xfrm>
        </p:spPr>
        <p:txBody>
          <a:bodyPr>
            <a:norm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Book Recommendation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572E55F-BFAE-487C-B7A2-F630C0F24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8490" y="4790198"/>
            <a:ext cx="6080030" cy="68705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CAPSTONE CHECK POINT ONE</a:t>
            </a: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FA7B05A7-C641-4452-AE6B-2A9F01898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1F7D3B-0C2E-4FB6-B9FE-040A0FDAE833}"/>
              </a:ext>
            </a:extLst>
          </p:cNvPr>
          <p:cNvSpPr txBox="1"/>
          <p:nvPr/>
        </p:nvSpPr>
        <p:spPr>
          <a:xfrm>
            <a:off x="746627" y="5897269"/>
            <a:ext cx="7934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BY</a:t>
            </a:r>
          </a:p>
          <a:p>
            <a:r>
              <a:rPr lang="en-US" sz="2400"/>
              <a:t>GOURAV - GOKUL- GRACE- GOMATHI-SABARISH</a:t>
            </a:r>
          </a:p>
        </p:txBody>
      </p:sp>
    </p:spTree>
    <p:extLst>
      <p:ext uri="{BB962C8B-B14F-4D97-AF65-F5344CB8AC3E}">
        <p14:creationId xmlns:p14="http://schemas.microsoft.com/office/powerpoint/2010/main" val="292071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994B-2AEC-4D1F-80A7-7F5E482EA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u="sng">
                <a:latin typeface="Times New Roman"/>
                <a:cs typeface="Times New Roman"/>
              </a:rPr>
              <a:t>SQL QUERIES AND OUTPUT</a:t>
            </a:r>
          </a:p>
        </p:txBody>
      </p:sp>
    </p:spTree>
    <p:extLst>
      <p:ext uri="{BB962C8B-B14F-4D97-AF65-F5344CB8AC3E}">
        <p14:creationId xmlns:p14="http://schemas.microsoft.com/office/powerpoint/2010/main" val="126900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A3364-58EA-4050-976D-7009C1B5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490" y="750446"/>
            <a:ext cx="3544035" cy="1609344"/>
          </a:xfr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0" marR="0">
              <a:spcAft>
                <a:spcPts val="800"/>
              </a:spcAft>
            </a:pPr>
            <a:r>
              <a:rPr lang="en-US" sz="2000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Query 1</a:t>
            </a:r>
            <a:r>
              <a:rPr lang="en-US" sz="2000" b="1" kern="1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b="1" kern="1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kern="1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Book Name and Author details where user-ratings range between 3.5 and 4.5</a:t>
            </a:r>
            <a:br>
              <a:rPr lang="en-US" sz="2000" b="1" kern="1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A151A59-996C-4D08-8B4E-919CB908D22D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2" y="141811"/>
            <a:ext cx="6217734" cy="2969569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FCC1C894-6566-4AFE-9BD1-64C348101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477" y="3340037"/>
            <a:ext cx="6216502" cy="323866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DE8E1D8-04F4-4208-8715-FF93FD0CA3EE}"/>
              </a:ext>
            </a:extLst>
          </p:cNvPr>
          <p:cNvSpPr>
            <a:spLocks noGrp="1"/>
          </p:cNvSpPr>
          <p:nvPr/>
        </p:nvSpPr>
        <p:spPr>
          <a:xfrm>
            <a:off x="8244955" y="3895911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IN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 2:</a:t>
            </a:r>
            <a:br>
              <a:rPr lang="en-US" sz="2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 Top-5 names of books based on their popularity</a:t>
            </a:r>
            <a:br>
              <a:rPr lang="en-US" sz="2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5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E568A-E6FF-405E-AE73-C5BA4D1B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071" y="760157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IN" sz="2000" b="1">
                <a:latin typeface="Times New Roman"/>
                <a:ea typeface="Calibri" panose="020F0502020204030204" pitchFamily="34" charset="0"/>
                <a:cs typeface="Times New Roman"/>
              </a:rPr>
              <a:t>QUERY3</a:t>
            </a:r>
            <a:r>
              <a:rPr lang="en-IN" sz="2000" b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:</a:t>
            </a:r>
            <a:br>
              <a:rPr lang="en-US" sz="2000" b="1">
                <a:effectLst/>
                <a:latin typeface="Times New Roman"/>
                <a:ea typeface="Calibri" panose="020F0502020204030204" pitchFamily="34" charset="0"/>
                <a:cs typeface="Times New Roman"/>
              </a:rPr>
            </a:br>
            <a:r>
              <a:rPr lang="en-IN" sz="2000" b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Display the percentage of users based on Gender</a:t>
            </a:r>
            <a:br>
              <a:rPr lang="en-US" sz="2000" b="1">
                <a:effectLst/>
                <a:latin typeface="Times New Roman"/>
                <a:ea typeface="Calibri" panose="020F0502020204030204" pitchFamily="34" charset="0"/>
                <a:cs typeface="Times New Roman"/>
              </a:rPr>
            </a:br>
            <a:endParaRPr lang="en-US" sz="2000" b="1">
              <a:latin typeface="Times New Roman"/>
              <a:cs typeface="Times New Roman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7D1C84-6529-4821-B412-B00A531A9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96" y="336484"/>
            <a:ext cx="6386392" cy="3090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9BF3F0E-228C-4FD6-AD18-28B0DC736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024" y="3660153"/>
            <a:ext cx="6380808" cy="311219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72B244F-7BE4-45AC-B74F-664C2536825D}"/>
              </a:ext>
            </a:extLst>
          </p:cNvPr>
          <p:cNvSpPr>
            <a:spLocks noGrp="1"/>
          </p:cNvSpPr>
          <p:nvPr/>
        </p:nvSpPr>
        <p:spPr>
          <a:xfrm>
            <a:off x="8174071" y="4197167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>
                <a:latin typeface="Times New Roman"/>
                <a:cs typeface="Times New Roman"/>
              </a:rPr>
              <a:t>QUERY 4:</a:t>
            </a:r>
            <a:br>
              <a:rPr lang="en-US" sz="2200" b="1">
                <a:latin typeface="Times New Roman"/>
                <a:cs typeface="Times New Roman"/>
              </a:rPr>
            </a:br>
            <a:r>
              <a:rPr lang="en-US" sz="2200" b="1">
                <a:latin typeface="Times New Roman"/>
                <a:cs typeface="Times New Roman"/>
              </a:rPr>
              <a:t>Display the top-5 substates from where the books have been purchased the most</a:t>
            </a:r>
            <a:br>
              <a:rPr lang="en-US" sz="3200"/>
            </a:b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60863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3B6F5-0F21-429F-A307-C6995C11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729930"/>
            <a:ext cx="3544035" cy="1609344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000" b="1">
                <a:latin typeface="Times New Roman"/>
                <a:cs typeface="Times New Roman"/>
              </a:rPr>
              <a:t>QUERY 5:</a:t>
            </a:r>
            <a:br>
              <a:rPr lang="en-US" sz="2000" b="1">
                <a:latin typeface="Times New Roman"/>
                <a:cs typeface="Times New Roman"/>
              </a:rPr>
            </a:br>
            <a:r>
              <a:rPr lang="en-US" sz="2000" b="1">
                <a:latin typeface="Times New Roman"/>
                <a:cs typeface="Times New Roman"/>
              </a:rPr>
              <a:t>Display the name of the Top-3 authors whose books are purchased the maximum number of times</a:t>
            </a:r>
            <a:br>
              <a:rPr lang="en-US" sz="2000" b="1">
                <a:latin typeface="Times New Roman"/>
                <a:cs typeface="Times New Roman"/>
              </a:rPr>
            </a:br>
            <a:endParaRPr lang="en-US" sz="2000" b="1">
              <a:latin typeface="Times New Roman"/>
              <a:cs typeface="Times New Roman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72D064-3282-4B7E-9E29-D2C3CFBE9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50" y="335968"/>
            <a:ext cx="6341780" cy="309516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EE28E24B-102D-46B6-91B2-85B36A1EA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827" y="3759017"/>
            <a:ext cx="6392779" cy="29298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7AF1CCB-F2B2-41C2-BE33-493B57A71495}"/>
              </a:ext>
            </a:extLst>
          </p:cNvPr>
          <p:cNvSpPr>
            <a:spLocks noGrp="1"/>
          </p:cNvSpPr>
          <p:nvPr/>
        </p:nvSpPr>
        <p:spPr>
          <a:xfrm>
            <a:off x="8156351" y="4223157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latin typeface="Times New Roman"/>
                <a:cs typeface="Times New Roman"/>
              </a:rPr>
              <a:t>QUERY 6:</a:t>
            </a:r>
            <a:br>
              <a:rPr lang="en-US" sz="2000" b="1">
                <a:latin typeface="Times New Roman"/>
                <a:cs typeface="Times New Roman"/>
              </a:rPr>
            </a:br>
            <a:r>
              <a:rPr lang="en-US" sz="2000" b="1">
                <a:latin typeface="Times New Roman"/>
                <a:cs typeface="Times New Roman"/>
              </a:rPr>
              <a:t>Display the genre of the books which are commonly purchased and also the substate from where they are subscribed</a:t>
            </a:r>
            <a:br>
              <a:rPr lang="en-US" sz="2000" b="1">
                <a:latin typeface="Times New Roman"/>
                <a:cs typeface="Times New Roman"/>
              </a:rPr>
            </a:br>
            <a:endParaRPr lang="en-US" sz="20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219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7A17F-6D08-470A-8757-013D66B2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072" y="2549971"/>
            <a:ext cx="3544035" cy="1609344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200" b="1">
                <a:latin typeface="Times New Roman"/>
                <a:cs typeface="Times New Roman"/>
              </a:rPr>
              <a:t>QUERY  7:</a:t>
            </a:r>
            <a:br>
              <a:rPr lang="en-US" sz="2200" b="1">
                <a:latin typeface="Times New Roman"/>
                <a:cs typeface="Times New Roman"/>
              </a:rPr>
            </a:br>
            <a:r>
              <a:rPr lang="en-US" sz="2200" b="1">
                <a:latin typeface="Times New Roman"/>
                <a:cs typeface="Times New Roman"/>
              </a:rPr>
              <a:t>Display the details of the books which are frequently previewed</a:t>
            </a:r>
            <a:br>
              <a:rPr lang="en-US" sz="3200"/>
            </a:br>
            <a:endParaRPr lang="en-US" sz="32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2812B-3AF4-417E-87C4-07F57ADF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550109"/>
            <a:ext cx="6882269" cy="376804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98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B85C-46C9-4722-BC1D-4CCA4B4CA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u="sng">
                <a:latin typeface="Times New Roman"/>
                <a:cs typeface="Times New Roman"/>
              </a:rPr>
              <a:t>Descriptive Statistics</a:t>
            </a:r>
            <a:br>
              <a:rPr lang="en-US" sz="4000" b="1" u="sng">
                <a:latin typeface="Times New Roman"/>
                <a:cs typeface="Times New Roman"/>
              </a:rPr>
            </a:br>
            <a:r>
              <a:rPr lang="en-US" sz="4000" b="1" u="sng">
                <a:latin typeface="Times New Roman"/>
                <a:cs typeface="Times New Roman"/>
              </a:rPr>
              <a:t>&amp;</a:t>
            </a:r>
            <a:br>
              <a:rPr lang="en-US" sz="4000" b="1" u="sng">
                <a:latin typeface="Times New Roman"/>
              </a:rPr>
            </a:br>
            <a:r>
              <a:rPr lang="en-US" sz="4000" b="1" u="sng">
                <a:latin typeface="Times New Roman"/>
                <a:cs typeface="Times New Roman"/>
              </a:rPr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5431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7811-85E8-4371-A1F8-4E171DB4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Task 1:</a:t>
            </a:r>
            <a:br>
              <a:rPr lang="en-US" sz="2000">
                <a:latin typeface="Times New Roman"/>
                <a:cs typeface="Times New Roman"/>
              </a:rPr>
            </a:br>
            <a:br>
              <a:rPr lang="en-US" sz="2000">
                <a:latin typeface="Times New Roman"/>
              </a:rPr>
            </a:br>
            <a:r>
              <a:rPr lang="en-US" sz="2000">
                <a:latin typeface="Times New Roman"/>
                <a:cs typeface="Times New Roman"/>
              </a:rPr>
              <a:t>Visualization of Readers Based on gender</a:t>
            </a:r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CF87DC2-CCB8-4D7C-BAF3-394DEC046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843" y="999161"/>
            <a:ext cx="6711696" cy="4592906"/>
          </a:xfrm>
        </p:spPr>
      </p:pic>
    </p:spTree>
    <p:extLst>
      <p:ext uri="{BB962C8B-B14F-4D97-AF65-F5344CB8AC3E}">
        <p14:creationId xmlns:p14="http://schemas.microsoft.com/office/powerpoint/2010/main" val="445627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2B14-B4FE-42B8-8951-DE970D7B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TASK 2:</a:t>
            </a:r>
            <a:br>
              <a:rPr lang="en-US" sz="2000">
                <a:latin typeface="Times New Roman"/>
                <a:cs typeface="Times New Roman"/>
              </a:rPr>
            </a:br>
            <a:br>
              <a:rPr lang="en-US" sz="2000">
                <a:latin typeface="Times New Roman"/>
                <a:cs typeface="Times New Roman"/>
              </a:rPr>
            </a:br>
            <a:r>
              <a:rPr lang="en-US" sz="2000">
                <a:latin typeface="Times New Roman"/>
                <a:cs typeface="Times New Roman"/>
              </a:rPr>
              <a:t>VISUALIZATION OF Popular genres</a:t>
            </a:r>
          </a:p>
        </p:txBody>
      </p:sp>
      <p:pic>
        <p:nvPicPr>
          <p:cNvPr id="5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95759C86-1571-459E-B6B0-6F5B2002E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02699"/>
            <a:ext cx="6711696" cy="4186257"/>
          </a:xfrm>
        </p:spPr>
      </p:pic>
    </p:spTree>
    <p:extLst>
      <p:ext uri="{BB962C8B-B14F-4D97-AF65-F5344CB8AC3E}">
        <p14:creationId xmlns:p14="http://schemas.microsoft.com/office/powerpoint/2010/main" val="3577916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08BD6577-A091-44FB-8AAD-373D60237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8017"/>
            <a:ext cx="6711696" cy="375562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960AB75-5269-48B5-82DA-E329838E4545}"/>
              </a:ext>
            </a:extLst>
          </p:cNvPr>
          <p:cNvSpPr txBox="1">
            <a:spLocks/>
          </p:cNvSpPr>
          <p:nvPr/>
        </p:nvSpPr>
        <p:spPr>
          <a:xfrm>
            <a:off x="8502469" y="683986"/>
            <a:ext cx="3200400" cy="1737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latin typeface="Times New Roman"/>
                <a:cs typeface="Times New Roman"/>
              </a:rPr>
              <a:t>TASK 3:</a:t>
            </a:r>
            <a:br>
              <a:rPr lang="en-US" sz="2000">
                <a:latin typeface="Times New Roman"/>
                <a:cs typeface="Times New Roman"/>
              </a:rPr>
            </a:br>
            <a:br>
              <a:rPr lang="en-US" sz="2000">
                <a:latin typeface="Times New Roman"/>
                <a:cs typeface="Times New Roman"/>
              </a:rPr>
            </a:br>
            <a:r>
              <a:rPr lang="en-US" sz="2000">
                <a:latin typeface="Times New Roman"/>
                <a:cs typeface="Times New Roman"/>
              </a:rPr>
              <a:t>VISUALIZATION OF STATES where most customers belonged to</a:t>
            </a:r>
          </a:p>
        </p:txBody>
      </p:sp>
    </p:spTree>
    <p:extLst>
      <p:ext uri="{BB962C8B-B14F-4D97-AF65-F5344CB8AC3E}">
        <p14:creationId xmlns:p14="http://schemas.microsoft.com/office/powerpoint/2010/main" val="1995111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6598381-5163-4CBD-9B78-663902B4C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89244"/>
            <a:ext cx="6829624" cy="489481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D62EEA1-6341-4533-A716-091829FD45A2}"/>
              </a:ext>
            </a:extLst>
          </p:cNvPr>
          <p:cNvSpPr txBox="1">
            <a:spLocks/>
          </p:cNvSpPr>
          <p:nvPr/>
        </p:nvSpPr>
        <p:spPr>
          <a:xfrm>
            <a:off x="8502469" y="683986"/>
            <a:ext cx="3200400" cy="1737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/>
                <a:cs typeface="Times New Roman"/>
              </a:rPr>
              <a:t>TASK 4:</a:t>
            </a:r>
            <a:br>
              <a:rPr lang="en-US" sz="2000" dirty="0">
                <a:latin typeface="Times New Roman"/>
                <a:cs typeface="Times New Roman"/>
              </a:rPr>
            </a:b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dirty="0">
                <a:latin typeface="Times New Roman"/>
                <a:cs typeface="Times New Roman"/>
              </a:rPr>
              <a:t>PLOTTING relation between age group and sign update</a:t>
            </a:r>
            <a:endParaRPr lang="en-US" sz="2000" dirty="0" err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452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524645-9355-4540-A606-84277E5A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  <a:latin typeface="Times New Roman"/>
                <a:cs typeface="Times New Roman"/>
              </a:rPr>
              <a:t>OBJECTIVE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DB41-A6DC-4819-9B7D-4120740F9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400">
              <a:effectLst/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To predict the right books and To Maximize</a:t>
            </a:r>
            <a:r>
              <a:rPr lang="en-IN" sz="240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IN" sz="2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the accuracy</a:t>
            </a:r>
            <a:r>
              <a:rPr lang="en-IN" sz="240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IN" sz="2400">
                <a:latin typeface="Times New Roman"/>
                <a:ea typeface="Calibri" panose="020F0502020204030204" pitchFamily="34" charset="0"/>
                <a:cs typeface="Times New Roman"/>
              </a:rPr>
              <a:t>o</a:t>
            </a:r>
            <a:r>
              <a:rPr lang="en-IN" sz="240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f an </a:t>
            </a:r>
            <a:r>
              <a:rPr lang="en-IN" sz="2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User who</a:t>
            </a:r>
            <a:r>
              <a:rPr lang="en-IN" sz="240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IN" sz="2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is most likely to buy in an Online Platform </a:t>
            </a:r>
            <a:r>
              <a:rPr lang="en-IN" sz="2400" u="sng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Bibliotheca</a:t>
            </a:r>
            <a:r>
              <a:rPr lang="en-IN" sz="2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that gives its users an exclusive chance to subscribe to E-books at discounted price</a:t>
            </a:r>
            <a:endParaRPr lang="en-US" sz="240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EB1AE2-7E65-4183-9EC4-173C24DF1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702" y="681682"/>
            <a:ext cx="6686550" cy="196215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314BC19-E811-404D-B2A1-C520DBE389DD}"/>
              </a:ext>
            </a:extLst>
          </p:cNvPr>
          <p:cNvSpPr txBox="1">
            <a:spLocks/>
          </p:cNvSpPr>
          <p:nvPr/>
        </p:nvSpPr>
        <p:spPr>
          <a:xfrm>
            <a:off x="8502469" y="683986"/>
            <a:ext cx="3200400" cy="1737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/>
                <a:cs typeface="Times New Roman"/>
              </a:rPr>
              <a:t>TASK 5:</a:t>
            </a:r>
            <a:br>
              <a:rPr lang="en-US" sz="2000" dirty="0">
                <a:latin typeface="Times New Roman"/>
                <a:cs typeface="Times New Roman"/>
              </a:rPr>
            </a:b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dirty="0">
                <a:latin typeface="Times New Roman"/>
                <a:cs typeface="Times New Roman"/>
              </a:rPr>
              <a:t>Performing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T-Test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D2B1CAC-9E95-48B6-9059-8ACC05032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28" y="2747016"/>
            <a:ext cx="7133771" cy="208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92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B3225F-88A9-4D06-8244-720DB0AD3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928665"/>
            <a:ext cx="6711696" cy="125046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CD06CA-DBBF-4CA1-B136-F1C6BD495DD5}"/>
              </a:ext>
            </a:extLst>
          </p:cNvPr>
          <p:cNvSpPr txBox="1">
            <a:spLocks/>
          </p:cNvSpPr>
          <p:nvPr/>
        </p:nvSpPr>
        <p:spPr>
          <a:xfrm>
            <a:off x="8502469" y="683986"/>
            <a:ext cx="3200400" cy="1737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/>
                <a:cs typeface="Times New Roman"/>
              </a:rPr>
              <a:t>TASK 6:</a:t>
            </a:r>
            <a:br>
              <a:rPr lang="en-US" sz="2000" dirty="0">
                <a:latin typeface="Times New Roman"/>
                <a:cs typeface="Times New Roman"/>
              </a:rPr>
            </a:b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dirty="0">
                <a:latin typeface="Times New Roman"/>
                <a:cs typeface="Times New Roman"/>
              </a:rPr>
              <a:t>Performing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Analysis of variance (</a:t>
            </a:r>
            <a:r>
              <a:rPr lang="en-US" sz="2000" dirty="0" err="1">
                <a:latin typeface="Times New Roman"/>
                <a:cs typeface="Times New Roman"/>
              </a:rPr>
              <a:t>anova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  <a:p>
            <a:r>
              <a:rPr lang="en-US" sz="2000" dirty="0">
                <a:latin typeface="Times New Roman"/>
                <a:cs typeface="Times New Roman"/>
              </a:rPr>
              <a:t>test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D892E184-9DFB-4F3A-A464-2EBAB1D23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29" y="2301142"/>
            <a:ext cx="7170057" cy="214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56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675B2FF-5127-4ADF-90CD-5A80AEED2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414" y="947907"/>
            <a:ext cx="7337624" cy="147505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7A8EA7C-9710-48B2-94F0-F17C04E00266}"/>
              </a:ext>
            </a:extLst>
          </p:cNvPr>
          <p:cNvSpPr txBox="1">
            <a:spLocks/>
          </p:cNvSpPr>
          <p:nvPr/>
        </p:nvSpPr>
        <p:spPr>
          <a:xfrm>
            <a:off x="8502469" y="683986"/>
            <a:ext cx="3200400" cy="1737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/>
                <a:cs typeface="Times New Roman"/>
              </a:rPr>
              <a:t>TASK 7:</a:t>
            </a:r>
            <a:br>
              <a:rPr lang="en-US" sz="2000" dirty="0">
                <a:latin typeface="Times New Roman"/>
                <a:cs typeface="Times New Roman"/>
              </a:rPr>
            </a:b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dirty="0">
                <a:latin typeface="Times New Roman"/>
                <a:cs typeface="Times New Roman"/>
              </a:rPr>
              <a:t>Performing </a:t>
            </a:r>
          </a:p>
          <a:p>
            <a:r>
              <a:rPr lang="en-US" sz="2000" err="1">
                <a:latin typeface="Times New Roman"/>
                <a:cs typeface="Times New Roman"/>
              </a:rPr>
              <a:t>CHI-square</a:t>
            </a:r>
            <a:endParaRPr lang="en-US" err="1">
              <a:latin typeface="Rockwell Condensed" panose="02060603050405020104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test</a:t>
            </a:r>
          </a:p>
        </p:txBody>
      </p:sp>
      <p:pic>
        <p:nvPicPr>
          <p:cNvPr id="8" name="Picture 8" descr="Text, letter&#10;&#10;Description automatically generated">
            <a:extLst>
              <a:ext uri="{FF2B5EF4-FFF2-40B4-BE49-F238E27FC236}">
                <a16:creationId xmlns:a16="http://schemas.microsoft.com/office/drawing/2014/main" id="{099EA88E-1D5D-4B25-A275-D973EF7ED9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548"/>
          <a:stretch/>
        </p:blipFill>
        <p:spPr>
          <a:xfrm>
            <a:off x="660400" y="2528231"/>
            <a:ext cx="7442199" cy="23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74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BA86E-C816-476C-8576-F67C97935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376" y="1432223"/>
            <a:ext cx="6057144" cy="3357976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0192087-0C83-4D3F-856F-1EE8C958A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1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52B2B-4AB1-45F6-9318-AF3C2E40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25" y="2216441"/>
            <a:ext cx="3977487" cy="243848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FFFFFF"/>
                </a:solidFill>
                <a:latin typeface="Times New Roman"/>
                <a:cs typeface="Times New Roman"/>
              </a:rPr>
              <a:t>contents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6">
            <a:extLst>
              <a:ext uri="{FF2B5EF4-FFF2-40B4-BE49-F238E27FC236}">
                <a16:creationId xmlns:a16="http://schemas.microsoft.com/office/drawing/2014/main" id="{28C4C67E-0ED9-4980-B7ED-A4D172A33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321883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04889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DA56-F964-485B-8A37-CEAD5A864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u="sng">
                <a:latin typeface="Times New Roman"/>
                <a:cs typeface="Times New Roman"/>
              </a:rPr>
              <a:t>DATA MANIPULATION USING PYTHON </a:t>
            </a:r>
            <a:endParaRPr lang="en-US" sz="4000" b="1" u="sng">
              <a:ea typeface="+mj-lt"/>
              <a:cs typeface="+mj-lt"/>
            </a:endParaRPr>
          </a:p>
          <a:p>
            <a:endParaRPr lang="en-US" sz="4000" b="1" u="sng"/>
          </a:p>
        </p:txBody>
      </p:sp>
    </p:spTree>
    <p:extLst>
      <p:ext uri="{BB962C8B-B14F-4D97-AF65-F5344CB8AC3E}">
        <p14:creationId xmlns:p14="http://schemas.microsoft.com/office/powerpoint/2010/main" val="183693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0CA1D-10E6-420A-8901-B1174B76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406" y="577419"/>
            <a:ext cx="5419414" cy="1012219"/>
          </a:xfrm>
        </p:spPr>
        <p:txBody>
          <a:bodyPr>
            <a:normAutofit/>
          </a:bodyPr>
          <a:lstStyle/>
          <a:p>
            <a:r>
              <a:rPr lang="en-US" cap="all">
                <a:solidFill>
                  <a:schemeClr val="tx1"/>
                </a:solidFill>
                <a:latin typeface="Times New Roman"/>
                <a:cs typeface="Times New Roman"/>
              </a:rPr>
              <a:t>TASK 1:</a:t>
            </a:r>
            <a:br>
              <a:rPr lang="en-US" cap="all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cap="all">
                <a:solidFill>
                  <a:schemeClr val="tx1"/>
                </a:solidFill>
                <a:latin typeface="Times New Roman"/>
                <a:cs typeface="Times New Roman"/>
              </a:rPr>
              <a:t>BOOK NAMES IN DICTIONARY</a:t>
            </a:r>
            <a:endParaRPr lang="en-US" b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A0DB2BD8-3AA3-4AD5-B411-09D367D12C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2046851"/>
            <a:ext cx="5605167" cy="30725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6EF21-8624-4663-9716-AAA5E8BF9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7387" y="577419"/>
            <a:ext cx="4754880" cy="1012219"/>
          </a:xfrm>
        </p:spPr>
        <p:txBody>
          <a:bodyPr>
            <a:normAutofit/>
          </a:bodyPr>
          <a:lstStyle/>
          <a:p>
            <a:r>
              <a:rPr lang="en-US" cap="all">
                <a:solidFill>
                  <a:schemeClr val="tx1"/>
                </a:solidFill>
                <a:latin typeface="Times New Roman"/>
                <a:cs typeface="Times New Roman"/>
              </a:rPr>
              <a:t>TASK 2:</a:t>
            </a:r>
            <a:endParaRPr lang="en-US" b="0">
              <a:solidFill>
                <a:schemeClr val="tx1"/>
              </a:solidFill>
              <a:latin typeface="Rockwell" panose="02060603020205020403"/>
              <a:cs typeface="Times New Roman"/>
            </a:endParaRPr>
          </a:p>
          <a:p>
            <a:r>
              <a:rPr lang="en-US" cap="all">
                <a:solidFill>
                  <a:schemeClr val="tx1"/>
                </a:solidFill>
                <a:latin typeface="Times New Roman"/>
                <a:cs typeface="Times New Roman"/>
              </a:rPr>
              <a:t>% OF MALE AND FEMALE READERS</a:t>
            </a:r>
            <a:endParaRPr lang="en-US" b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2B4719-7432-48E5-822D-61468EC8CD2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23409" y="2045859"/>
            <a:ext cx="5514975" cy="3171381"/>
          </a:xfrm>
        </p:spPr>
      </p:pic>
    </p:spTree>
    <p:extLst>
      <p:ext uri="{BB962C8B-B14F-4D97-AF65-F5344CB8AC3E}">
        <p14:creationId xmlns:p14="http://schemas.microsoft.com/office/powerpoint/2010/main" val="318579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E041B-538D-498C-8346-DE1E1C349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196" y="550837"/>
            <a:ext cx="5215624" cy="1402080"/>
          </a:xfrm>
        </p:spPr>
        <p:txBody>
          <a:bodyPr>
            <a:normAutofit lnSpcReduction="10000"/>
          </a:bodyPr>
          <a:lstStyle/>
          <a:p>
            <a:r>
              <a:rPr lang="en-IN" cap="all">
                <a:solidFill>
                  <a:srgbClr val="000000"/>
                </a:solidFill>
                <a:latin typeface="Times New Roman"/>
                <a:cs typeface="Times New Roman"/>
              </a:rPr>
              <a:t>TASK 3:</a:t>
            </a:r>
            <a:br>
              <a:rPr lang="en-IN" cap="all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IN" cap="all">
                <a:solidFill>
                  <a:srgbClr val="000000"/>
                </a:solidFill>
                <a:latin typeface="Times New Roman"/>
                <a:cs typeface="Times New Roman"/>
              </a:rPr>
              <a:t>EXTRACT BOOKS THAT HAVE RECEIVED RATINGS MORE THAN 3.5 FROM BOOKMASTER CSV FILE</a:t>
            </a:r>
            <a:br>
              <a:rPr lang="en-IN" cap="all">
                <a:solidFill>
                  <a:srgbClr val="000000"/>
                </a:solidFill>
                <a:latin typeface="Times New Roman"/>
                <a:cs typeface="Times New Roman"/>
              </a:rPr>
            </a:br>
            <a:endParaRPr lang="en-US" b="0">
              <a:ea typeface="+mn-lt"/>
              <a:cs typeface="+mn-lt"/>
            </a:endParaRP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4F3C202-09F9-491F-AAAA-DA8617F468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0" y="2107248"/>
            <a:ext cx="5321632" cy="335049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7BED07-8770-4229-A26E-DB488CD72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8410" y="639442"/>
            <a:ext cx="4754880" cy="1216009"/>
          </a:xfrm>
        </p:spPr>
        <p:txBody>
          <a:bodyPr>
            <a:normAutofit lnSpcReduction="10000"/>
          </a:bodyPr>
          <a:lstStyle/>
          <a:p>
            <a:r>
              <a:rPr lang="en-US" cap="all">
                <a:solidFill>
                  <a:schemeClr val="tx1"/>
                </a:solidFill>
                <a:latin typeface="Times New Roman"/>
                <a:cs typeface="Times New Roman"/>
              </a:rPr>
              <a:t>TASK 4:</a:t>
            </a:r>
            <a:br>
              <a:rPr lang="en-US" cap="all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cap="all">
                <a:solidFill>
                  <a:schemeClr val="tx1"/>
                </a:solidFill>
                <a:latin typeface="Times New Roman"/>
                <a:cs typeface="Times New Roman"/>
              </a:rPr>
              <a:t>PRINT ANY ONE BOOK TITLE AND DESCRIPTION RANDOMLY</a:t>
            </a:r>
            <a:endParaRPr lang="en-US" b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0E21C7A2-27A7-48AD-A145-9A5CD89C55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36387" y="2110850"/>
            <a:ext cx="5534600" cy="2793306"/>
          </a:xfrm>
        </p:spPr>
      </p:pic>
    </p:spTree>
    <p:extLst>
      <p:ext uri="{BB962C8B-B14F-4D97-AF65-F5344CB8AC3E}">
        <p14:creationId xmlns:p14="http://schemas.microsoft.com/office/powerpoint/2010/main" val="37163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DEAD6-0A94-448A-AA58-E5F6072D3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288" y="231861"/>
            <a:ext cx="4994112" cy="1676754"/>
          </a:xfrm>
        </p:spPr>
        <p:txBody>
          <a:bodyPr>
            <a:normAutofit/>
          </a:bodyPr>
          <a:lstStyle/>
          <a:p>
            <a:r>
              <a:rPr lang="en-US" cap="all">
                <a:solidFill>
                  <a:schemeClr val="tx1"/>
                </a:solidFill>
                <a:latin typeface="Times New Roman"/>
                <a:cs typeface="Times New Roman"/>
              </a:rPr>
              <a:t>TASK 5:</a:t>
            </a:r>
            <a:br>
              <a:rPr lang="en-US" cap="all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cap="all">
                <a:solidFill>
                  <a:schemeClr val="tx1"/>
                </a:solidFill>
                <a:latin typeface="Times New Roman"/>
                <a:cs typeface="Times New Roman"/>
              </a:rPr>
              <a:t>AUTHOR DESCRIPTION OF BOOKS WITH USER RATINGS&gt; 4.5</a:t>
            </a:r>
            <a:endParaRPr lang="en-US" b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72CAB23-352A-48A1-8BC6-319D0CF65B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63" y="2118102"/>
            <a:ext cx="4754563" cy="30806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36D8D-DBEA-40AB-A5A0-4186DD0BB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2201" y="444512"/>
            <a:ext cx="4754880" cy="1570428"/>
          </a:xfrm>
        </p:spPr>
        <p:txBody>
          <a:bodyPr>
            <a:normAutofit/>
          </a:bodyPr>
          <a:lstStyle/>
          <a:p>
            <a:r>
              <a:rPr lang="en-IN" cap="all">
                <a:solidFill>
                  <a:srgbClr val="000000"/>
                </a:solidFill>
                <a:latin typeface="Times New Roman"/>
                <a:cs typeface="Times New Roman"/>
              </a:rPr>
              <a:t>TASK 6:</a:t>
            </a:r>
            <a:br>
              <a:rPr lang="en-IN" cap="all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IN" cap="all">
                <a:solidFill>
                  <a:srgbClr val="000000"/>
                </a:solidFill>
                <a:latin typeface="Times New Roman"/>
                <a:cs typeface="Times New Roman"/>
              </a:rPr>
              <a:t>NUMBER OF UNIQUE BOOKS AND UNIQUE USERS FROM BOOKVISIT HISTORY CSV FILE</a:t>
            </a:r>
            <a:br>
              <a:rPr lang="en-IN" cap="all">
                <a:solidFill>
                  <a:srgbClr val="000000"/>
                </a:solidFill>
                <a:latin typeface="Times New Roman"/>
                <a:cs typeface="Times New Roman"/>
              </a:rPr>
            </a:br>
            <a:endParaRPr lang="en-US" b="0"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74B55BEC-195C-400D-8758-BEB71C1705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8410" y="2118095"/>
            <a:ext cx="5313089" cy="2778818"/>
          </a:xfrm>
        </p:spPr>
      </p:pic>
    </p:spTree>
    <p:extLst>
      <p:ext uri="{BB962C8B-B14F-4D97-AF65-F5344CB8AC3E}">
        <p14:creationId xmlns:p14="http://schemas.microsoft.com/office/powerpoint/2010/main" val="168586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90D5-023B-4E63-8B03-1D3F4959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>
                <a:latin typeface="Times New Roman"/>
                <a:cs typeface="Times New Roman"/>
              </a:rPr>
              <a:t>TASK 7:</a:t>
            </a:r>
            <a:br>
              <a:rPr lang="en-US" sz="2000" b="1">
                <a:latin typeface="Times New Roman"/>
                <a:cs typeface="Times New Roman"/>
              </a:rPr>
            </a:br>
            <a:r>
              <a:rPr lang="en-US" sz="2000" b="1">
                <a:latin typeface="Times New Roman"/>
                <a:cs typeface="Times New Roman"/>
              </a:rPr>
              <a:t>Most read </a:t>
            </a:r>
            <a:r>
              <a:rPr lang="en-US" sz="2000" b="1" err="1">
                <a:latin typeface="Times New Roman"/>
                <a:cs typeface="Times New Roman"/>
              </a:rPr>
              <a:t>bookS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40D286DA-B179-4DAB-887B-7128CFA10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4599"/>
            <a:ext cx="6193137" cy="3477886"/>
          </a:xfrm>
        </p:spPr>
      </p:pic>
    </p:spTree>
    <p:extLst>
      <p:ext uri="{BB962C8B-B14F-4D97-AF65-F5344CB8AC3E}">
        <p14:creationId xmlns:p14="http://schemas.microsoft.com/office/powerpoint/2010/main" val="16557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C03DB-D9D4-4FDF-9261-3E37FD1E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80D756B-5E3C-46BA-BE6B-379E3B276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3" y="1564640"/>
            <a:ext cx="7180115" cy="359005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7C5AC5-9EDC-47BE-84AB-074C7EA66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868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CE6A2D0B30D243B4D04AA3CBE6A31C" ma:contentTypeVersion="7" ma:contentTypeDescription="Create a new document." ma:contentTypeScope="" ma:versionID="95010d1088a88013605b050996cd024e">
  <xsd:schema xmlns:xsd="http://www.w3.org/2001/XMLSchema" xmlns:xs="http://www.w3.org/2001/XMLSchema" xmlns:p="http://schemas.microsoft.com/office/2006/metadata/properties" xmlns:ns2="c81c7291-9d4f-4a4c-800a-fc4583fecf00" targetNamespace="http://schemas.microsoft.com/office/2006/metadata/properties" ma:root="true" ma:fieldsID="9f9c22e2a7c6e9158649a5dcae839f7a" ns2:_="">
    <xsd:import namespace="c81c7291-9d4f-4a4c-800a-fc4583fecf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c7291-9d4f-4a4c-800a-fc4583fecf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4C3E18-B2CD-435B-9A66-96D9EA5236BA}">
  <ds:schemaRefs>
    <ds:schemaRef ds:uri="c81c7291-9d4f-4a4c-800a-fc4583fecf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CB2F3D1-68C7-486F-A9F6-9D2445CA4F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6CAE87-266B-475D-8515-6104E6B5FB3A}">
  <ds:schemaRefs>
    <ds:schemaRef ds:uri="http://www.w3.org/XML/1998/namespace"/>
    <ds:schemaRef ds:uri="http://purl.org/dc/elements/1.1/"/>
    <ds:schemaRef ds:uri="c81c7291-9d4f-4a4c-800a-fc4583fecf00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356</Words>
  <Application>Microsoft Office PowerPoint</Application>
  <PresentationFormat>Widescreen</PresentationFormat>
  <Paragraphs>43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Wood Type</vt:lpstr>
      <vt:lpstr>Book Recommendation</vt:lpstr>
      <vt:lpstr>OBJECTIVE</vt:lpstr>
      <vt:lpstr>contents</vt:lpstr>
      <vt:lpstr>DATA MANIPULATION USING PYTHON  </vt:lpstr>
      <vt:lpstr>PowerPoint Presentation</vt:lpstr>
      <vt:lpstr>PowerPoint Presentation</vt:lpstr>
      <vt:lpstr>PowerPoint Presentation</vt:lpstr>
      <vt:lpstr>TASK 7: Most read bookS</vt:lpstr>
      <vt:lpstr>ER Diagram</vt:lpstr>
      <vt:lpstr>SQL QUERIES AND OUTPUT</vt:lpstr>
      <vt:lpstr>Query 1  Display Book Name and Author details where user-ratings range between 3.5 and 4.5 </vt:lpstr>
      <vt:lpstr>QUERY3: Display the percentage of users based on Gender </vt:lpstr>
      <vt:lpstr>QUERY 5: Display the name of the Top-3 authors whose books are purchased the maximum number of times </vt:lpstr>
      <vt:lpstr>QUERY  7: Display the details of the books which are frequently previewed </vt:lpstr>
      <vt:lpstr>Descriptive Statistics &amp; Hypothesis Testing</vt:lpstr>
      <vt:lpstr>Task 1:  Visualization of Readers Based on gender</vt:lpstr>
      <vt:lpstr>TASK 2:  VISUALIZATION OF Popular genres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</dc:title>
  <dc:creator>Sorna Ganesh, Gomathi</dc:creator>
  <cp:lastModifiedBy>Kumar, Gourav</cp:lastModifiedBy>
  <cp:revision>21</cp:revision>
  <dcterms:created xsi:type="dcterms:W3CDTF">2022-02-09T14:52:11Z</dcterms:created>
  <dcterms:modified xsi:type="dcterms:W3CDTF">2022-02-13T17:22:54Z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2022-02-09T14:52:11Z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d94f2531-be37-4ed1-8df1-6a20a95dbfc0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0x01010056CE6A2D0B30D243B4D04AA3CBE6A31C</vt:lpwstr>
  </property>
</Properties>
</file>