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7" r:id="rId6"/>
    <p:sldId id="271" r:id="rId7"/>
    <p:sldId id="259" r:id="rId8"/>
    <p:sldId id="267" r:id="rId9"/>
    <p:sldId id="268" r:id="rId10"/>
    <p:sldId id="269" r:id="rId11"/>
    <p:sldId id="270" r:id="rId12"/>
    <p:sldId id="272" r:id="rId13"/>
    <p:sldId id="273" r:id="rId14"/>
    <p:sldId id="279" r:id="rId15"/>
    <p:sldId id="265" r:id="rId16"/>
    <p:sldId id="266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FE4F0C-F145-4A62-A016-B302825F5CCC}" v="846" dt="2022-03-14T03:40:33.102"/>
    <p1510:client id="{5EB8DD7A-8112-4BFA-9D3F-98BA5B4BA4DB}" v="115" dt="2022-03-14T06:39:51.231"/>
    <p1510:client id="{75D16C5E-5012-4A36-AD20-7D1AE620FABD}" v="647" dt="2022-03-13T18:04:35.793"/>
    <p1510:client id="{768469D2-3C2B-415E-91E7-7538A350B4A9}" v="37" dt="2022-03-14T05:50:29.971"/>
    <p1510:client id="{8074915B-A544-4581-BE24-A55AACC643A9}" v="1168" dt="2022-03-14T05:00:00.439"/>
    <p1510:client id="{AB10D845-EA7A-47A7-B178-33895DF1F745}" v="16" dt="2022-03-14T05:33:08.316"/>
    <p1510:client id="{DDCACB0F-8FF6-4FB1-A4DE-E04EFE23B975}" v="3" dt="2022-03-13T06:56:31.167"/>
    <p1510:client id="{E42E0A92-A95F-4593-9C44-8B1037240EDA}" v="78" dt="2022-03-13T10:24:44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arish, Gudla" userId="0daac356-1e12-434f-92ca-8fed9ce16fc4" providerId="ADAL" clId="{AB10D845-EA7A-47A7-B178-33895DF1F745}"/>
    <pc:docChg chg="undo custSel addSld delSld modSld">
      <pc:chgData name="Sabarish, Gudla" userId="0daac356-1e12-434f-92ca-8fed9ce16fc4" providerId="ADAL" clId="{AB10D845-EA7A-47A7-B178-33895DF1F745}" dt="2022-03-14T05:45:23.863" v="415" actId="2696"/>
      <pc:docMkLst>
        <pc:docMk/>
      </pc:docMkLst>
      <pc:sldChg chg="modSp mod">
        <pc:chgData name="Sabarish, Gudla" userId="0daac356-1e12-434f-92ca-8fed9ce16fc4" providerId="ADAL" clId="{AB10D845-EA7A-47A7-B178-33895DF1F745}" dt="2022-03-14T05:11:16.185" v="197" actId="1076"/>
        <pc:sldMkLst>
          <pc:docMk/>
          <pc:sldMk cId="3376222766" sldId="259"/>
        </pc:sldMkLst>
        <pc:spChg chg="mod">
          <ac:chgData name="Sabarish, Gudla" userId="0daac356-1e12-434f-92ca-8fed9ce16fc4" providerId="ADAL" clId="{AB10D845-EA7A-47A7-B178-33895DF1F745}" dt="2022-03-14T05:11:11.559" v="195" actId="1076"/>
          <ac:spMkLst>
            <pc:docMk/>
            <pc:sldMk cId="3376222766" sldId="259"/>
            <ac:spMk id="8" creationId="{4FB4D004-1C07-468F-A4F6-547ECD171ABD}"/>
          </ac:spMkLst>
        </pc:spChg>
        <pc:picChg chg="mod">
          <ac:chgData name="Sabarish, Gudla" userId="0daac356-1e12-434f-92ca-8fed9ce16fc4" providerId="ADAL" clId="{AB10D845-EA7A-47A7-B178-33895DF1F745}" dt="2022-03-14T05:11:16.185" v="197" actId="1076"/>
          <ac:picMkLst>
            <pc:docMk/>
            <pc:sldMk cId="3376222766" sldId="259"/>
            <ac:picMk id="7" creationId="{9CD8DCB1-20A5-4824-AAA8-280B7B883C35}"/>
          </ac:picMkLst>
        </pc:picChg>
      </pc:sldChg>
      <pc:sldChg chg="addSp delSp modSp mod">
        <pc:chgData name="Sabarish, Gudla" userId="0daac356-1e12-434f-92ca-8fed9ce16fc4" providerId="ADAL" clId="{AB10D845-EA7A-47A7-B178-33895DF1F745}" dt="2022-03-14T05:32:06.688" v="364" actId="1076"/>
        <pc:sldMkLst>
          <pc:docMk/>
          <pc:sldMk cId="1918963109" sldId="276"/>
        </pc:sldMkLst>
        <pc:spChg chg="add mod">
          <ac:chgData name="Sabarish, Gudla" userId="0daac356-1e12-434f-92ca-8fed9ce16fc4" providerId="ADAL" clId="{AB10D845-EA7A-47A7-B178-33895DF1F745}" dt="2022-03-14T05:31:03.758" v="356" actId="1076"/>
          <ac:spMkLst>
            <pc:docMk/>
            <pc:sldMk cId="1918963109" sldId="276"/>
            <ac:spMk id="2" creationId="{BEB831C7-2919-4BC4-9D3F-695D946BA956}"/>
          </ac:spMkLst>
        </pc:spChg>
        <pc:spChg chg="mod">
          <ac:chgData name="Sabarish, Gudla" userId="0daac356-1e12-434f-92ca-8fed9ce16fc4" providerId="ADAL" clId="{AB10D845-EA7A-47A7-B178-33895DF1F745}" dt="2022-03-14T05:15:35.497" v="245" actId="14100"/>
          <ac:spMkLst>
            <pc:docMk/>
            <pc:sldMk cId="1918963109" sldId="276"/>
            <ac:spMk id="3" creationId="{25A07C3A-0C1D-4478-BA25-74222CD5E1A6}"/>
          </ac:spMkLst>
        </pc:spChg>
        <pc:spChg chg="add mod">
          <ac:chgData name="Sabarish, Gudla" userId="0daac356-1e12-434f-92ca-8fed9ce16fc4" providerId="ADAL" clId="{AB10D845-EA7A-47A7-B178-33895DF1F745}" dt="2022-03-14T05:15:15.139" v="241" actId="20577"/>
          <ac:spMkLst>
            <pc:docMk/>
            <pc:sldMk cId="1918963109" sldId="276"/>
            <ac:spMk id="4" creationId="{3DF34AFE-3FF4-4C79-8059-902E2EC13949}"/>
          </ac:spMkLst>
        </pc:spChg>
        <pc:spChg chg="mod">
          <ac:chgData name="Sabarish, Gudla" userId="0daac356-1e12-434f-92ca-8fed9ce16fc4" providerId="ADAL" clId="{AB10D845-EA7A-47A7-B178-33895DF1F745}" dt="2022-03-14T05:32:06.688" v="364" actId="1076"/>
          <ac:spMkLst>
            <pc:docMk/>
            <pc:sldMk cId="1918963109" sldId="276"/>
            <ac:spMk id="5" creationId="{21E249B8-8BE4-4F66-A766-E54E8819CCCC}"/>
          </ac:spMkLst>
        </pc:spChg>
        <pc:spChg chg="add mod">
          <ac:chgData name="Sabarish, Gudla" userId="0daac356-1e12-434f-92ca-8fed9ce16fc4" providerId="ADAL" clId="{AB10D845-EA7A-47A7-B178-33895DF1F745}" dt="2022-03-14T05:30:18.169" v="350" actId="1076"/>
          <ac:spMkLst>
            <pc:docMk/>
            <pc:sldMk cId="1918963109" sldId="276"/>
            <ac:spMk id="6" creationId="{F44E4CB6-2C25-4927-BF8E-61B2375DC2E5}"/>
          </ac:spMkLst>
        </pc:spChg>
        <pc:spChg chg="del mod">
          <ac:chgData name="Sabarish, Gudla" userId="0daac356-1e12-434f-92ca-8fed9ce16fc4" providerId="ADAL" clId="{AB10D845-EA7A-47A7-B178-33895DF1F745}" dt="2022-03-14T05:17:06.200" v="293" actId="478"/>
          <ac:spMkLst>
            <pc:docMk/>
            <pc:sldMk cId="1918963109" sldId="276"/>
            <ac:spMk id="8" creationId="{952131A5-3DDB-44EC-A6FD-18E11520BFF3}"/>
          </ac:spMkLst>
        </pc:spChg>
        <pc:spChg chg="del mod">
          <ac:chgData name="Sabarish, Gudla" userId="0daac356-1e12-434f-92ca-8fed9ce16fc4" providerId="ADAL" clId="{AB10D845-EA7A-47A7-B178-33895DF1F745}" dt="2022-03-14T05:12:31.731" v="211" actId="478"/>
          <ac:spMkLst>
            <pc:docMk/>
            <pc:sldMk cId="1918963109" sldId="276"/>
            <ac:spMk id="9" creationId="{8AA657EF-24D0-4BAC-8B0F-09E838558275}"/>
          </ac:spMkLst>
        </pc:spChg>
        <pc:spChg chg="del mod">
          <ac:chgData name="Sabarish, Gudla" userId="0daac356-1e12-434f-92ca-8fed9ce16fc4" providerId="ADAL" clId="{AB10D845-EA7A-47A7-B178-33895DF1F745}" dt="2022-03-14T05:12:31.734" v="213"/>
          <ac:spMkLst>
            <pc:docMk/>
            <pc:sldMk cId="1918963109" sldId="276"/>
            <ac:spMk id="10" creationId="{6A24E505-BF7A-4180-A085-CAD103D2E66C}"/>
          </ac:spMkLst>
        </pc:spChg>
        <pc:spChg chg="add del mod">
          <ac:chgData name="Sabarish, Gudla" userId="0daac356-1e12-434f-92ca-8fed9ce16fc4" providerId="ADAL" clId="{AB10D845-EA7A-47A7-B178-33895DF1F745}" dt="2022-03-14T05:17:58.524" v="302"/>
          <ac:spMkLst>
            <pc:docMk/>
            <pc:sldMk cId="1918963109" sldId="276"/>
            <ac:spMk id="11" creationId="{23E789EF-003F-40CA-AC40-41F0538F56D6}"/>
          </ac:spMkLst>
        </pc:spChg>
        <pc:spChg chg="add mod">
          <ac:chgData name="Sabarish, Gudla" userId="0daac356-1e12-434f-92ca-8fed9ce16fc4" providerId="ADAL" clId="{AB10D845-EA7A-47A7-B178-33895DF1F745}" dt="2022-03-14T05:32:03.010" v="363" actId="1076"/>
          <ac:spMkLst>
            <pc:docMk/>
            <pc:sldMk cId="1918963109" sldId="276"/>
            <ac:spMk id="12" creationId="{5B06E282-CCE1-402B-9AE9-F1EAD1B6946A}"/>
          </ac:spMkLst>
        </pc:spChg>
        <pc:spChg chg="add del">
          <ac:chgData name="Sabarish, Gudla" userId="0daac356-1e12-434f-92ca-8fed9ce16fc4" providerId="ADAL" clId="{AB10D845-EA7A-47A7-B178-33895DF1F745}" dt="2022-03-14T05:27:01.160" v="342" actId="22"/>
          <ac:spMkLst>
            <pc:docMk/>
            <pc:sldMk cId="1918963109" sldId="276"/>
            <ac:spMk id="14" creationId="{A6DB98AC-6346-4218-BD41-521308137C1D}"/>
          </ac:spMkLst>
        </pc:spChg>
        <pc:picChg chg="mod">
          <ac:chgData name="Sabarish, Gudla" userId="0daac356-1e12-434f-92ca-8fed9ce16fc4" providerId="ADAL" clId="{AB10D845-EA7A-47A7-B178-33895DF1F745}" dt="2022-03-14T05:31:39.888" v="361" actId="1076"/>
          <ac:picMkLst>
            <pc:docMk/>
            <pc:sldMk cId="1918963109" sldId="276"/>
            <ac:picMk id="7" creationId="{998BAFDA-2C3E-4D78-BFB4-60AAE9C64BEE}"/>
          </ac:picMkLst>
        </pc:picChg>
        <pc:picChg chg="add mod">
          <ac:chgData name="Sabarish, Gudla" userId="0daac356-1e12-434f-92ca-8fed9ce16fc4" providerId="ADAL" clId="{AB10D845-EA7A-47A7-B178-33895DF1F745}" dt="2022-03-14T05:30:27.809" v="354" actId="14100"/>
          <ac:picMkLst>
            <pc:docMk/>
            <pc:sldMk cId="1918963109" sldId="276"/>
            <ac:picMk id="16" creationId="{F1650DCE-47F7-4B6B-A3EB-322AB4B01972}"/>
          </ac:picMkLst>
        </pc:picChg>
      </pc:sldChg>
      <pc:sldChg chg="addSp delSp modSp new del mod">
        <pc:chgData name="Sabarish, Gudla" userId="0daac356-1e12-434f-92ca-8fed9ce16fc4" providerId="ADAL" clId="{AB10D845-EA7A-47A7-B178-33895DF1F745}" dt="2022-03-14T05:45:23.863" v="415" actId="2696"/>
        <pc:sldMkLst>
          <pc:docMk/>
          <pc:sldMk cId="805300243" sldId="277"/>
        </pc:sldMkLst>
        <pc:spChg chg="add del mod">
          <ac:chgData name="Sabarish, Gudla" userId="0daac356-1e12-434f-92ca-8fed9ce16fc4" providerId="ADAL" clId="{AB10D845-EA7A-47A7-B178-33895DF1F745}" dt="2022-03-14T05:12:15.621" v="208" actId="478"/>
          <ac:spMkLst>
            <pc:docMk/>
            <pc:sldMk cId="805300243" sldId="277"/>
            <ac:spMk id="2" creationId="{62CDDFE3-8787-4616-A163-99D5FCD02DBD}"/>
          </ac:spMkLst>
        </pc:spChg>
        <pc:spChg chg="add del mod">
          <ac:chgData name="Sabarish, Gudla" userId="0daac356-1e12-434f-92ca-8fed9ce16fc4" providerId="ADAL" clId="{AB10D845-EA7A-47A7-B178-33895DF1F745}" dt="2022-03-14T05:12:20.196" v="209" actId="478"/>
          <ac:spMkLst>
            <pc:docMk/>
            <pc:sldMk cId="805300243" sldId="277"/>
            <ac:spMk id="3" creationId="{B99050F9-D268-4CC8-9FEE-BE651BB5AA2A}"/>
          </ac:spMkLst>
        </pc:spChg>
        <pc:spChg chg="add mod">
          <ac:chgData name="Sabarish, Gudla" userId="0daac356-1e12-434f-92ca-8fed9ce16fc4" providerId="ADAL" clId="{AB10D845-EA7A-47A7-B178-33895DF1F745}" dt="2022-03-14T05:26:14.350" v="332"/>
          <ac:spMkLst>
            <pc:docMk/>
            <pc:sldMk cId="805300243" sldId="277"/>
            <ac:spMk id="4" creationId="{FA4E7148-C82C-436E-B75B-282FE7F863BC}"/>
          </ac:spMkLst>
        </pc:spChg>
        <pc:spChg chg="add del mod">
          <ac:chgData name="Sabarish, Gudla" userId="0daac356-1e12-434f-92ca-8fed9ce16fc4" providerId="ADAL" clId="{AB10D845-EA7A-47A7-B178-33895DF1F745}" dt="2022-03-14T05:32:42.572" v="368"/>
          <ac:spMkLst>
            <pc:docMk/>
            <pc:sldMk cId="805300243" sldId="277"/>
            <ac:spMk id="5" creationId="{875D6042-6B68-41EE-A93D-F1E266D11453}"/>
          </ac:spMkLst>
        </pc:spChg>
      </pc:sldChg>
      <pc:sldChg chg="addSp modSp new mod">
        <pc:chgData name="Sabarish, Gudla" userId="0daac356-1e12-434f-92ca-8fed9ce16fc4" providerId="ADAL" clId="{AB10D845-EA7A-47A7-B178-33895DF1F745}" dt="2022-03-14T05:45:13.254" v="414" actId="14100"/>
        <pc:sldMkLst>
          <pc:docMk/>
          <pc:sldMk cId="3837638532" sldId="278"/>
        </pc:sldMkLst>
        <pc:spChg chg="add mod">
          <ac:chgData name="Sabarish, Gudla" userId="0daac356-1e12-434f-92ca-8fed9ce16fc4" providerId="ADAL" clId="{AB10D845-EA7A-47A7-B178-33895DF1F745}" dt="2022-03-14T05:31:19.540" v="358" actId="1076"/>
          <ac:spMkLst>
            <pc:docMk/>
            <pc:sldMk cId="3837638532" sldId="278"/>
            <ac:spMk id="2" creationId="{8DBC299D-8670-46BF-B9F3-C00DE6748FCF}"/>
          </ac:spMkLst>
        </pc:spChg>
        <pc:spChg chg="add mod">
          <ac:chgData name="Sabarish, Gudla" userId="0daac356-1e12-434f-92ca-8fed9ce16fc4" providerId="ADAL" clId="{AB10D845-EA7A-47A7-B178-33895DF1F745}" dt="2022-03-14T05:31:20.331" v="359"/>
          <ac:spMkLst>
            <pc:docMk/>
            <pc:sldMk cId="3837638532" sldId="278"/>
            <ac:spMk id="3" creationId="{42C91F18-AAAD-4B28-9513-57BC17026E31}"/>
          </ac:spMkLst>
        </pc:spChg>
        <pc:spChg chg="add mod">
          <ac:chgData name="Sabarish, Gudla" userId="0daac356-1e12-434f-92ca-8fed9ce16fc4" providerId="ADAL" clId="{AB10D845-EA7A-47A7-B178-33895DF1F745}" dt="2022-03-14T05:44:31.473" v="404" actId="14100"/>
          <ac:spMkLst>
            <pc:docMk/>
            <pc:sldMk cId="3837638532" sldId="278"/>
            <ac:spMk id="4" creationId="{7D6A7819-E941-4D20-9E79-122771A2D281}"/>
          </ac:spMkLst>
        </pc:spChg>
        <pc:spChg chg="add mod">
          <ac:chgData name="Sabarish, Gudla" userId="0daac356-1e12-434f-92ca-8fed9ce16fc4" providerId="ADAL" clId="{AB10D845-EA7A-47A7-B178-33895DF1F745}" dt="2022-03-14T05:45:08.328" v="412" actId="14100"/>
          <ac:spMkLst>
            <pc:docMk/>
            <pc:sldMk cId="3837638532" sldId="278"/>
            <ac:spMk id="6" creationId="{8C825DA7-E97D-4E7E-A109-25265D263A81}"/>
          </ac:spMkLst>
        </pc:spChg>
        <pc:spChg chg="add mod">
          <ac:chgData name="Sabarish, Gudla" userId="0daac356-1e12-434f-92ca-8fed9ce16fc4" providerId="ADAL" clId="{AB10D845-EA7A-47A7-B178-33895DF1F745}" dt="2022-03-14T05:45:00.865" v="410" actId="14100"/>
          <ac:spMkLst>
            <pc:docMk/>
            <pc:sldMk cId="3837638532" sldId="278"/>
            <ac:spMk id="7" creationId="{EEB981F8-34BC-47FC-B8D5-086F27652FC9}"/>
          </ac:spMkLst>
        </pc:spChg>
        <pc:spChg chg="add mod">
          <ac:chgData name="Sabarish, Gudla" userId="0daac356-1e12-434f-92ca-8fed9ce16fc4" providerId="ADAL" clId="{AB10D845-EA7A-47A7-B178-33895DF1F745}" dt="2022-03-14T05:35:26.179" v="393" actId="20577"/>
          <ac:spMkLst>
            <pc:docMk/>
            <pc:sldMk cId="3837638532" sldId="278"/>
            <ac:spMk id="8" creationId="{6EFF9A45-2E33-4EF3-8BBF-EC2D3E2ECDE6}"/>
          </ac:spMkLst>
        </pc:spChg>
        <pc:picChg chg="add mod">
          <ac:chgData name="Sabarish, Gudla" userId="0daac356-1e12-434f-92ca-8fed9ce16fc4" providerId="ADAL" clId="{AB10D845-EA7A-47A7-B178-33895DF1F745}" dt="2022-03-14T05:44:51.037" v="409" actId="1076"/>
          <ac:picMkLst>
            <pc:docMk/>
            <pc:sldMk cId="3837638532" sldId="278"/>
            <ac:picMk id="5" creationId="{AD377C66-D2BA-4565-A4F4-06A7C2F66BC0}"/>
          </ac:picMkLst>
        </pc:picChg>
        <pc:picChg chg="add mod">
          <ac:chgData name="Sabarish, Gudla" userId="0daac356-1e12-434f-92ca-8fed9ce16fc4" providerId="ADAL" clId="{AB10D845-EA7A-47A7-B178-33895DF1F745}" dt="2022-03-14T05:45:13.254" v="414" actId="14100"/>
          <ac:picMkLst>
            <pc:docMk/>
            <pc:sldMk cId="3837638532" sldId="278"/>
            <ac:picMk id="10" creationId="{86EE604A-281D-4FFB-BC52-05C8AA4BCC09}"/>
          </ac:picMkLst>
        </pc:picChg>
      </pc:sldChg>
    </pc:docChg>
  </pc:docChgLst>
  <pc:docChgLst>
    <pc:chgData name="Sabarish, Gudla" userId="S::gsabarish@deloitte.com::0daac356-1e12-434f-92ca-8fed9ce16fc4" providerId="AD" clId="Web-{47FE4F0C-F145-4A62-A016-B302825F5CCC}"/>
    <pc:docChg chg="addSld delSld modSld">
      <pc:chgData name="Sabarish, Gudla" userId="S::gsabarish@deloitte.com::0daac356-1e12-434f-92ca-8fed9ce16fc4" providerId="AD" clId="Web-{47FE4F0C-F145-4A62-A016-B302825F5CCC}" dt="2022-03-14T03:40:33.102" v="499"/>
      <pc:docMkLst>
        <pc:docMk/>
      </pc:docMkLst>
      <pc:sldChg chg="addSp delSp modSp del">
        <pc:chgData name="Sabarish, Gudla" userId="S::gsabarish@deloitte.com::0daac356-1e12-434f-92ca-8fed9ce16fc4" providerId="AD" clId="Web-{47FE4F0C-F145-4A62-A016-B302825F5CCC}" dt="2022-03-14T02:50:32.257" v="162"/>
        <pc:sldMkLst>
          <pc:docMk/>
          <pc:sldMk cId="842183894" sldId="262"/>
        </pc:sldMkLst>
        <pc:spChg chg="add del mod">
          <ac:chgData name="Sabarish, Gudla" userId="S::gsabarish@deloitte.com::0daac356-1e12-434f-92ca-8fed9ce16fc4" providerId="AD" clId="Web-{47FE4F0C-F145-4A62-A016-B302825F5CCC}" dt="2022-03-14T02:32:31.851" v="44"/>
          <ac:spMkLst>
            <pc:docMk/>
            <pc:sldMk cId="842183894" sldId="262"/>
            <ac:spMk id="2" creationId="{4263661E-97B7-4F19-8CDE-931A6E53EC10}"/>
          </ac:spMkLst>
        </pc:spChg>
        <pc:spChg chg="del mod">
          <ac:chgData name="Sabarish, Gudla" userId="S::gsabarish@deloitte.com::0daac356-1e12-434f-92ca-8fed9ce16fc4" providerId="AD" clId="Web-{47FE4F0C-F145-4A62-A016-B302825F5CCC}" dt="2022-03-14T02:32:17.851" v="43"/>
          <ac:spMkLst>
            <pc:docMk/>
            <pc:sldMk cId="842183894" sldId="262"/>
            <ac:spMk id="3" creationId="{1664D45D-4322-4CB9-9F8B-C9BD3F24A06E}"/>
          </ac:spMkLst>
        </pc:spChg>
        <pc:spChg chg="add mod">
          <ac:chgData name="Sabarish, Gudla" userId="S::gsabarish@deloitte.com::0daac356-1e12-434f-92ca-8fed9ce16fc4" providerId="AD" clId="Web-{47FE4F0C-F145-4A62-A016-B302825F5CCC}" dt="2022-03-14T02:31:36.367" v="34" actId="20577"/>
          <ac:spMkLst>
            <pc:docMk/>
            <pc:sldMk cId="842183894" sldId="262"/>
            <ac:spMk id="4" creationId="{E5FA2504-4E55-4089-BE2F-BFB6E109BED2}"/>
          </ac:spMkLst>
        </pc:spChg>
        <pc:spChg chg="add del mod">
          <ac:chgData name="Sabarish, Gudla" userId="S::gsabarish@deloitte.com::0daac356-1e12-434f-92ca-8fed9ce16fc4" providerId="AD" clId="Web-{47FE4F0C-F145-4A62-A016-B302825F5CCC}" dt="2022-03-14T00:50:11.202" v="1"/>
          <ac:spMkLst>
            <pc:docMk/>
            <pc:sldMk cId="842183894" sldId="262"/>
            <ac:spMk id="5" creationId="{8DA1F875-696F-4C32-9934-C6B0EB8DBD29}"/>
          </ac:spMkLst>
        </pc:spChg>
        <pc:spChg chg="add del mod">
          <ac:chgData name="Sabarish, Gudla" userId="S::gsabarish@deloitte.com::0daac356-1e12-434f-92ca-8fed9ce16fc4" providerId="AD" clId="Web-{47FE4F0C-F145-4A62-A016-B302825F5CCC}" dt="2022-03-14T02:41:32.945" v="84"/>
          <ac:spMkLst>
            <pc:docMk/>
            <pc:sldMk cId="842183894" sldId="262"/>
            <ac:spMk id="6" creationId="{DB09DFE6-B981-4457-A3C1-A6A20F0A84FE}"/>
          </ac:spMkLst>
        </pc:spChg>
      </pc:sldChg>
      <pc:sldChg chg="new del">
        <pc:chgData name="Sabarish, Gudla" userId="S::gsabarish@deloitte.com::0daac356-1e12-434f-92ca-8fed9ce16fc4" providerId="AD" clId="Web-{47FE4F0C-F145-4A62-A016-B302825F5CCC}" dt="2022-03-14T02:34:54.929" v="49"/>
        <pc:sldMkLst>
          <pc:docMk/>
          <pc:sldMk cId="4067233682" sldId="274"/>
        </pc:sldMkLst>
      </pc:sldChg>
      <pc:sldChg chg="new del">
        <pc:chgData name="Sabarish, Gudla" userId="S::gsabarish@deloitte.com::0daac356-1e12-434f-92ca-8fed9ce16fc4" providerId="AD" clId="Web-{47FE4F0C-F145-4A62-A016-B302825F5CCC}" dt="2022-03-14T02:35:57.492" v="52"/>
        <pc:sldMkLst>
          <pc:docMk/>
          <pc:sldMk cId="4284779144" sldId="274"/>
        </pc:sldMkLst>
      </pc:sldChg>
      <pc:sldChg chg="new del">
        <pc:chgData name="Sabarish, Gudla" userId="S::gsabarish@deloitte.com::0daac356-1e12-434f-92ca-8fed9ce16fc4" providerId="AD" clId="Web-{47FE4F0C-F145-4A62-A016-B302825F5CCC}" dt="2022-03-14T02:34:39.210" v="48"/>
        <pc:sldMkLst>
          <pc:docMk/>
          <pc:sldMk cId="756659084" sldId="275"/>
        </pc:sldMkLst>
      </pc:sldChg>
      <pc:sldChg chg="delSp modSp add del">
        <pc:chgData name="Sabarish, Gudla" userId="S::gsabarish@deloitte.com::0daac356-1e12-434f-92ca-8fed9ce16fc4" providerId="AD" clId="Web-{47FE4F0C-F145-4A62-A016-B302825F5CCC}" dt="2022-03-14T03:40:33.102" v="499"/>
        <pc:sldMkLst>
          <pc:docMk/>
          <pc:sldMk cId="1077985922" sldId="275"/>
        </pc:sldMkLst>
        <pc:spChg chg="del">
          <ac:chgData name="Sabarish, Gudla" userId="S::gsabarish@deloitte.com::0daac356-1e12-434f-92ca-8fed9ce16fc4" providerId="AD" clId="Web-{47FE4F0C-F145-4A62-A016-B302825F5CCC}" dt="2022-03-14T02:36:09.304" v="54"/>
          <ac:spMkLst>
            <pc:docMk/>
            <pc:sldMk cId="1077985922" sldId="275"/>
            <ac:spMk id="8" creationId="{4FB4D004-1C07-468F-A4F6-547ECD171ABD}"/>
          </ac:spMkLst>
        </pc:spChg>
        <pc:spChg chg="del">
          <ac:chgData name="Sabarish, Gudla" userId="S::gsabarish@deloitte.com::0daac356-1e12-434f-92ca-8fed9ce16fc4" providerId="AD" clId="Web-{47FE4F0C-F145-4A62-A016-B302825F5CCC}" dt="2022-03-14T02:36:24.523" v="58"/>
          <ac:spMkLst>
            <pc:docMk/>
            <pc:sldMk cId="1077985922" sldId="275"/>
            <ac:spMk id="9" creationId="{C37DB714-414C-4F42-9144-8EC9CC6E4230}"/>
          </ac:spMkLst>
        </pc:spChg>
        <pc:spChg chg="del">
          <ac:chgData name="Sabarish, Gudla" userId="S::gsabarish@deloitte.com::0daac356-1e12-434f-92ca-8fed9ce16fc4" providerId="AD" clId="Web-{47FE4F0C-F145-4A62-A016-B302825F5CCC}" dt="2022-03-14T02:36:32.086" v="61"/>
          <ac:spMkLst>
            <pc:docMk/>
            <pc:sldMk cId="1077985922" sldId="275"/>
            <ac:spMk id="13" creationId="{185B677D-C787-4834-86A0-A20A1845320B}"/>
          </ac:spMkLst>
        </pc:spChg>
        <pc:spChg chg="del">
          <ac:chgData name="Sabarish, Gudla" userId="S::gsabarish@deloitte.com::0daac356-1e12-434f-92ca-8fed9ce16fc4" providerId="AD" clId="Web-{47FE4F0C-F145-4A62-A016-B302825F5CCC}" dt="2022-03-14T02:36:36.663" v="62"/>
          <ac:spMkLst>
            <pc:docMk/>
            <pc:sldMk cId="1077985922" sldId="275"/>
            <ac:spMk id="14" creationId="{FB284C17-BD1A-4F73-8737-7A7973CB3B55}"/>
          </ac:spMkLst>
        </pc:spChg>
        <pc:spChg chg="del mod">
          <ac:chgData name="Sabarish, Gudla" userId="S::gsabarish@deloitte.com::0daac356-1e12-434f-92ca-8fed9ce16fc4" providerId="AD" clId="Web-{47FE4F0C-F145-4A62-A016-B302825F5CCC}" dt="2022-03-14T02:36:21.038" v="57"/>
          <ac:spMkLst>
            <pc:docMk/>
            <pc:sldMk cId="1077985922" sldId="275"/>
            <ac:spMk id="16" creationId="{555949B5-933F-480F-83F0-109011B950E2}"/>
          </ac:spMkLst>
        </pc:spChg>
        <pc:spChg chg="del mod">
          <ac:chgData name="Sabarish, Gudla" userId="S::gsabarish@deloitte.com::0daac356-1e12-434f-92ca-8fed9ce16fc4" providerId="AD" clId="Web-{47FE4F0C-F145-4A62-A016-B302825F5CCC}" dt="2022-03-14T02:36:29.335" v="60"/>
          <ac:spMkLst>
            <pc:docMk/>
            <pc:sldMk cId="1077985922" sldId="275"/>
            <ac:spMk id="18" creationId="{DE19F845-6F3D-436F-8BEE-C9DCA8FAACFA}"/>
          </ac:spMkLst>
        </pc:spChg>
        <pc:picChg chg="del">
          <ac:chgData name="Sabarish, Gudla" userId="S::gsabarish@deloitte.com::0daac356-1e12-434f-92ca-8fed9ce16fc4" providerId="AD" clId="Web-{47FE4F0C-F145-4A62-A016-B302825F5CCC}" dt="2022-03-14T02:36:06.835" v="53"/>
          <ac:picMkLst>
            <pc:docMk/>
            <pc:sldMk cId="1077985922" sldId="275"/>
            <ac:picMk id="5" creationId="{EA4808AC-197D-473E-98B0-F09B3B083FEA}"/>
          </ac:picMkLst>
        </pc:picChg>
        <pc:picChg chg="del">
          <ac:chgData name="Sabarish, Gudla" userId="S::gsabarish@deloitte.com::0daac356-1e12-434f-92ca-8fed9ce16fc4" providerId="AD" clId="Web-{47FE4F0C-F145-4A62-A016-B302825F5CCC}" dt="2022-03-14T02:36:41.242" v="63"/>
          <ac:picMkLst>
            <pc:docMk/>
            <pc:sldMk cId="1077985922" sldId="275"/>
            <ac:picMk id="7" creationId="{74DD325D-1FEC-4D4E-9352-46AA7AF63601}"/>
          </ac:picMkLst>
        </pc:picChg>
      </pc:sldChg>
      <pc:sldChg chg="addSp delSp modSp new">
        <pc:chgData name="Sabarish, Gudla" userId="S::gsabarish@deloitte.com::0daac356-1e12-434f-92ca-8fed9ce16fc4" providerId="AD" clId="Web-{47FE4F0C-F145-4A62-A016-B302825F5CCC}" dt="2022-03-14T03:14:22.117" v="498" actId="20577"/>
        <pc:sldMkLst>
          <pc:docMk/>
          <pc:sldMk cId="1918963109" sldId="276"/>
        </pc:sldMkLst>
        <pc:spChg chg="add del mod">
          <ac:chgData name="Sabarish, Gudla" userId="S::gsabarish@deloitte.com::0daac356-1e12-434f-92ca-8fed9ce16fc4" providerId="AD" clId="Web-{47FE4F0C-F145-4A62-A016-B302825F5CCC}" dt="2022-03-14T03:13:56.820" v="479"/>
          <ac:spMkLst>
            <pc:docMk/>
            <pc:sldMk cId="1918963109" sldId="276"/>
            <ac:spMk id="2" creationId="{B9A6715F-C4BA-4229-8A6E-7DDD66AC82B6}"/>
          </ac:spMkLst>
        </pc:spChg>
        <pc:spChg chg="add mod">
          <ac:chgData name="Sabarish, Gudla" userId="S::gsabarish@deloitte.com::0daac356-1e12-434f-92ca-8fed9ce16fc4" providerId="AD" clId="Web-{47FE4F0C-F145-4A62-A016-B302825F5CCC}" dt="2022-03-14T02:49:03.773" v="131" actId="14100"/>
          <ac:spMkLst>
            <pc:docMk/>
            <pc:sldMk cId="1918963109" sldId="276"/>
            <ac:spMk id="3" creationId="{25A07C3A-0C1D-4478-BA25-74222CD5E1A6}"/>
          </ac:spMkLst>
        </pc:spChg>
        <pc:spChg chg="add mod">
          <ac:chgData name="Sabarish, Gudla" userId="S::gsabarish@deloitte.com::0daac356-1e12-434f-92ca-8fed9ce16fc4" providerId="AD" clId="Web-{47FE4F0C-F145-4A62-A016-B302825F5CCC}" dt="2022-03-14T02:48:47.992" v="129" actId="1076"/>
          <ac:spMkLst>
            <pc:docMk/>
            <pc:sldMk cId="1918963109" sldId="276"/>
            <ac:spMk id="4" creationId="{2B1A1D2A-84E4-4ECE-9AD8-23C65053EA1D}"/>
          </ac:spMkLst>
        </pc:spChg>
        <pc:spChg chg="add mod">
          <ac:chgData name="Sabarish, Gudla" userId="S::gsabarish@deloitte.com::0daac356-1e12-434f-92ca-8fed9ce16fc4" providerId="AD" clId="Web-{47FE4F0C-F145-4A62-A016-B302825F5CCC}" dt="2022-03-14T03:12:55.414" v="469"/>
          <ac:spMkLst>
            <pc:docMk/>
            <pc:sldMk cId="1918963109" sldId="276"/>
            <ac:spMk id="5" creationId="{21E249B8-8BE4-4F66-A766-E54E8819CCCC}"/>
          </ac:spMkLst>
        </pc:spChg>
        <pc:spChg chg="add mod">
          <ac:chgData name="Sabarish, Gudla" userId="S::gsabarish@deloitte.com::0daac356-1e12-434f-92ca-8fed9ce16fc4" providerId="AD" clId="Web-{47FE4F0C-F145-4A62-A016-B302825F5CCC}" dt="2022-03-14T03:14:22.117" v="498" actId="20577"/>
          <ac:spMkLst>
            <pc:docMk/>
            <pc:sldMk cId="1918963109" sldId="276"/>
            <ac:spMk id="8" creationId="{952131A5-3DDB-44EC-A6FD-18E11520BFF3}"/>
          </ac:spMkLst>
        </pc:spChg>
        <pc:picChg chg="add mod">
          <ac:chgData name="Sabarish, Gudla" userId="S::gsabarish@deloitte.com::0daac356-1e12-434f-92ca-8fed9ce16fc4" providerId="AD" clId="Web-{47FE4F0C-F145-4A62-A016-B302825F5CCC}" dt="2022-03-14T02:50:49.242" v="164" actId="1076"/>
          <ac:picMkLst>
            <pc:docMk/>
            <pc:sldMk cId="1918963109" sldId="276"/>
            <ac:picMk id="7" creationId="{998BAFDA-2C3E-4D78-BFB4-60AAE9C64BEE}"/>
          </ac:picMkLst>
        </pc:picChg>
      </pc:sldChg>
    </pc:docChg>
  </pc:docChgLst>
  <pc:docChgLst>
    <pc:chgData name="Kumar, Gourav" userId="fd7bce1f-5980-4266-b592-54f57d5276dc" providerId="ADAL" clId="{75D16C5E-5012-4A36-AD20-7D1AE620FABD}"/>
    <pc:docChg chg="undo redo custSel addSld delSld modSld sldOrd">
      <pc:chgData name="Kumar, Gourav" userId="fd7bce1f-5980-4266-b592-54f57d5276dc" providerId="ADAL" clId="{75D16C5E-5012-4A36-AD20-7D1AE620FABD}" dt="2022-03-13T18:04:47.041" v="5578" actId="1076"/>
      <pc:docMkLst>
        <pc:docMk/>
      </pc:docMkLst>
      <pc:sldChg chg="modSp">
        <pc:chgData name="Kumar, Gourav" userId="fd7bce1f-5980-4266-b592-54f57d5276dc" providerId="ADAL" clId="{75D16C5E-5012-4A36-AD20-7D1AE620FABD}" dt="2022-03-13T18:04:03.650" v="5575" actId="113"/>
        <pc:sldMkLst>
          <pc:docMk/>
          <pc:sldMk cId="550069972" sldId="257"/>
        </pc:sldMkLst>
        <pc:graphicFrameChg chg="mod">
          <ac:chgData name="Kumar, Gourav" userId="fd7bce1f-5980-4266-b592-54f57d5276dc" providerId="ADAL" clId="{75D16C5E-5012-4A36-AD20-7D1AE620FABD}" dt="2022-03-13T18:04:03.650" v="5575" actId="113"/>
          <ac:graphicFrameMkLst>
            <pc:docMk/>
            <pc:sldMk cId="550069972" sldId="257"/>
            <ac:graphicFrameMk id="32" creationId="{28E08704-A69C-2D4E-CB11-F8E1AE63FA84}"/>
          </ac:graphicFrameMkLst>
        </pc:graphicFrameChg>
      </pc:sldChg>
      <pc:sldChg chg="addSp delSp modSp mod delDesignElem">
        <pc:chgData name="Kumar, Gourav" userId="fd7bce1f-5980-4266-b592-54f57d5276dc" providerId="ADAL" clId="{75D16C5E-5012-4A36-AD20-7D1AE620FABD}" dt="2022-03-13T18:04:47.041" v="5578" actId="1076"/>
        <pc:sldMkLst>
          <pc:docMk/>
          <pc:sldMk cId="741639050" sldId="258"/>
        </pc:sldMkLst>
        <pc:spChg chg="add del">
          <ac:chgData name="Kumar, Gourav" userId="fd7bce1f-5980-4266-b592-54f57d5276dc" providerId="ADAL" clId="{75D16C5E-5012-4A36-AD20-7D1AE620FABD}" dt="2022-03-13T05:26:26.045" v="26"/>
          <ac:spMkLst>
            <pc:docMk/>
            <pc:sldMk cId="741639050" sldId="258"/>
            <ac:spMk id="63" creationId="{C23416DF-B283-4D9F-A625-146552CA9EDB}"/>
          </ac:spMkLst>
        </pc:spChg>
        <pc:spChg chg="add del">
          <ac:chgData name="Kumar, Gourav" userId="fd7bce1f-5980-4266-b592-54f57d5276dc" providerId="ADAL" clId="{75D16C5E-5012-4A36-AD20-7D1AE620FABD}" dt="2022-03-13T05:26:26.045" v="26"/>
          <ac:spMkLst>
            <pc:docMk/>
            <pc:sldMk cId="741639050" sldId="258"/>
            <ac:spMk id="65" creationId="{73834904-4D9B-41F7-8DA6-0709FD9F7E9D}"/>
          </ac:spMkLst>
        </pc:spChg>
        <pc:spChg chg="add del">
          <ac:chgData name="Kumar, Gourav" userId="fd7bce1f-5980-4266-b592-54f57d5276dc" providerId="ADAL" clId="{75D16C5E-5012-4A36-AD20-7D1AE620FABD}" dt="2022-03-13T05:26:26.045" v="26"/>
          <ac:spMkLst>
            <pc:docMk/>
            <pc:sldMk cId="741639050" sldId="258"/>
            <ac:spMk id="69" creationId="{6DC2B03A-99C8-41EC-9E10-848CC094657F}"/>
          </ac:spMkLst>
        </pc:spChg>
        <pc:spChg chg="add del">
          <ac:chgData name="Kumar, Gourav" userId="fd7bce1f-5980-4266-b592-54f57d5276dc" providerId="ADAL" clId="{75D16C5E-5012-4A36-AD20-7D1AE620FABD}" dt="2022-03-13T05:26:26.045" v="26"/>
          <ac:spMkLst>
            <pc:docMk/>
            <pc:sldMk cId="741639050" sldId="258"/>
            <ac:spMk id="73" creationId="{DF395312-E11B-4CEE-B99D-1C6A091C075C}"/>
          </ac:spMkLst>
        </pc:spChg>
        <pc:spChg chg="add del">
          <ac:chgData name="Kumar, Gourav" userId="fd7bce1f-5980-4266-b592-54f57d5276dc" providerId="ADAL" clId="{75D16C5E-5012-4A36-AD20-7D1AE620FABD}" dt="2022-03-13T05:26:26.045" v="26"/>
          <ac:spMkLst>
            <pc:docMk/>
            <pc:sldMk cId="741639050" sldId="258"/>
            <ac:spMk id="75" creationId="{CA277E21-4A22-4F4B-A859-7EC231AEA5E0}"/>
          </ac:spMkLst>
        </pc:spChg>
        <pc:spChg chg="add del">
          <ac:chgData name="Kumar, Gourav" userId="fd7bce1f-5980-4266-b592-54f57d5276dc" providerId="ADAL" clId="{75D16C5E-5012-4A36-AD20-7D1AE620FABD}" dt="2022-03-13T05:26:26.045" v="26"/>
          <ac:spMkLst>
            <pc:docMk/>
            <pc:sldMk cId="741639050" sldId="258"/>
            <ac:spMk id="77" creationId="{54C05C7E-2D18-45A2-93F7-CDDC4526FB56}"/>
          </ac:spMkLst>
        </pc:spChg>
        <pc:spChg chg="add del">
          <ac:chgData name="Kumar, Gourav" userId="fd7bce1f-5980-4266-b592-54f57d5276dc" providerId="ADAL" clId="{75D16C5E-5012-4A36-AD20-7D1AE620FABD}" dt="2022-03-13T05:26:26.045" v="26"/>
          <ac:spMkLst>
            <pc:docMk/>
            <pc:sldMk cId="741639050" sldId="258"/>
            <ac:spMk id="79" creationId="{F920AD80-D6EE-4F0C-8E89-B6263C2F2576}"/>
          </ac:spMkLst>
        </pc:spChg>
        <pc:spChg chg="add del">
          <ac:chgData name="Kumar, Gourav" userId="fd7bce1f-5980-4266-b592-54f57d5276dc" providerId="ADAL" clId="{75D16C5E-5012-4A36-AD20-7D1AE620FABD}" dt="2022-03-13T05:26:26.045" v="26"/>
          <ac:spMkLst>
            <pc:docMk/>
            <pc:sldMk cId="741639050" sldId="258"/>
            <ac:spMk id="81" creationId="{6A045B26-F98C-4031-BC85-36A5A9E93549}"/>
          </ac:spMkLst>
        </pc:spChg>
        <pc:picChg chg="add mod">
          <ac:chgData name="Kumar, Gourav" userId="fd7bce1f-5980-4266-b592-54f57d5276dc" providerId="ADAL" clId="{75D16C5E-5012-4A36-AD20-7D1AE620FABD}" dt="2022-03-13T18:04:39.550" v="5577" actId="1076"/>
          <ac:picMkLst>
            <pc:docMk/>
            <pc:sldMk cId="741639050" sldId="258"/>
            <ac:picMk id="15" creationId="{4C7B36E0-ECCE-4F63-84FC-BB3FD33E5960}"/>
          </ac:picMkLst>
        </pc:picChg>
        <pc:picChg chg="mod">
          <ac:chgData name="Kumar, Gourav" userId="fd7bce1f-5980-4266-b592-54f57d5276dc" providerId="ADAL" clId="{75D16C5E-5012-4A36-AD20-7D1AE620FABD}" dt="2022-03-13T18:04:47.041" v="5578" actId="1076"/>
          <ac:picMkLst>
            <pc:docMk/>
            <pc:sldMk cId="741639050" sldId="258"/>
            <ac:picMk id="51" creationId="{085736F1-C811-4DC6-BDAF-C28429C3A0D9}"/>
          </ac:picMkLst>
        </pc:picChg>
        <pc:cxnChg chg="add del">
          <ac:chgData name="Kumar, Gourav" userId="fd7bce1f-5980-4266-b592-54f57d5276dc" providerId="ADAL" clId="{75D16C5E-5012-4A36-AD20-7D1AE620FABD}" dt="2022-03-13T05:26:26.045" v="26"/>
          <ac:cxnSpMkLst>
            <pc:docMk/>
            <pc:sldMk cId="741639050" sldId="258"/>
            <ac:cxnSpMk id="67" creationId="{C00D1207-ECAF-48E9-8834-2CE4D2198234}"/>
          </ac:cxnSpMkLst>
        </pc:cxnChg>
        <pc:cxnChg chg="add del">
          <ac:chgData name="Kumar, Gourav" userId="fd7bce1f-5980-4266-b592-54f57d5276dc" providerId="ADAL" clId="{75D16C5E-5012-4A36-AD20-7D1AE620FABD}" dt="2022-03-13T05:26:26.045" v="26"/>
          <ac:cxnSpMkLst>
            <pc:docMk/>
            <pc:sldMk cId="741639050" sldId="258"/>
            <ac:cxnSpMk id="71" creationId="{11E9621E-D18D-45F5-8B91-2FA8EBB096A5}"/>
          </ac:cxnSpMkLst>
        </pc:cxnChg>
      </pc:sldChg>
      <pc:sldChg chg="addSp delSp modSp mod delDesignElem">
        <pc:chgData name="Kumar, Gourav" userId="fd7bce1f-5980-4266-b592-54f57d5276dc" providerId="ADAL" clId="{75D16C5E-5012-4A36-AD20-7D1AE620FABD}" dt="2022-03-13T08:39:24.387" v="945" actId="1076"/>
        <pc:sldMkLst>
          <pc:docMk/>
          <pc:sldMk cId="3376222766" sldId="259"/>
        </pc:sldMkLst>
        <pc:spChg chg="mod ord">
          <ac:chgData name="Kumar, Gourav" userId="fd7bce1f-5980-4266-b592-54f57d5276dc" providerId="ADAL" clId="{75D16C5E-5012-4A36-AD20-7D1AE620FABD}" dt="2022-03-13T05:27:37.015" v="55" actId="20577"/>
          <ac:spMkLst>
            <pc:docMk/>
            <pc:sldMk cId="3376222766" sldId="259"/>
            <ac:spMk id="2" creationId="{FD8583C1-09F2-442D-82A2-92498610D5A1}"/>
          </ac:spMkLst>
        </pc:spChg>
        <pc:spChg chg="add del">
          <ac:chgData name="Kumar, Gourav" userId="fd7bce1f-5980-4266-b592-54f57d5276dc" providerId="ADAL" clId="{75D16C5E-5012-4A36-AD20-7D1AE620FABD}" dt="2022-03-13T07:30:41.133" v="74" actId="478"/>
          <ac:spMkLst>
            <pc:docMk/>
            <pc:sldMk cId="3376222766" sldId="259"/>
            <ac:spMk id="3" creationId="{F4411E42-FD64-4006-94A7-DE04C697665F}"/>
          </ac:spMkLst>
        </pc:spChg>
        <pc:spChg chg="add mod ord">
          <ac:chgData name="Kumar, Gourav" userId="fd7bce1f-5980-4266-b592-54f57d5276dc" providerId="ADAL" clId="{75D16C5E-5012-4A36-AD20-7D1AE620FABD}" dt="2022-03-13T08:38:17.440" v="936" actId="14100"/>
          <ac:spMkLst>
            <pc:docMk/>
            <pc:sldMk cId="3376222766" sldId="259"/>
            <ac:spMk id="8" creationId="{4FB4D004-1C07-468F-A4F6-547ECD171ABD}"/>
          </ac:spMkLst>
        </pc:spChg>
        <pc:spChg chg="add mod">
          <ac:chgData name="Kumar, Gourav" userId="fd7bce1f-5980-4266-b592-54f57d5276dc" providerId="ADAL" clId="{75D16C5E-5012-4A36-AD20-7D1AE620FABD}" dt="2022-03-13T08:33:36.496" v="882" actId="404"/>
          <ac:spMkLst>
            <pc:docMk/>
            <pc:sldMk cId="3376222766" sldId="259"/>
            <ac:spMk id="9" creationId="{C37DB714-414C-4F42-9144-8EC9CC6E4230}"/>
          </ac:spMkLst>
        </pc:spChg>
        <pc:spChg chg="add del mod">
          <ac:chgData name="Kumar, Gourav" userId="fd7bce1f-5980-4266-b592-54f57d5276dc" providerId="ADAL" clId="{75D16C5E-5012-4A36-AD20-7D1AE620FABD}" dt="2022-03-13T08:31:48.651" v="869" actId="478"/>
          <ac:spMkLst>
            <pc:docMk/>
            <pc:sldMk cId="3376222766" sldId="259"/>
            <ac:spMk id="10" creationId="{2C7FF23C-11B6-4536-BB14-CECE4C4534FD}"/>
          </ac:spMkLst>
        </pc:spChg>
        <pc:spChg chg="add mod">
          <ac:chgData name="Kumar, Gourav" userId="fd7bce1f-5980-4266-b592-54f57d5276dc" providerId="ADAL" clId="{75D16C5E-5012-4A36-AD20-7D1AE620FABD}" dt="2022-03-13T08:37:36.300" v="925" actId="1076"/>
          <ac:spMkLst>
            <pc:docMk/>
            <pc:sldMk cId="3376222766" sldId="259"/>
            <ac:spMk id="11" creationId="{F75E0CF6-83FE-4745-92FA-5DA9E0A2A158}"/>
          </ac:spMkLst>
        </pc:spChg>
        <pc:spChg chg="add mod ord">
          <ac:chgData name="Kumar, Gourav" userId="fd7bce1f-5980-4266-b592-54f57d5276dc" providerId="ADAL" clId="{75D16C5E-5012-4A36-AD20-7D1AE620FABD}" dt="2022-03-13T08:31:51.803" v="870" actId="1076"/>
          <ac:spMkLst>
            <pc:docMk/>
            <pc:sldMk cId="3376222766" sldId="259"/>
            <ac:spMk id="13" creationId="{185B677D-C787-4834-86A0-A20A1845320B}"/>
          </ac:spMkLst>
        </pc:spChg>
        <pc:spChg chg="add mod">
          <ac:chgData name="Kumar, Gourav" userId="fd7bce1f-5980-4266-b592-54f57d5276dc" providerId="ADAL" clId="{75D16C5E-5012-4A36-AD20-7D1AE620FABD}" dt="2022-03-13T08:32:08.082" v="872" actId="20577"/>
          <ac:spMkLst>
            <pc:docMk/>
            <pc:sldMk cId="3376222766" sldId="259"/>
            <ac:spMk id="14" creationId="{FB284C17-BD1A-4F73-8737-7A7973CB3B55}"/>
          </ac:spMkLst>
        </pc:spChg>
        <pc:spChg chg="add del">
          <ac:chgData name="Kumar, Gourav" userId="fd7bce1f-5980-4266-b592-54f57d5276dc" providerId="ADAL" clId="{75D16C5E-5012-4A36-AD20-7D1AE620FABD}" dt="2022-03-13T05:26:26.045" v="26"/>
          <ac:spMkLst>
            <pc:docMk/>
            <pc:sldMk cId="3376222766" sldId="259"/>
            <ac:spMk id="15" creationId="{77D7B666-D5E6-48CE-B26A-FB5E5C34AF90}"/>
          </ac:spMkLst>
        </pc:spChg>
        <pc:spChg chg="add del mod">
          <ac:chgData name="Kumar, Gourav" userId="fd7bce1f-5980-4266-b592-54f57d5276dc" providerId="ADAL" clId="{75D16C5E-5012-4A36-AD20-7D1AE620FABD}" dt="2022-03-13T08:30:41.272" v="843"/>
          <ac:spMkLst>
            <pc:docMk/>
            <pc:sldMk cId="3376222766" sldId="259"/>
            <ac:spMk id="16" creationId="{EC5480D0-68AF-49E8-BA34-A4B591A6CB21}"/>
          </ac:spMkLst>
        </pc:spChg>
        <pc:spChg chg="add del">
          <ac:chgData name="Kumar, Gourav" userId="fd7bce1f-5980-4266-b592-54f57d5276dc" providerId="ADAL" clId="{75D16C5E-5012-4A36-AD20-7D1AE620FABD}" dt="2022-03-13T05:26:26.045" v="26"/>
          <ac:spMkLst>
            <pc:docMk/>
            <pc:sldMk cId="3376222766" sldId="259"/>
            <ac:spMk id="17" creationId="{F6EE670A-A41A-44AD-BC1C-2090365EB5B3}"/>
          </ac:spMkLst>
        </pc:spChg>
        <pc:spChg chg="add mod">
          <ac:chgData name="Kumar, Gourav" userId="fd7bce1f-5980-4266-b592-54f57d5276dc" providerId="ADAL" clId="{75D16C5E-5012-4A36-AD20-7D1AE620FABD}" dt="2022-03-13T08:38:28.842" v="938" actId="1076"/>
          <ac:spMkLst>
            <pc:docMk/>
            <pc:sldMk cId="3376222766" sldId="259"/>
            <ac:spMk id="18" creationId="{DE19F845-6F3D-436F-8BEE-C9DCA8FAACFA}"/>
          </ac:spMkLst>
        </pc:spChg>
        <pc:picChg chg="add mod modCrop">
          <ac:chgData name="Kumar, Gourav" userId="fd7bce1f-5980-4266-b592-54f57d5276dc" providerId="ADAL" clId="{75D16C5E-5012-4A36-AD20-7D1AE620FABD}" dt="2022-03-13T08:34:37.271" v="888" actId="1076"/>
          <ac:picMkLst>
            <pc:docMk/>
            <pc:sldMk cId="3376222766" sldId="259"/>
            <ac:picMk id="5" creationId="{ECE482E2-EDEE-457E-B16E-68DA311CCACA}"/>
          </ac:picMkLst>
        </pc:picChg>
        <pc:picChg chg="add mod">
          <ac:chgData name="Kumar, Gourav" userId="fd7bce1f-5980-4266-b592-54f57d5276dc" providerId="ADAL" clId="{75D16C5E-5012-4A36-AD20-7D1AE620FABD}" dt="2022-03-13T08:38:19.455" v="937" actId="14100"/>
          <ac:picMkLst>
            <pc:docMk/>
            <pc:sldMk cId="3376222766" sldId="259"/>
            <ac:picMk id="7" creationId="{9CD8DCB1-20A5-4824-AAA8-280B7B883C35}"/>
          </ac:picMkLst>
        </pc:picChg>
        <pc:picChg chg="add del mod modCrop">
          <ac:chgData name="Kumar, Gourav" userId="fd7bce1f-5980-4266-b592-54f57d5276dc" providerId="ADAL" clId="{75D16C5E-5012-4A36-AD20-7D1AE620FABD}" dt="2022-03-13T08:20:07.821" v="300" actId="478"/>
          <ac:picMkLst>
            <pc:docMk/>
            <pc:sldMk cId="3376222766" sldId="259"/>
            <ac:picMk id="12" creationId="{B90CA6E5-CC56-4BE7-9460-F3842D57E309}"/>
          </ac:picMkLst>
        </pc:picChg>
        <pc:picChg chg="add mod">
          <ac:chgData name="Kumar, Gourav" userId="fd7bce1f-5980-4266-b592-54f57d5276dc" providerId="ADAL" clId="{75D16C5E-5012-4A36-AD20-7D1AE620FABD}" dt="2022-03-13T08:39:24.387" v="945" actId="1076"/>
          <ac:picMkLst>
            <pc:docMk/>
            <pc:sldMk cId="3376222766" sldId="259"/>
            <ac:picMk id="20" creationId="{202C0D52-CAD6-4493-9FE5-9434410E9B43}"/>
          </ac:picMkLst>
        </pc:picChg>
      </pc:sldChg>
      <pc:sldChg chg="addSp delSp delDesignElem">
        <pc:chgData name="Kumar, Gourav" userId="fd7bce1f-5980-4266-b592-54f57d5276dc" providerId="ADAL" clId="{75D16C5E-5012-4A36-AD20-7D1AE620FABD}" dt="2022-03-13T05:26:26.045" v="26"/>
        <pc:sldMkLst>
          <pc:docMk/>
          <pc:sldMk cId="36391871" sldId="260"/>
        </pc:sldMkLst>
        <pc:spChg chg="add del">
          <ac:chgData name="Kumar, Gourav" userId="fd7bce1f-5980-4266-b592-54f57d5276dc" providerId="ADAL" clId="{75D16C5E-5012-4A36-AD20-7D1AE620FABD}" dt="2022-03-13T05:26:26.045" v="26"/>
          <ac:spMkLst>
            <pc:docMk/>
            <pc:sldMk cId="36391871" sldId="260"/>
            <ac:spMk id="8" creationId="{39E4C68A-A4A9-48A4-9FF2-D2896B1EA01F}"/>
          </ac:spMkLst>
        </pc:spChg>
        <pc:spChg chg="add del">
          <ac:chgData name="Kumar, Gourav" userId="fd7bce1f-5980-4266-b592-54f57d5276dc" providerId="ADAL" clId="{75D16C5E-5012-4A36-AD20-7D1AE620FABD}" dt="2022-03-13T05:26:26.045" v="26"/>
          <ac:spMkLst>
            <pc:docMk/>
            <pc:sldMk cId="36391871" sldId="260"/>
            <ac:spMk id="10" creationId="{E2B9AEA5-52CB-49A6-AF8A-33502F291B91}"/>
          </ac:spMkLst>
        </pc:spChg>
      </pc:sldChg>
      <pc:sldChg chg="addSp delSp delDesignElem">
        <pc:chgData name="Kumar, Gourav" userId="fd7bce1f-5980-4266-b592-54f57d5276dc" providerId="ADAL" clId="{75D16C5E-5012-4A36-AD20-7D1AE620FABD}" dt="2022-03-13T05:26:26.045" v="26"/>
        <pc:sldMkLst>
          <pc:docMk/>
          <pc:sldMk cId="842183894" sldId="262"/>
        </pc:sldMkLst>
        <pc:spChg chg="add del">
          <ac:chgData name="Kumar, Gourav" userId="fd7bce1f-5980-4266-b592-54f57d5276dc" providerId="ADAL" clId="{75D16C5E-5012-4A36-AD20-7D1AE620FABD}" dt="2022-03-13T05:26:26.045" v="26"/>
          <ac:spMkLst>
            <pc:docMk/>
            <pc:sldMk cId="842183894" sldId="262"/>
            <ac:spMk id="8" creationId="{77D7B666-D5E6-48CE-B26A-FB5E5C34AF90}"/>
          </ac:spMkLst>
        </pc:spChg>
        <pc:spChg chg="add del">
          <ac:chgData name="Kumar, Gourav" userId="fd7bce1f-5980-4266-b592-54f57d5276dc" providerId="ADAL" clId="{75D16C5E-5012-4A36-AD20-7D1AE620FABD}" dt="2022-03-13T05:26:26.045" v="26"/>
          <ac:spMkLst>
            <pc:docMk/>
            <pc:sldMk cId="842183894" sldId="262"/>
            <ac:spMk id="10" creationId="{F6EE670A-A41A-44AD-BC1C-2090365EB5B3}"/>
          </ac:spMkLst>
        </pc:spChg>
      </pc:sldChg>
      <pc:sldChg chg="addSp delSp delDesignElem">
        <pc:chgData name="Kumar, Gourav" userId="fd7bce1f-5980-4266-b592-54f57d5276dc" providerId="ADAL" clId="{75D16C5E-5012-4A36-AD20-7D1AE620FABD}" dt="2022-03-13T05:26:26.045" v="26"/>
        <pc:sldMkLst>
          <pc:docMk/>
          <pc:sldMk cId="3024422444" sldId="265"/>
        </pc:sldMkLst>
        <pc:spChg chg="add del">
          <ac:chgData name="Kumar, Gourav" userId="fd7bce1f-5980-4266-b592-54f57d5276dc" providerId="ADAL" clId="{75D16C5E-5012-4A36-AD20-7D1AE620FABD}" dt="2022-03-13T05:26:26.045" v="26"/>
          <ac:spMkLst>
            <pc:docMk/>
            <pc:sldMk cId="3024422444" sldId="265"/>
            <ac:spMk id="14" creationId="{81AEB8A9-B768-4E30-BA55-D919E6687343}"/>
          </ac:spMkLst>
        </pc:spChg>
      </pc:sldChg>
      <pc:sldChg chg="addSp delSp modSp mod delDesignElem">
        <pc:chgData name="Kumar, Gourav" userId="fd7bce1f-5980-4266-b592-54f57d5276dc" providerId="ADAL" clId="{75D16C5E-5012-4A36-AD20-7D1AE620FABD}" dt="2022-03-13T05:26:26.045" v="26"/>
        <pc:sldMkLst>
          <pc:docMk/>
          <pc:sldMk cId="1062181589" sldId="266"/>
        </pc:sldMkLst>
        <pc:spChg chg="mod">
          <ac:chgData name="Kumar, Gourav" userId="fd7bce1f-5980-4266-b592-54f57d5276dc" providerId="ADAL" clId="{75D16C5E-5012-4A36-AD20-7D1AE620FABD}" dt="2022-03-13T05:26:26.045" v="26"/>
          <ac:spMkLst>
            <pc:docMk/>
            <pc:sldMk cId="1062181589" sldId="266"/>
            <ac:spMk id="2" creationId="{67147EE6-6F80-4EEA-BECF-9E6243A852E3}"/>
          </ac:spMkLst>
        </pc:spChg>
        <pc:spChg chg="add del">
          <ac:chgData name="Kumar, Gourav" userId="fd7bce1f-5980-4266-b592-54f57d5276dc" providerId="ADAL" clId="{75D16C5E-5012-4A36-AD20-7D1AE620FABD}" dt="2022-03-13T05:26:26.045" v="26"/>
          <ac:spMkLst>
            <pc:docMk/>
            <pc:sldMk cId="1062181589" sldId="266"/>
            <ac:spMk id="10" creationId="{81AEB8A9-B768-4E30-BA55-D919E6687343}"/>
          </ac:spMkLst>
        </pc:spChg>
      </pc:sldChg>
      <pc:sldChg chg="new del">
        <pc:chgData name="Kumar, Gourav" userId="fd7bce1f-5980-4266-b592-54f57d5276dc" providerId="ADAL" clId="{75D16C5E-5012-4A36-AD20-7D1AE620FABD}" dt="2022-03-13T08:39:40.300" v="947" actId="47"/>
        <pc:sldMkLst>
          <pc:docMk/>
          <pc:sldMk cId="1291661777" sldId="267"/>
        </pc:sldMkLst>
      </pc:sldChg>
      <pc:sldChg chg="modSp del mod">
        <pc:chgData name="Kumar, Gourav" userId="fd7bce1f-5980-4266-b592-54f57d5276dc" providerId="ADAL" clId="{75D16C5E-5012-4A36-AD20-7D1AE620FABD}" dt="2022-03-13T07:41:02.783" v="75" actId="2696"/>
        <pc:sldMkLst>
          <pc:docMk/>
          <pc:sldMk cId="2219870369" sldId="267"/>
        </pc:sldMkLst>
        <pc:spChg chg="mod">
          <ac:chgData name="Kumar, Gourav" userId="fd7bce1f-5980-4266-b592-54f57d5276dc" providerId="ADAL" clId="{75D16C5E-5012-4A36-AD20-7D1AE620FABD}" dt="2022-03-13T05:30:09.326" v="61" actId="20577"/>
          <ac:spMkLst>
            <pc:docMk/>
            <pc:sldMk cId="2219870369" sldId="267"/>
            <ac:spMk id="2" creationId="{38A2F829-A8FE-4F2B-9CAC-A864F77ECF70}"/>
          </ac:spMkLst>
        </pc:spChg>
        <pc:spChg chg="mod">
          <ac:chgData name="Kumar, Gourav" userId="fd7bce1f-5980-4266-b592-54f57d5276dc" providerId="ADAL" clId="{75D16C5E-5012-4A36-AD20-7D1AE620FABD}" dt="2022-03-13T05:51:55.902" v="73" actId="20577"/>
          <ac:spMkLst>
            <pc:docMk/>
            <pc:sldMk cId="2219870369" sldId="267"/>
            <ac:spMk id="3" creationId="{23F4EA67-D6FE-4298-926B-AEEB41A124A3}"/>
          </ac:spMkLst>
        </pc:spChg>
      </pc:sldChg>
      <pc:sldChg chg="addSp delSp modSp add mod">
        <pc:chgData name="Kumar, Gourav" userId="fd7bce1f-5980-4266-b592-54f57d5276dc" providerId="ADAL" clId="{75D16C5E-5012-4A36-AD20-7D1AE620FABD}" dt="2022-03-13T08:55:54.341" v="1728" actId="20577"/>
        <pc:sldMkLst>
          <pc:docMk/>
          <pc:sldMk cId="2346128452" sldId="267"/>
        </pc:sldMkLst>
        <pc:spChg chg="mod">
          <ac:chgData name="Kumar, Gourav" userId="fd7bce1f-5980-4266-b592-54f57d5276dc" providerId="ADAL" clId="{75D16C5E-5012-4A36-AD20-7D1AE620FABD}" dt="2022-03-13T08:46:22.509" v="1278" actId="14100"/>
          <ac:spMkLst>
            <pc:docMk/>
            <pc:sldMk cId="2346128452" sldId="267"/>
            <ac:spMk id="9" creationId="{C37DB714-414C-4F42-9144-8EC9CC6E4230}"/>
          </ac:spMkLst>
        </pc:spChg>
        <pc:spChg chg="mod">
          <ac:chgData name="Kumar, Gourav" userId="fd7bce1f-5980-4266-b592-54f57d5276dc" providerId="ADAL" clId="{75D16C5E-5012-4A36-AD20-7D1AE620FABD}" dt="2022-03-13T08:40:01.650" v="953" actId="20577"/>
          <ac:spMkLst>
            <pc:docMk/>
            <pc:sldMk cId="2346128452" sldId="267"/>
            <ac:spMk id="11" creationId="{F75E0CF6-83FE-4745-92FA-5DA9E0A2A158}"/>
          </ac:spMkLst>
        </pc:spChg>
        <pc:spChg chg="mod">
          <ac:chgData name="Kumar, Gourav" userId="fd7bce1f-5980-4266-b592-54f57d5276dc" providerId="ADAL" clId="{75D16C5E-5012-4A36-AD20-7D1AE620FABD}" dt="2022-03-13T08:55:54.341" v="1728" actId="20577"/>
          <ac:spMkLst>
            <pc:docMk/>
            <pc:sldMk cId="2346128452" sldId="267"/>
            <ac:spMk id="14" creationId="{FB284C17-BD1A-4F73-8737-7A7973CB3B55}"/>
          </ac:spMkLst>
        </pc:spChg>
        <pc:spChg chg="mod ord">
          <ac:chgData name="Kumar, Gourav" userId="fd7bce1f-5980-4266-b592-54f57d5276dc" providerId="ADAL" clId="{75D16C5E-5012-4A36-AD20-7D1AE620FABD}" dt="2022-03-13T08:54:45.154" v="1648" actId="1076"/>
          <ac:spMkLst>
            <pc:docMk/>
            <pc:sldMk cId="2346128452" sldId="267"/>
            <ac:spMk id="18" creationId="{DE19F845-6F3D-436F-8BEE-C9DCA8FAACFA}"/>
          </ac:spMkLst>
        </pc:spChg>
        <pc:picChg chg="add mod">
          <ac:chgData name="Kumar, Gourav" userId="fd7bce1f-5980-4266-b592-54f57d5276dc" providerId="ADAL" clId="{75D16C5E-5012-4A36-AD20-7D1AE620FABD}" dt="2022-03-13T08:42:49.739" v="963" actId="1076"/>
          <ac:picMkLst>
            <pc:docMk/>
            <pc:sldMk cId="2346128452" sldId="267"/>
            <ac:picMk id="4" creationId="{D5ED6A1F-5EFB-440A-88FC-C650D82BA5AE}"/>
          </ac:picMkLst>
        </pc:picChg>
        <pc:picChg chg="del">
          <ac:chgData name="Kumar, Gourav" userId="fd7bce1f-5980-4266-b592-54f57d5276dc" providerId="ADAL" clId="{75D16C5E-5012-4A36-AD20-7D1AE620FABD}" dt="2022-03-13T08:49:00.919" v="1279" actId="478"/>
          <ac:picMkLst>
            <pc:docMk/>
            <pc:sldMk cId="2346128452" sldId="267"/>
            <ac:picMk id="5" creationId="{ECE482E2-EDEE-457E-B16E-68DA311CCACA}"/>
          </ac:picMkLst>
        </pc:picChg>
        <pc:picChg chg="del">
          <ac:chgData name="Kumar, Gourav" userId="fd7bce1f-5980-4266-b592-54f57d5276dc" providerId="ADAL" clId="{75D16C5E-5012-4A36-AD20-7D1AE620FABD}" dt="2022-03-13T08:42:26.048" v="956" actId="478"/>
          <ac:picMkLst>
            <pc:docMk/>
            <pc:sldMk cId="2346128452" sldId="267"/>
            <ac:picMk id="7" creationId="{9CD8DCB1-20A5-4824-AAA8-280B7B883C35}"/>
          </ac:picMkLst>
        </pc:picChg>
        <pc:picChg chg="add mod">
          <ac:chgData name="Kumar, Gourav" userId="fd7bce1f-5980-4266-b592-54f57d5276dc" providerId="ADAL" clId="{75D16C5E-5012-4A36-AD20-7D1AE620FABD}" dt="2022-03-13T08:52:24.827" v="1408" actId="14100"/>
          <ac:picMkLst>
            <pc:docMk/>
            <pc:sldMk cId="2346128452" sldId="267"/>
            <ac:picMk id="10" creationId="{6790FE4E-A7B4-4180-A98F-ABDD6E90035F}"/>
          </ac:picMkLst>
        </pc:picChg>
      </pc:sldChg>
      <pc:sldChg chg="addSp delSp modSp add mod">
        <pc:chgData name="Kumar, Gourav" userId="fd7bce1f-5980-4266-b592-54f57d5276dc" providerId="ADAL" clId="{75D16C5E-5012-4A36-AD20-7D1AE620FABD}" dt="2022-03-13T10:02:26.921" v="2499" actId="20577"/>
        <pc:sldMkLst>
          <pc:docMk/>
          <pc:sldMk cId="2265603079" sldId="268"/>
        </pc:sldMkLst>
        <pc:spChg chg="mod">
          <ac:chgData name="Kumar, Gourav" userId="fd7bce1f-5980-4266-b592-54f57d5276dc" providerId="ADAL" clId="{75D16C5E-5012-4A36-AD20-7D1AE620FABD}" dt="2022-03-13T09:42:59.268" v="2064" actId="1076"/>
          <ac:spMkLst>
            <pc:docMk/>
            <pc:sldMk cId="2265603079" sldId="268"/>
            <ac:spMk id="8" creationId="{4FB4D004-1C07-468F-A4F6-547ECD171ABD}"/>
          </ac:spMkLst>
        </pc:spChg>
        <pc:spChg chg="mod">
          <ac:chgData name="Kumar, Gourav" userId="fd7bce1f-5980-4266-b592-54f57d5276dc" providerId="ADAL" clId="{75D16C5E-5012-4A36-AD20-7D1AE620FABD}" dt="2022-03-13T09:49:26.732" v="2068" actId="14100"/>
          <ac:spMkLst>
            <pc:docMk/>
            <pc:sldMk cId="2265603079" sldId="268"/>
            <ac:spMk id="9" creationId="{C37DB714-414C-4F42-9144-8EC9CC6E4230}"/>
          </ac:spMkLst>
        </pc:spChg>
        <pc:spChg chg="del">
          <ac:chgData name="Kumar, Gourav" userId="fd7bce1f-5980-4266-b592-54f57d5276dc" providerId="ADAL" clId="{75D16C5E-5012-4A36-AD20-7D1AE620FABD}" dt="2022-03-13T08:56:38.788" v="1737" actId="478"/>
          <ac:spMkLst>
            <pc:docMk/>
            <pc:sldMk cId="2265603079" sldId="268"/>
            <ac:spMk id="11" creationId="{F75E0CF6-83FE-4745-92FA-5DA9E0A2A158}"/>
          </ac:spMkLst>
        </pc:spChg>
        <pc:spChg chg="mod">
          <ac:chgData name="Kumar, Gourav" userId="fd7bce1f-5980-4266-b592-54f57d5276dc" providerId="ADAL" clId="{75D16C5E-5012-4A36-AD20-7D1AE620FABD}" dt="2022-03-13T10:02:26.921" v="2499" actId="20577"/>
          <ac:spMkLst>
            <pc:docMk/>
            <pc:sldMk cId="2265603079" sldId="268"/>
            <ac:spMk id="14" creationId="{FB284C17-BD1A-4F73-8737-7A7973CB3B55}"/>
          </ac:spMkLst>
        </pc:spChg>
        <pc:spChg chg="add mod">
          <ac:chgData name="Kumar, Gourav" userId="fd7bce1f-5980-4266-b592-54f57d5276dc" providerId="ADAL" clId="{75D16C5E-5012-4A36-AD20-7D1AE620FABD}" dt="2022-03-13T08:56:49.704" v="1739" actId="1076"/>
          <ac:spMkLst>
            <pc:docMk/>
            <pc:sldMk cId="2265603079" sldId="268"/>
            <ac:spMk id="16" creationId="{555949B5-933F-480F-83F0-109011B950E2}"/>
          </ac:spMkLst>
        </pc:spChg>
        <pc:spChg chg="mod">
          <ac:chgData name="Kumar, Gourav" userId="fd7bce1f-5980-4266-b592-54f57d5276dc" providerId="ADAL" clId="{75D16C5E-5012-4A36-AD20-7D1AE620FABD}" dt="2022-03-13T09:51:20.800" v="2126" actId="14100"/>
          <ac:spMkLst>
            <pc:docMk/>
            <pc:sldMk cId="2265603079" sldId="268"/>
            <ac:spMk id="18" creationId="{DE19F845-6F3D-436F-8BEE-C9DCA8FAACFA}"/>
          </ac:spMkLst>
        </pc:spChg>
        <pc:picChg chg="del">
          <ac:chgData name="Kumar, Gourav" userId="fd7bce1f-5980-4266-b592-54f57d5276dc" providerId="ADAL" clId="{75D16C5E-5012-4A36-AD20-7D1AE620FABD}" dt="2022-03-13T08:56:55.349" v="1740" actId="478"/>
          <ac:picMkLst>
            <pc:docMk/>
            <pc:sldMk cId="2265603079" sldId="268"/>
            <ac:picMk id="4" creationId="{D5ED6A1F-5EFB-440A-88FC-C650D82BA5AE}"/>
          </ac:picMkLst>
        </pc:picChg>
        <pc:picChg chg="add mod">
          <ac:chgData name="Kumar, Gourav" userId="fd7bce1f-5980-4266-b592-54f57d5276dc" providerId="ADAL" clId="{75D16C5E-5012-4A36-AD20-7D1AE620FABD}" dt="2022-03-13T08:57:40.444" v="1748" actId="14100"/>
          <ac:picMkLst>
            <pc:docMk/>
            <pc:sldMk cId="2265603079" sldId="268"/>
            <ac:picMk id="5" creationId="{EA4808AC-197D-473E-98B0-F09B3B083FEA}"/>
          </ac:picMkLst>
        </pc:picChg>
        <pc:picChg chg="add mod">
          <ac:chgData name="Kumar, Gourav" userId="fd7bce1f-5980-4266-b592-54f57d5276dc" providerId="ADAL" clId="{75D16C5E-5012-4A36-AD20-7D1AE620FABD}" dt="2022-03-13T09:50:38.529" v="2078" actId="1076"/>
          <ac:picMkLst>
            <pc:docMk/>
            <pc:sldMk cId="2265603079" sldId="268"/>
            <ac:picMk id="7" creationId="{74DD325D-1FEC-4D4E-9352-46AA7AF63601}"/>
          </ac:picMkLst>
        </pc:picChg>
        <pc:picChg chg="del mod">
          <ac:chgData name="Kumar, Gourav" userId="fd7bce1f-5980-4266-b592-54f57d5276dc" providerId="ADAL" clId="{75D16C5E-5012-4A36-AD20-7D1AE620FABD}" dt="2022-03-13T09:49:56.784" v="2070" actId="478"/>
          <ac:picMkLst>
            <pc:docMk/>
            <pc:sldMk cId="2265603079" sldId="268"/>
            <ac:picMk id="10" creationId="{6790FE4E-A7B4-4180-A98F-ABDD6E90035F}"/>
          </ac:picMkLst>
        </pc:picChg>
      </pc:sldChg>
      <pc:sldChg chg="new del">
        <pc:chgData name="Kumar, Gourav" userId="fd7bce1f-5980-4266-b592-54f57d5276dc" providerId="ADAL" clId="{75D16C5E-5012-4A36-AD20-7D1AE620FABD}" dt="2022-03-13T09:03:46.479" v="1752" actId="680"/>
        <pc:sldMkLst>
          <pc:docMk/>
          <pc:sldMk cId="1689268072" sldId="269"/>
        </pc:sldMkLst>
      </pc:sldChg>
      <pc:sldChg chg="addSp delSp modSp add mod">
        <pc:chgData name="Kumar, Gourav" userId="fd7bce1f-5980-4266-b592-54f57d5276dc" providerId="ADAL" clId="{75D16C5E-5012-4A36-AD20-7D1AE620FABD}" dt="2022-03-13T10:14:06.936" v="3307" actId="20577"/>
        <pc:sldMkLst>
          <pc:docMk/>
          <pc:sldMk cId="1896831092" sldId="269"/>
        </pc:sldMkLst>
        <pc:spChg chg="mod">
          <ac:chgData name="Kumar, Gourav" userId="fd7bce1f-5980-4266-b592-54f57d5276dc" providerId="ADAL" clId="{75D16C5E-5012-4A36-AD20-7D1AE620FABD}" dt="2022-03-13T10:12:09.176" v="3158" actId="14100"/>
          <ac:spMkLst>
            <pc:docMk/>
            <pc:sldMk cId="1896831092" sldId="269"/>
            <ac:spMk id="8" creationId="{4FB4D004-1C07-468F-A4F6-547ECD171ABD}"/>
          </ac:spMkLst>
        </pc:spChg>
        <pc:spChg chg="mod">
          <ac:chgData name="Kumar, Gourav" userId="fd7bce1f-5980-4266-b592-54f57d5276dc" providerId="ADAL" clId="{75D16C5E-5012-4A36-AD20-7D1AE620FABD}" dt="2022-03-13T10:14:06.936" v="3307" actId="20577"/>
          <ac:spMkLst>
            <pc:docMk/>
            <pc:sldMk cId="1896831092" sldId="269"/>
            <ac:spMk id="9" creationId="{C37DB714-414C-4F42-9144-8EC9CC6E4230}"/>
          </ac:spMkLst>
        </pc:spChg>
        <pc:spChg chg="del mod">
          <ac:chgData name="Kumar, Gourav" userId="fd7bce1f-5980-4266-b592-54f57d5276dc" providerId="ADAL" clId="{75D16C5E-5012-4A36-AD20-7D1AE620FABD}" dt="2022-03-13T10:02:59.489" v="2506" actId="478"/>
          <ac:spMkLst>
            <pc:docMk/>
            <pc:sldMk cId="1896831092" sldId="269"/>
            <ac:spMk id="13" creationId="{185B677D-C787-4834-86A0-A20A1845320B}"/>
          </ac:spMkLst>
        </pc:spChg>
        <pc:spChg chg="del mod">
          <ac:chgData name="Kumar, Gourav" userId="fd7bce1f-5980-4266-b592-54f57d5276dc" providerId="ADAL" clId="{75D16C5E-5012-4A36-AD20-7D1AE620FABD}" dt="2022-03-13T10:03:02.611" v="2508" actId="478"/>
          <ac:spMkLst>
            <pc:docMk/>
            <pc:sldMk cId="1896831092" sldId="269"/>
            <ac:spMk id="14" creationId="{FB284C17-BD1A-4F73-8737-7A7973CB3B55}"/>
          </ac:spMkLst>
        </pc:spChg>
        <pc:spChg chg="mod">
          <ac:chgData name="Kumar, Gourav" userId="fd7bce1f-5980-4266-b592-54f57d5276dc" providerId="ADAL" clId="{75D16C5E-5012-4A36-AD20-7D1AE620FABD}" dt="2022-03-13T10:05:35.029" v="2582" actId="20577"/>
          <ac:spMkLst>
            <pc:docMk/>
            <pc:sldMk cId="1896831092" sldId="269"/>
            <ac:spMk id="16" creationId="{555949B5-933F-480F-83F0-109011B950E2}"/>
          </ac:spMkLst>
        </pc:spChg>
        <pc:spChg chg="del">
          <ac:chgData name="Kumar, Gourav" userId="fd7bce1f-5980-4266-b592-54f57d5276dc" providerId="ADAL" clId="{75D16C5E-5012-4A36-AD20-7D1AE620FABD}" dt="2022-03-13T10:02:56.925" v="2504" actId="478"/>
          <ac:spMkLst>
            <pc:docMk/>
            <pc:sldMk cId="1896831092" sldId="269"/>
            <ac:spMk id="18" creationId="{DE19F845-6F3D-436F-8BEE-C9DCA8FAACFA}"/>
          </ac:spMkLst>
        </pc:spChg>
        <pc:spChg chg="add del mod">
          <ac:chgData name="Kumar, Gourav" userId="fd7bce1f-5980-4266-b592-54f57d5276dc" providerId="ADAL" clId="{75D16C5E-5012-4A36-AD20-7D1AE620FABD}" dt="2022-03-13T10:02:56.925" v="2504" actId="478"/>
          <ac:spMkLst>
            <pc:docMk/>
            <pc:sldMk cId="1896831092" sldId="269"/>
            <ac:spMk id="19" creationId="{88F7064B-7CCA-4637-AB43-164554BB5DA0}"/>
          </ac:spMkLst>
        </pc:spChg>
        <pc:spChg chg="add del mod">
          <ac:chgData name="Kumar, Gourav" userId="fd7bce1f-5980-4266-b592-54f57d5276dc" providerId="ADAL" clId="{75D16C5E-5012-4A36-AD20-7D1AE620FABD}" dt="2022-03-13T10:02:56.925" v="2504" actId="478"/>
          <ac:spMkLst>
            <pc:docMk/>
            <pc:sldMk cId="1896831092" sldId="269"/>
            <ac:spMk id="21" creationId="{CC3E88BD-2FBB-4555-8ED7-B7EB375B0358}"/>
          </ac:spMkLst>
        </pc:spChg>
        <pc:picChg chg="add mod modCrop">
          <ac:chgData name="Kumar, Gourav" userId="fd7bce1f-5980-4266-b592-54f57d5276dc" providerId="ADAL" clId="{75D16C5E-5012-4A36-AD20-7D1AE620FABD}" dt="2022-03-13T10:05:45.506" v="2584" actId="1076"/>
          <ac:picMkLst>
            <pc:docMk/>
            <pc:sldMk cId="1896831092" sldId="269"/>
            <ac:picMk id="4" creationId="{AE6C6A86-D332-491C-9D81-004C0E680A4C}"/>
          </ac:picMkLst>
        </pc:picChg>
        <pc:picChg chg="del mod">
          <ac:chgData name="Kumar, Gourav" userId="fd7bce1f-5980-4266-b592-54f57d5276dc" providerId="ADAL" clId="{75D16C5E-5012-4A36-AD20-7D1AE620FABD}" dt="2022-03-13T10:03:16.548" v="2512" actId="478"/>
          <ac:picMkLst>
            <pc:docMk/>
            <pc:sldMk cId="1896831092" sldId="269"/>
            <ac:picMk id="5" creationId="{EA4808AC-197D-473E-98B0-F09B3B083FEA}"/>
          </ac:picMkLst>
        </pc:picChg>
        <pc:picChg chg="del">
          <ac:chgData name="Kumar, Gourav" userId="fd7bce1f-5980-4266-b592-54f57d5276dc" providerId="ADAL" clId="{75D16C5E-5012-4A36-AD20-7D1AE620FABD}" dt="2022-03-13T10:02:58.463" v="2505" actId="478"/>
          <ac:picMkLst>
            <pc:docMk/>
            <pc:sldMk cId="1896831092" sldId="269"/>
            <ac:picMk id="7" creationId="{74DD325D-1FEC-4D4E-9352-46AA7AF63601}"/>
          </ac:picMkLst>
        </pc:picChg>
      </pc:sldChg>
      <pc:sldChg chg="addSp delSp modSp mod">
        <pc:chgData name="Kumar, Gourav" userId="fd7bce1f-5980-4266-b592-54f57d5276dc" providerId="ADAL" clId="{75D16C5E-5012-4A36-AD20-7D1AE620FABD}" dt="2022-03-13T17:25:26.106" v="4645" actId="6549"/>
        <pc:sldMkLst>
          <pc:docMk/>
          <pc:sldMk cId="159796130" sldId="270"/>
        </pc:sldMkLst>
        <pc:spChg chg="del mod">
          <ac:chgData name="Kumar, Gourav" userId="fd7bce1f-5980-4266-b592-54f57d5276dc" providerId="ADAL" clId="{75D16C5E-5012-4A36-AD20-7D1AE620FABD}" dt="2022-03-13T11:42:47.386" v="3355" actId="478"/>
          <ac:spMkLst>
            <pc:docMk/>
            <pc:sldMk cId="159796130" sldId="270"/>
            <ac:spMk id="2" creationId="{1A1D5DE1-BBF2-4005-A751-8FEAA285AEE4}"/>
          </ac:spMkLst>
        </pc:spChg>
        <pc:spChg chg="del mod">
          <ac:chgData name="Kumar, Gourav" userId="fd7bce1f-5980-4266-b592-54f57d5276dc" providerId="ADAL" clId="{75D16C5E-5012-4A36-AD20-7D1AE620FABD}" dt="2022-03-13T11:42:49.506" v="3356" actId="478"/>
          <ac:spMkLst>
            <pc:docMk/>
            <pc:sldMk cId="159796130" sldId="270"/>
            <ac:spMk id="3" creationId="{3EA4E9B7-3F86-43B4-945E-EB92989AE139}"/>
          </ac:spMkLst>
        </pc:spChg>
        <pc:spChg chg="add mod">
          <ac:chgData name="Kumar, Gourav" userId="fd7bce1f-5980-4266-b592-54f57d5276dc" providerId="ADAL" clId="{75D16C5E-5012-4A36-AD20-7D1AE620FABD}" dt="2022-03-13T11:46:55.954" v="3394" actId="6549"/>
          <ac:spMkLst>
            <pc:docMk/>
            <pc:sldMk cId="159796130" sldId="270"/>
            <ac:spMk id="13" creationId="{0DC231BB-CBB5-42C6-8A52-7724324D1EAE}"/>
          </ac:spMkLst>
        </pc:spChg>
        <pc:spChg chg="add mod">
          <ac:chgData name="Kumar, Gourav" userId="fd7bce1f-5980-4266-b592-54f57d5276dc" providerId="ADAL" clId="{75D16C5E-5012-4A36-AD20-7D1AE620FABD}" dt="2022-03-13T12:02:38.390" v="3712" actId="14100"/>
          <ac:spMkLst>
            <pc:docMk/>
            <pc:sldMk cId="159796130" sldId="270"/>
            <ac:spMk id="16" creationId="{E35D98A1-C2BB-4537-9B34-391B709252A6}"/>
          </ac:spMkLst>
        </pc:spChg>
        <pc:spChg chg="add mod">
          <ac:chgData name="Kumar, Gourav" userId="fd7bce1f-5980-4266-b592-54f57d5276dc" providerId="ADAL" clId="{75D16C5E-5012-4A36-AD20-7D1AE620FABD}" dt="2022-03-13T12:03:20.221" v="3720" actId="1076"/>
          <ac:spMkLst>
            <pc:docMk/>
            <pc:sldMk cId="159796130" sldId="270"/>
            <ac:spMk id="18" creationId="{C8043758-0D16-4CD1-A921-9376585CD557}"/>
          </ac:spMkLst>
        </pc:spChg>
        <pc:spChg chg="add mod">
          <ac:chgData name="Kumar, Gourav" userId="fd7bce1f-5980-4266-b592-54f57d5276dc" providerId="ADAL" clId="{75D16C5E-5012-4A36-AD20-7D1AE620FABD}" dt="2022-03-13T12:02:47.813" v="3713" actId="1076"/>
          <ac:spMkLst>
            <pc:docMk/>
            <pc:sldMk cId="159796130" sldId="270"/>
            <ac:spMk id="20" creationId="{10354856-0CCB-42FA-9E11-2455528E021F}"/>
          </ac:spMkLst>
        </pc:spChg>
        <pc:spChg chg="del">
          <ac:chgData name="Kumar, Gourav" userId="fd7bce1f-5980-4266-b592-54f57d5276dc" providerId="ADAL" clId="{75D16C5E-5012-4A36-AD20-7D1AE620FABD}" dt="2022-03-13T11:42:45.158" v="3354" actId="26606"/>
          <ac:spMkLst>
            <pc:docMk/>
            <pc:sldMk cId="159796130" sldId="270"/>
            <ac:spMk id="21" creationId="{B0890400-BB8B-4A44-AB63-65C7CA223EBA}"/>
          </ac:spMkLst>
        </pc:spChg>
        <pc:spChg chg="add mod">
          <ac:chgData name="Kumar, Gourav" userId="fd7bce1f-5980-4266-b592-54f57d5276dc" providerId="ADAL" clId="{75D16C5E-5012-4A36-AD20-7D1AE620FABD}" dt="2022-03-13T12:02:58.112" v="3716" actId="1076"/>
          <ac:spMkLst>
            <pc:docMk/>
            <pc:sldMk cId="159796130" sldId="270"/>
            <ac:spMk id="24" creationId="{0AFC9D64-46B2-45F0-AAA8-32B2A0BE828C}"/>
          </ac:spMkLst>
        </pc:spChg>
        <pc:spChg chg="add mod">
          <ac:chgData name="Kumar, Gourav" userId="fd7bce1f-5980-4266-b592-54f57d5276dc" providerId="ADAL" clId="{75D16C5E-5012-4A36-AD20-7D1AE620FABD}" dt="2022-03-13T17:25:26.106" v="4645" actId="6549"/>
          <ac:spMkLst>
            <pc:docMk/>
            <pc:sldMk cId="159796130" sldId="270"/>
            <ac:spMk id="26" creationId="{8F7C01F2-9FF4-4C66-A81F-885BF4BD5BAF}"/>
          </ac:spMkLst>
        </pc:spChg>
        <pc:spChg chg="add">
          <ac:chgData name="Kumar, Gourav" userId="fd7bce1f-5980-4266-b592-54f57d5276dc" providerId="ADAL" clId="{75D16C5E-5012-4A36-AD20-7D1AE620FABD}" dt="2022-03-13T11:42:45.158" v="3354" actId="26606"/>
          <ac:spMkLst>
            <pc:docMk/>
            <pc:sldMk cId="159796130" sldId="270"/>
            <ac:spMk id="27" creationId="{77D7B666-D5E6-48CE-B26A-FB5E5C34AF90}"/>
          </ac:spMkLst>
        </pc:spChg>
        <pc:spChg chg="add">
          <ac:chgData name="Kumar, Gourav" userId="fd7bce1f-5980-4266-b592-54f57d5276dc" providerId="ADAL" clId="{75D16C5E-5012-4A36-AD20-7D1AE620FABD}" dt="2022-03-13T11:42:45.158" v="3354" actId="26606"/>
          <ac:spMkLst>
            <pc:docMk/>
            <pc:sldMk cId="159796130" sldId="270"/>
            <ac:spMk id="29" creationId="{F6EE670A-A41A-44AD-BC1C-2090365EB5B3}"/>
          </ac:spMkLst>
        </pc:spChg>
        <pc:picChg chg="add mod">
          <ac:chgData name="Kumar, Gourav" userId="fd7bce1f-5980-4266-b592-54f57d5276dc" providerId="ADAL" clId="{75D16C5E-5012-4A36-AD20-7D1AE620FABD}" dt="2022-03-13T12:03:09.217" v="3718" actId="1076"/>
          <ac:picMkLst>
            <pc:docMk/>
            <pc:sldMk cId="159796130" sldId="270"/>
            <ac:picMk id="5" creationId="{E9E8D685-2D70-4683-A3E4-228F614DFAE9}"/>
          </ac:picMkLst>
        </pc:picChg>
        <pc:picChg chg="add mod">
          <ac:chgData name="Kumar, Gourav" userId="fd7bce1f-5980-4266-b592-54f57d5276dc" providerId="ADAL" clId="{75D16C5E-5012-4A36-AD20-7D1AE620FABD}" dt="2022-03-13T12:02:53.116" v="3715" actId="1076"/>
          <ac:picMkLst>
            <pc:docMk/>
            <pc:sldMk cId="159796130" sldId="270"/>
            <ac:picMk id="7" creationId="{A892FB1B-0CBF-4BBB-849A-65FED036E749}"/>
          </ac:picMkLst>
        </pc:picChg>
        <pc:picChg chg="add mod">
          <ac:chgData name="Kumar, Gourav" userId="fd7bce1f-5980-4266-b592-54f57d5276dc" providerId="ADAL" clId="{75D16C5E-5012-4A36-AD20-7D1AE620FABD}" dt="2022-03-13T12:32:45.230" v="4628" actId="1076"/>
          <ac:picMkLst>
            <pc:docMk/>
            <pc:sldMk cId="159796130" sldId="270"/>
            <ac:picMk id="11" creationId="{52A03727-68ED-417C-A835-FE1B65E9A4FF}"/>
          </ac:picMkLst>
        </pc:picChg>
        <pc:picChg chg="add mod">
          <ac:chgData name="Kumar, Gourav" userId="fd7bce1f-5980-4266-b592-54f57d5276dc" providerId="ADAL" clId="{75D16C5E-5012-4A36-AD20-7D1AE620FABD}" dt="2022-03-13T11:42:58.608" v="3357"/>
          <ac:picMkLst>
            <pc:docMk/>
            <pc:sldMk cId="159796130" sldId="270"/>
            <ac:picMk id="14" creationId="{0DA28E1E-9A29-439C-A5DD-447523252AF8}"/>
          </ac:picMkLst>
        </pc:picChg>
        <pc:picChg chg="add del mod">
          <ac:chgData name="Kumar, Gourav" userId="fd7bce1f-5980-4266-b592-54f57d5276dc" providerId="ADAL" clId="{75D16C5E-5012-4A36-AD20-7D1AE620FABD}" dt="2022-03-13T11:48:02.670" v="3397" actId="478"/>
          <ac:picMkLst>
            <pc:docMk/>
            <pc:sldMk cId="159796130" sldId="270"/>
            <ac:picMk id="23" creationId="{8B0771D2-753E-45EE-91A9-B4B5F5A89B8F}"/>
          </ac:picMkLst>
        </pc:picChg>
        <pc:cxnChg chg="del">
          <ac:chgData name="Kumar, Gourav" userId="fd7bce1f-5980-4266-b592-54f57d5276dc" providerId="ADAL" clId="{75D16C5E-5012-4A36-AD20-7D1AE620FABD}" dt="2022-03-13T11:42:45.158" v="3354" actId="26606"/>
          <ac:cxnSpMkLst>
            <pc:docMk/>
            <pc:sldMk cId="159796130" sldId="270"/>
            <ac:cxnSpMk id="22" creationId="{4D39B797-CDC6-4529-8A36-9CBFC9816337}"/>
          </ac:cxnSpMkLst>
        </pc:cxnChg>
      </pc:sldChg>
      <pc:sldChg chg="new del">
        <pc:chgData name="Kumar, Gourav" userId="fd7bce1f-5980-4266-b592-54f57d5276dc" providerId="ADAL" clId="{75D16C5E-5012-4A36-AD20-7D1AE620FABD}" dt="2022-03-13T09:03:45.477" v="1751" actId="680"/>
        <pc:sldMkLst>
          <pc:docMk/>
          <pc:sldMk cId="2395196593" sldId="270"/>
        </pc:sldMkLst>
      </pc:sldChg>
      <pc:sldChg chg="modSp mod">
        <pc:chgData name="Kumar, Gourav" userId="fd7bce1f-5980-4266-b592-54f57d5276dc" providerId="ADAL" clId="{75D16C5E-5012-4A36-AD20-7D1AE620FABD}" dt="2022-03-13T10:28:29.505" v="3353" actId="1076"/>
        <pc:sldMkLst>
          <pc:docMk/>
          <pc:sldMk cId="2540716274" sldId="271"/>
        </pc:sldMkLst>
        <pc:spChg chg="mod">
          <ac:chgData name="Kumar, Gourav" userId="fd7bce1f-5980-4266-b592-54f57d5276dc" providerId="ADAL" clId="{75D16C5E-5012-4A36-AD20-7D1AE620FABD}" dt="2022-03-13T10:28:29.505" v="3353" actId="1076"/>
          <ac:spMkLst>
            <pc:docMk/>
            <pc:sldMk cId="2540716274" sldId="271"/>
            <ac:spMk id="2" creationId="{23621FB7-651B-487D-9F42-21EAC69D83D1}"/>
          </ac:spMkLst>
        </pc:spChg>
        <pc:picChg chg="mod">
          <ac:chgData name="Kumar, Gourav" userId="fd7bce1f-5980-4266-b592-54f57d5276dc" providerId="ADAL" clId="{75D16C5E-5012-4A36-AD20-7D1AE620FABD}" dt="2022-03-13T10:27:52.168" v="3349" actId="1076"/>
          <ac:picMkLst>
            <pc:docMk/>
            <pc:sldMk cId="2540716274" sldId="271"/>
            <ac:picMk id="4" creationId="{23A5AFCE-800E-4D86-8B92-074C605E76E3}"/>
          </ac:picMkLst>
        </pc:picChg>
      </pc:sldChg>
      <pc:sldChg chg="addSp delSp modSp add mod">
        <pc:chgData name="Kumar, Gourav" userId="fd7bce1f-5980-4266-b592-54f57d5276dc" providerId="ADAL" clId="{75D16C5E-5012-4A36-AD20-7D1AE620FABD}" dt="2022-03-13T12:32:27.398" v="4627" actId="20577"/>
        <pc:sldMkLst>
          <pc:docMk/>
          <pc:sldMk cId="3283542421" sldId="272"/>
        </pc:sldMkLst>
        <pc:spChg chg="mod">
          <ac:chgData name="Kumar, Gourav" userId="fd7bce1f-5980-4266-b592-54f57d5276dc" providerId="ADAL" clId="{75D16C5E-5012-4A36-AD20-7D1AE620FABD}" dt="2022-03-13T12:08:30.296" v="3766" actId="14100"/>
          <ac:spMkLst>
            <pc:docMk/>
            <pc:sldMk cId="3283542421" sldId="272"/>
            <ac:spMk id="16" creationId="{E35D98A1-C2BB-4537-9B34-391B709252A6}"/>
          </ac:spMkLst>
        </pc:spChg>
        <pc:spChg chg="add mod">
          <ac:chgData name="Kumar, Gourav" userId="fd7bce1f-5980-4266-b592-54f57d5276dc" providerId="ADAL" clId="{75D16C5E-5012-4A36-AD20-7D1AE620FABD}" dt="2022-03-13T12:09:05.184" v="3771" actId="14100"/>
          <ac:spMkLst>
            <pc:docMk/>
            <pc:sldMk cId="3283542421" sldId="272"/>
            <ac:spMk id="17" creationId="{3E93F05B-CC92-4D6C-B127-8EA28C1F08DC}"/>
          </ac:spMkLst>
        </pc:spChg>
        <pc:spChg chg="del">
          <ac:chgData name="Kumar, Gourav" userId="fd7bce1f-5980-4266-b592-54f57d5276dc" providerId="ADAL" clId="{75D16C5E-5012-4A36-AD20-7D1AE620FABD}" dt="2022-03-13T12:06:49.064" v="3747" actId="478"/>
          <ac:spMkLst>
            <pc:docMk/>
            <pc:sldMk cId="3283542421" sldId="272"/>
            <ac:spMk id="18" creationId="{C8043758-0D16-4CD1-A921-9376585CD557}"/>
          </ac:spMkLst>
        </pc:spChg>
        <pc:spChg chg="add mod">
          <ac:chgData name="Kumar, Gourav" userId="fd7bce1f-5980-4266-b592-54f57d5276dc" providerId="ADAL" clId="{75D16C5E-5012-4A36-AD20-7D1AE620FABD}" dt="2022-03-13T12:27:02.512" v="4379" actId="1076"/>
          <ac:spMkLst>
            <pc:docMk/>
            <pc:sldMk cId="3283542421" sldId="272"/>
            <ac:spMk id="19" creationId="{7E02254D-54C8-4284-80C6-72993A7670F6}"/>
          </ac:spMkLst>
        </pc:spChg>
        <pc:spChg chg="mod">
          <ac:chgData name="Kumar, Gourav" userId="fd7bce1f-5980-4266-b592-54f57d5276dc" providerId="ADAL" clId="{75D16C5E-5012-4A36-AD20-7D1AE620FABD}" dt="2022-03-13T12:27:15.588" v="4381" actId="1076"/>
          <ac:spMkLst>
            <pc:docMk/>
            <pc:sldMk cId="3283542421" sldId="272"/>
            <ac:spMk id="20" creationId="{10354856-0CCB-42FA-9E11-2455528E021F}"/>
          </ac:spMkLst>
        </pc:spChg>
        <pc:spChg chg="add del mod">
          <ac:chgData name="Kumar, Gourav" userId="fd7bce1f-5980-4266-b592-54f57d5276dc" providerId="ADAL" clId="{75D16C5E-5012-4A36-AD20-7D1AE620FABD}" dt="2022-03-13T12:09:31.127" v="3776" actId="478"/>
          <ac:spMkLst>
            <pc:docMk/>
            <pc:sldMk cId="3283542421" sldId="272"/>
            <ac:spMk id="21" creationId="{43762A12-764D-462B-B8F8-5F7783E60C28}"/>
          </ac:spMkLst>
        </pc:spChg>
        <pc:spChg chg="add mod">
          <ac:chgData name="Kumar, Gourav" userId="fd7bce1f-5980-4266-b592-54f57d5276dc" providerId="ADAL" clId="{75D16C5E-5012-4A36-AD20-7D1AE620FABD}" dt="2022-03-13T12:25:22.905" v="4326" actId="14100"/>
          <ac:spMkLst>
            <pc:docMk/>
            <pc:sldMk cId="3283542421" sldId="272"/>
            <ac:spMk id="23" creationId="{8D4F5E35-DDFE-42AA-A0FD-AEFB4349DCB6}"/>
          </ac:spMkLst>
        </pc:spChg>
        <pc:spChg chg="del">
          <ac:chgData name="Kumar, Gourav" userId="fd7bce1f-5980-4266-b592-54f57d5276dc" providerId="ADAL" clId="{75D16C5E-5012-4A36-AD20-7D1AE620FABD}" dt="2022-03-13T12:06:51.807" v="3748" actId="478"/>
          <ac:spMkLst>
            <pc:docMk/>
            <pc:sldMk cId="3283542421" sldId="272"/>
            <ac:spMk id="24" creationId="{0AFC9D64-46B2-45F0-AAA8-32B2A0BE828C}"/>
          </ac:spMkLst>
        </pc:spChg>
        <pc:spChg chg="mod">
          <ac:chgData name="Kumar, Gourav" userId="fd7bce1f-5980-4266-b592-54f57d5276dc" providerId="ADAL" clId="{75D16C5E-5012-4A36-AD20-7D1AE620FABD}" dt="2022-03-13T12:32:27.398" v="4627" actId="20577"/>
          <ac:spMkLst>
            <pc:docMk/>
            <pc:sldMk cId="3283542421" sldId="272"/>
            <ac:spMk id="26" creationId="{8F7C01F2-9FF4-4C66-A81F-885BF4BD5BAF}"/>
          </ac:spMkLst>
        </pc:spChg>
        <pc:picChg chg="add mod">
          <ac:chgData name="Kumar, Gourav" userId="fd7bce1f-5980-4266-b592-54f57d5276dc" providerId="ADAL" clId="{75D16C5E-5012-4A36-AD20-7D1AE620FABD}" dt="2022-03-13T12:26:42.882" v="4376" actId="14100"/>
          <ac:picMkLst>
            <pc:docMk/>
            <pc:sldMk cId="3283542421" sldId="272"/>
            <ac:picMk id="3" creationId="{AA65BFFB-75CE-4832-8962-47D9E6553ABE}"/>
          </ac:picMkLst>
        </pc:picChg>
        <pc:picChg chg="del">
          <ac:chgData name="Kumar, Gourav" userId="fd7bce1f-5980-4266-b592-54f57d5276dc" providerId="ADAL" clId="{75D16C5E-5012-4A36-AD20-7D1AE620FABD}" dt="2022-03-13T12:04:41.870" v="3738" actId="478"/>
          <ac:picMkLst>
            <pc:docMk/>
            <pc:sldMk cId="3283542421" sldId="272"/>
            <ac:picMk id="5" creationId="{E9E8D685-2D70-4683-A3E4-228F614DFAE9}"/>
          </ac:picMkLst>
        </pc:picChg>
        <pc:picChg chg="add mod">
          <ac:chgData name="Kumar, Gourav" userId="fd7bce1f-5980-4266-b592-54f57d5276dc" providerId="ADAL" clId="{75D16C5E-5012-4A36-AD20-7D1AE620FABD}" dt="2022-03-13T12:11:38.117" v="3803" actId="1076"/>
          <ac:picMkLst>
            <pc:docMk/>
            <pc:sldMk cId="3283542421" sldId="272"/>
            <ac:picMk id="6" creationId="{1256754A-D49A-4297-AD7F-6C15689F5BAC}"/>
          </ac:picMkLst>
        </pc:picChg>
        <pc:picChg chg="del">
          <ac:chgData name="Kumar, Gourav" userId="fd7bce1f-5980-4266-b592-54f57d5276dc" providerId="ADAL" clId="{75D16C5E-5012-4A36-AD20-7D1AE620FABD}" dt="2022-03-13T12:04:44.252" v="3739" actId="478"/>
          <ac:picMkLst>
            <pc:docMk/>
            <pc:sldMk cId="3283542421" sldId="272"/>
            <ac:picMk id="7" creationId="{A892FB1B-0CBF-4BBB-849A-65FED036E749}"/>
          </ac:picMkLst>
        </pc:picChg>
        <pc:picChg chg="del">
          <ac:chgData name="Kumar, Gourav" userId="fd7bce1f-5980-4266-b592-54f57d5276dc" providerId="ADAL" clId="{75D16C5E-5012-4A36-AD20-7D1AE620FABD}" dt="2022-03-13T12:04:46.658" v="3740" actId="478"/>
          <ac:picMkLst>
            <pc:docMk/>
            <pc:sldMk cId="3283542421" sldId="272"/>
            <ac:picMk id="11" creationId="{52A03727-68ED-417C-A835-FE1B65E9A4FF}"/>
          </ac:picMkLst>
        </pc:picChg>
        <pc:picChg chg="add del mod">
          <ac:chgData name="Kumar, Gourav" userId="fd7bce1f-5980-4266-b592-54f57d5276dc" providerId="ADAL" clId="{75D16C5E-5012-4A36-AD20-7D1AE620FABD}" dt="2022-03-13T12:09:28.710" v="3775" actId="478"/>
          <ac:picMkLst>
            <pc:docMk/>
            <pc:sldMk cId="3283542421" sldId="272"/>
            <ac:picMk id="22" creationId="{E49522CD-FD1F-4444-922D-883C95FCBDFA}"/>
          </ac:picMkLst>
        </pc:picChg>
      </pc:sldChg>
      <pc:sldChg chg="del">
        <pc:chgData name="Kumar, Gourav" userId="fd7bce1f-5980-4266-b592-54f57d5276dc" providerId="ADAL" clId="{75D16C5E-5012-4A36-AD20-7D1AE620FABD}" dt="2022-03-13T10:28:06.545" v="3350" actId="47"/>
        <pc:sldMkLst>
          <pc:docMk/>
          <pc:sldMk cId="3434409280" sldId="272"/>
        </pc:sldMkLst>
      </pc:sldChg>
      <pc:sldChg chg="new del">
        <pc:chgData name="Kumar, Gourav" userId="fd7bce1f-5980-4266-b592-54f57d5276dc" providerId="ADAL" clId="{75D16C5E-5012-4A36-AD20-7D1AE620FABD}" dt="2022-03-13T17:44:41.534" v="4647" actId="47"/>
        <pc:sldMkLst>
          <pc:docMk/>
          <pc:sldMk cId="1905785623" sldId="273"/>
        </pc:sldMkLst>
      </pc:sldChg>
      <pc:sldChg chg="addSp delSp modSp add mod ord">
        <pc:chgData name="Kumar, Gourav" userId="fd7bce1f-5980-4266-b592-54f57d5276dc" providerId="ADAL" clId="{75D16C5E-5012-4A36-AD20-7D1AE620FABD}" dt="2022-03-13T18:03:09.005" v="5571" actId="1038"/>
        <pc:sldMkLst>
          <pc:docMk/>
          <pc:sldMk cId="2940920851" sldId="273"/>
        </pc:sldMkLst>
        <pc:spChg chg="mod">
          <ac:chgData name="Kumar, Gourav" userId="fd7bce1f-5980-4266-b592-54f57d5276dc" providerId="ADAL" clId="{75D16C5E-5012-4A36-AD20-7D1AE620FABD}" dt="2022-03-13T17:57:08.895" v="5218" actId="14100"/>
          <ac:spMkLst>
            <pc:docMk/>
            <pc:sldMk cId="2940920851" sldId="273"/>
            <ac:spMk id="16" creationId="{E35D98A1-C2BB-4537-9B34-391B709252A6}"/>
          </ac:spMkLst>
        </pc:spChg>
        <pc:spChg chg="mod">
          <ac:chgData name="Kumar, Gourav" userId="fd7bce1f-5980-4266-b592-54f57d5276dc" providerId="ADAL" clId="{75D16C5E-5012-4A36-AD20-7D1AE620FABD}" dt="2022-03-13T17:58:24.723" v="5248" actId="1076"/>
          <ac:spMkLst>
            <pc:docMk/>
            <pc:sldMk cId="2940920851" sldId="273"/>
            <ac:spMk id="18" creationId="{C8043758-0D16-4CD1-A921-9376585CD557}"/>
          </ac:spMkLst>
        </pc:spChg>
        <pc:spChg chg="add mod">
          <ac:chgData name="Kumar, Gourav" userId="fd7bce1f-5980-4266-b592-54f57d5276dc" providerId="ADAL" clId="{75D16C5E-5012-4A36-AD20-7D1AE620FABD}" dt="2022-03-13T18:03:09.005" v="5571" actId="1038"/>
          <ac:spMkLst>
            <pc:docMk/>
            <pc:sldMk cId="2940920851" sldId="273"/>
            <ac:spMk id="19" creationId="{A687DD44-3393-4A83-951C-000610AA8497}"/>
          </ac:spMkLst>
        </pc:spChg>
        <pc:spChg chg="mod">
          <ac:chgData name="Kumar, Gourav" userId="fd7bce1f-5980-4266-b592-54f57d5276dc" providerId="ADAL" clId="{75D16C5E-5012-4A36-AD20-7D1AE620FABD}" dt="2022-03-13T17:57:19.128" v="5221" actId="1076"/>
          <ac:spMkLst>
            <pc:docMk/>
            <pc:sldMk cId="2940920851" sldId="273"/>
            <ac:spMk id="20" creationId="{10354856-0CCB-42FA-9E11-2455528E021F}"/>
          </ac:spMkLst>
        </pc:spChg>
        <pc:spChg chg="add mod ord">
          <ac:chgData name="Kumar, Gourav" userId="fd7bce1f-5980-4266-b592-54f57d5276dc" providerId="ADAL" clId="{75D16C5E-5012-4A36-AD20-7D1AE620FABD}" dt="2022-03-13T18:01:31.008" v="5469" actId="14100"/>
          <ac:spMkLst>
            <pc:docMk/>
            <pc:sldMk cId="2940920851" sldId="273"/>
            <ac:spMk id="21" creationId="{36FACE2A-93B5-4B34-8B5B-69845D14101E}"/>
          </ac:spMkLst>
        </pc:spChg>
        <pc:spChg chg="add mod">
          <ac:chgData name="Kumar, Gourav" userId="fd7bce1f-5980-4266-b592-54f57d5276dc" providerId="ADAL" clId="{75D16C5E-5012-4A36-AD20-7D1AE620FABD}" dt="2022-03-13T18:02:22.261" v="5478" actId="14100"/>
          <ac:spMkLst>
            <pc:docMk/>
            <pc:sldMk cId="2940920851" sldId="273"/>
            <ac:spMk id="22" creationId="{1F09C73D-F246-4AD7-BB42-C33BC17C30B5}"/>
          </ac:spMkLst>
        </pc:spChg>
        <pc:spChg chg="add mod">
          <ac:chgData name="Kumar, Gourav" userId="fd7bce1f-5980-4266-b592-54f57d5276dc" providerId="ADAL" clId="{75D16C5E-5012-4A36-AD20-7D1AE620FABD}" dt="2022-03-13T18:02:56.973" v="5565" actId="20577"/>
          <ac:spMkLst>
            <pc:docMk/>
            <pc:sldMk cId="2940920851" sldId="273"/>
            <ac:spMk id="23" creationId="{2651E5C1-D6F4-4712-80AC-53DC0E4B021B}"/>
          </ac:spMkLst>
        </pc:spChg>
        <pc:spChg chg="del">
          <ac:chgData name="Kumar, Gourav" userId="fd7bce1f-5980-4266-b592-54f57d5276dc" providerId="ADAL" clId="{75D16C5E-5012-4A36-AD20-7D1AE620FABD}" dt="2022-03-13T17:45:21.584" v="4669" actId="478"/>
          <ac:spMkLst>
            <pc:docMk/>
            <pc:sldMk cId="2940920851" sldId="273"/>
            <ac:spMk id="24" creationId="{0AFC9D64-46B2-45F0-AAA8-32B2A0BE828C}"/>
          </ac:spMkLst>
        </pc:spChg>
        <pc:spChg chg="del">
          <ac:chgData name="Kumar, Gourav" userId="fd7bce1f-5980-4266-b592-54f57d5276dc" providerId="ADAL" clId="{75D16C5E-5012-4A36-AD20-7D1AE620FABD}" dt="2022-03-13T17:45:25.024" v="4671" actId="478"/>
          <ac:spMkLst>
            <pc:docMk/>
            <pc:sldMk cId="2940920851" sldId="273"/>
            <ac:spMk id="26" creationId="{8F7C01F2-9FF4-4C66-A81F-885BF4BD5BAF}"/>
          </ac:spMkLst>
        </pc:spChg>
        <pc:picChg chg="add mod">
          <ac:chgData name="Kumar, Gourav" userId="fd7bce1f-5980-4266-b592-54f57d5276dc" providerId="ADAL" clId="{75D16C5E-5012-4A36-AD20-7D1AE620FABD}" dt="2022-03-13T17:57:13.689" v="5220" actId="1076"/>
          <ac:picMkLst>
            <pc:docMk/>
            <pc:sldMk cId="2940920851" sldId="273"/>
            <ac:picMk id="3" creationId="{6BB6946B-863A-4E10-9344-09B785A8FE49}"/>
          </ac:picMkLst>
        </pc:picChg>
        <pc:picChg chg="del">
          <ac:chgData name="Kumar, Gourav" userId="fd7bce1f-5980-4266-b592-54f57d5276dc" providerId="ADAL" clId="{75D16C5E-5012-4A36-AD20-7D1AE620FABD}" dt="2022-03-13T17:45:19.721" v="4668" actId="478"/>
          <ac:picMkLst>
            <pc:docMk/>
            <pc:sldMk cId="2940920851" sldId="273"/>
            <ac:picMk id="5" creationId="{E9E8D685-2D70-4683-A3E4-228F614DFAE9}"/>
          </ac:picMkLst>
        </pc:picChg>
        <pc:picChg chg="add mod">
          <ac:chgData name="Kumar, Gourav" userId="fd7bce1f-5980-4266-b592-54f57d5276dc" providerId="ADAL" clId="{75D16C5E-5012-4A36-AD20-7D1AE620FABD}" dt="2022-03-13T17:57:11.749" v="5219" actId="1076"/>
          <ac:picMkLst>
            <pc:docMk/>
            <pc:sldMk cId="2940920851" sldId="273"/>
            <ac:picMk id="6" creationId="{EFCD6D93-2CE2-4AD0-92C1-42B78B0C7DD5}"/>
          </ac:picMkLst>
        </pc:picChg>
        <pc:picChg chg="del">
          <ac:chgData name="Kumar, Gourav" userId="fd7bce1f-5980-4266-b592-54f57d5276dc" providerId="ADAL" clId="{75D16C5E-5012-4A36-AD20-7D1AE620FABD}" dt="2022-03-13T17:45:19.119" v="4667" actId="478"/>
          <ac:picMkLst>
            <pc:docMk/>
            <pc:sldMk cId="2940920851" sldId="273"/>
            <ac:picMk id="7" creationId="{A892FB1B-0CBF-4BBB-849A-65FED036E749}"/>
          </ac:picMkLst>
        </pc:picChg>
        <pc:picChg chg="del">
          <ac:chgData name="Kumar, Gourav" userId="fd7bce1f-5980-4266-b592-54f57d5276dc" providerId="ADAL" clId="{75D16C5E-5012-4A36-AD20-7D1AE620FABD}" dt="2022-03-13T17:45:22.451" v="4670" actId="478"/>
          <ac:picMkLst>
            <pc:docMk/>
            <pc:sldMk cId="2940920851" sldId="273"/>
            <ac:picMk id="11" creationId="{52A03727-68ED-417C-A835-FE1B65E9A4FF}"/>
          </ac:picMkLst>
        </pc:picChg>
      </pc:sldChg>
    </pc:docChg>
  </pc:docChgLst>
  <pc:docChgLst>
    <pc:chgData name="Kumar, Gourav" userId="fd7bce1f-5980-4266-b592-54f57d5276dc" providerId="ADAL" clId="{5EB8DD7A-8112-4BFA-9D3F-98BA5B4BA4DB}"/>
    <pc:docChg chg="undo custSel addSld delSld modSld sldOrd">
      <pc:chgData name="Kumar, Gourav" userId="fd7bce1f-5980-4266-b592-54f57d5276dc" providerId="ADAL" clId="{5EB8DD7A-8112-4BFA-9D3F-98BA5B4BA4DB}" dt="2022-03-14T06:40:46.767" v="135" actId="47"/>
      <pc:docMkLst>
        <pc:docMk/>
      </pc:docMkLst>
      <pc:sldChg chg="addSp modSp del mod">
        <pc:chgData name="Kumar, Gourav" userId="fd7bce1f-5980-4266-b592-54f57d5276dc" providerId="ADAL" clId="{5EB8DD7A-8112-4BFA-9D3F-98BA5B4BA4DB}" dt="2022-03-14T06:40:44.770" v="134" actId="47"/>
        <pc:sldMkLst>
          <pc:docMk/>
          <pc:sldMk cId="1918963109" sldId="276"/>
        </pc:sldMkLst>
        <pc:spChg chg="mod">
          <ac:chgData name="Kumar, Gourav" userId="fd7bce1f-5980-4266-b592-54f57d5276dc" providerId="ADAL" clId="{5EB8DD7A-8112-4BFA-9D3F-98BA5B4BA4DB}" dt="2022-03-14T06:37:50.170" v="102" actId="1076"/>
          <ac:spMkLst>
            <pc:docMk/>
            <pc:sldMk cId="1918963109" sldId="276"/>
            <ac:spMk id="5" creationId="{21E249B8-8BE4-4F66-A766-E54E8819CCCC}"/>
          </ac:spMkLst>
        </pc:spChg>
        <pc:spChg chg="add mod">
          <ac:chgData name="Kumar, Gourav" userId="fd7bce1f-5980-4266-b592-54f57d5276dc" providerId="ADAL" clId="{5EB8DD7A-8112-4BFA-9D3F-98BA5B4BA4DB}" dt="2022-03-14T06:37:51.783" v="103" actId="571"/>
          <ac:spMkLst>
            <pc:docMk/>
            <pc:sldMk cId="1918963109" sldId="276"/>
            <ac:spMk id="10" creationId="{A98AF93C-9DFD-426A-9C9C-8D05B230FA9D}"/>
          </ac:spMkLst>
        </pc:spChg>
        <pc:spChg chg="add mod ord">
          <ac:chgData name="Kumar, Gourav" userId="fd7bce1f-5980-4266-b592-54f57d5276dc" providerId="ADAL" clId="{5EB8DD7A-8112-4BFA-9D3F-98BA5B4BA4DB}" dt="2022-03-14T06:38:13.637" v="106" actId="167"/>
          <ac:spMkLst>
            <pc:docMk/>
            <pc:sldMk cId="1918963109" sldId="276"/>
            <ac:spMk id="11" creationId="{0BA118AF-0F4A-4171-9AF0-90C830229C0A}"/>
          </ac:spMkLst>
        </pc:spChg>
      </pc:sldChg>
      <pc:sldChg chg="addSp modSp del">
        <pc:chgData name="Kumar, Gourav" userId="fd7bce1f-5980-4266-b592-54f57d5276dc" providerId="ADAL" clId="{5EB8DD7A-8112-4BFA-9D3F-98BA5B4BA4DB}" dt="2022-03-14T06:40:46.767" v="135" actId="47"/>
        <pc:sldMkLst>
          <pc:docMk/>
          <pc:sldMk cId="3837638532" sldId="278"/>
        </pc:sldMkLst>
        <pc:spChg chg="add mod">
          <ac:chgData name="Kumar, Gourav" userId="fd7bce1f-5980-4266-b592-54f57d5276dc" providerId="ADAL" clId="{5EB8DD7A-8112-4BFA-9D3F-98BA5B4BA4DB}" dt="2022-03-14T06:39:40.656" v="119" actId="571"/>
          <ac:spMkLst>
            <pc:docMk/>
            <pc:sldMk cId="3837638532" sldId="278"/>
            <ac:spMk id="11" creationId="{98B366B9-0BBD-4B9C-8497-309761175D93}"/>
          </ac:spMkLst>
        </pc:spChg>
        <pc:spChg chg="add mod">
          <ac:chgData name="Kumar, Gourav" userId="fd7bce1f-5980-4266-b592-54f57d5276dc" providerId="ADAL" clId="{5EB8DD7A-8112-4BFA-9D3F-98BA5B4BA4DB}" dt="2022-03-14T06:39:40.656" v="119" actId="571"/>
          <ac:spMkLst>
            <pc:docMk/>
            <pc:sldMk cId="3837638532" sldId="278"/>
            <ac:spMk id="12" creationId="{7904FCAC-FDBF-453F-9BB8-58037631546D}"/>
          </ac:spMkLst>
        </pc:spChg>
        <pc:picChg chg="add mod">
          <ac:chgData name="Kumar, Gourav" userId="fd7bce1f-5980-4266-b592-54f57d5276dc" providerId="ADAL" clId="{5EB8DD7A-8112-4BFA-9D3F-98BA5B4BA4DB}" dt="2022-03-14T06:39:40.656" v="119" actId="571"/>
          <ac:picMkLst>
            <pc:docMk/>
            <pc:sldMk cId="3837638532" sldId="278"/>
            <ac:picMk id="13" creationId="{DFA02B4D-104E-4C7E-A2DE-AE789F2F7149}"/>
          </ac:picMkLst>
        </pc:picChg>
      </pc:sldChg>
      <pc:sldChg chg="modSp add mod ord">
        <pc:chgData name="Kumar, Gourav" userId="fd7bce1f-5980-4266-b592-54f57d5276dc" providerId="ADAL" clId="{5EB8DD7A-8112-4BFA-9D3F-98BA5B4BA4DB}" dt="2022-03-14T06:33:22.994" v="22" actId="20577"/>
        <pc:sldMkLst>
          <pc:docMk/>
          <pc:sldMk cId="3951486421" sldId="279"/>
        </pc:sldMkLst>
        <pc:spChg chg="mod">
          <ac:chgData name="Kumar, Gourav" userId="fd7bce1f-5980-4266-b592-54f57d5276dc" providerId="ADAL" clId="{5EB8DD7A-8112-4BFA-9D3F-98BA5B4BA4DB}" dt="2022-03-14T06:33:22.994" v="22" actId="20577"/>
          <ac:spMkLst>
            <pc:docMk/>
            <pc:sldMk cId="3951486421" sldId="279"/>
            <ac:spMk id="2" creationId="{23621FB7-651B-487D-9F42-21EAC69D83D1}"/>
          </ac:spMkLst>
        </pc:spChg>
      </pc:sldChg>
      <pc:sldChg chg="modSp add mod ord">
        <pc:chgData name="Kumar, Gourav" userId="fd7bce1f-5980-4266-b592-54f57d5276dc" providerId="ADAL" clId="{5EB8DD7A-8112-4BFA-9D3F-98BA5B4BA4DB}" dt="2022-03-14T06:34:50.200" v="52" actId="20577"/>
        <pc:sldMkLst>
          <pc:docMk/>
          <pc:sldMk cId="87369372" sldId="280"/>
        </pc:sldMkLst>
        <pc:spChg chg="mod">
          <ac:chgData name="Kumar, Gourav" userId="fd7bce1f-5980-4266-b592-54f57d5276dc" providerId="ADAL" clId="{5EB8DD7A-8112-4BFA-9D3F-98BA5B4BA4DB}" dt="2022-03-14T06:34:50.200" v="52" actId="20577"/>
          <ac:spMkLst>
            <pc:docMk/>
            <pc:sldMk cId="87369372" sldId="280"/>
            <ac:spMk id="2" creationId="{23621FB7-651B-487D-9F42-21EAC69D83D1}"/>
          </ac:spMkLst>
        </pc:spChg>
      </pc:sldChg>
      <pc:sldChg chg="new del">
        <pc:chgData name="Kumar, Gourav" userId="fd7bce1f-5980-4266-b592-54f57d5276dc" providerId="ADAL" clId="{5EB8DD7A-8112-4BFA-9D3F-98BA5B4BA4DB}" dt="2022-03-14T06:34:07.994" v="24" actId="47"/>
        <pc:sldMkLst>
          <pc:docMk/>
          <pc:sldMk cId="2658075629" sldId="280"/>
        </pc:sldMkLst>
      </pc:sldChg>
      <pc:sldChg chg="addSp delSp modSp new mod setBg">
        <pc:chgData name="Kumar, Gourav" userId="fd7bce1f-5980-4266-b592-54f57d5276dc" providerId="ADAL" clId="{5EB8DD7A-8112-4BFA-9D3F-98BA5B4BA4DB}" dt="2022-03-14T06:39:03.304" v="117" actId="14100"/>
        <pc:sldMkLst>
          <pc:docMk/>
          <pc:sldMk cId="2108055439" sldId="281"/>
        </pc:sldMkLst>
        <pc:spChg chg="del mod">
          <ac:chgData name="Kumar, Gourav" userId="fd7bce1f-5980-4266-b592-54f57d5276dc" providerId="ADAL" clId="{5EB8DD7A-8112-4BFA-9D3F-98BA5B4BA4DB}" dt="2022-03-14T06:36:22.700" v="56" actId="478"/>
          <ac:spMkLst>
            <pc:docMk/>
            <pc:sldMk cId="2108055439" sldId="281"/>
            <ac:spMk id="2" creationId="{A2FD4C94-B801-4BBB-BD7D-B256EA024DA9}"/>
          </ac:spMkLst>
        </pc:spChg>
        <pc:spChg chg="del mod">
          <ac:chgData name="Kumar, Gourav" userId="fd7bce1f-5980-4266-b592-54f57d5276dc" providerId="ADAL" clId="{5EB8DD7A-8112-4BFA-9D3F-98BA5B4BA4DB}" dt="2022-03-14T06:36:24.623" v="57" actId="478"/>
          <ac:spMkLst>
            <pc:docMk/>
            <pc:sldMk cId="2108055439" sldId="281"/>
            <ac:spMk id="3" creationId="{222B3A78-33E8-4458-8DA8-42074A8DE9BA}"/>
          </ac:spMkLst>
        </pc:spChg>
        <pc:spChg chg="add mod">
          <ac:chgData name="Kumar, Gourav" userId="fd7bce1f-5980-4266-b592-54f57d5276dc" providerId="ADAL" clId="{5EB8DD7A-8112-4BFA-9D3F-98BA5B4BA4DB}" dt="2022-03-14T06:37:19.553" v="100" actId="20577"/>
          <ac:spMkLst>
            <pc:docMk/>
            <pc:sldMk cId="2108055439" sldId="281"/>
            <ac:spMk id="6" creationId="{64EEB261-A636-4B2E-8A05-335E3840E99F}"/>
          </ac:spMkLst>
        </pc:spChg>
        <pc:spChg chg="add">
          <ac:chgData name="Kumar, Gourav" userId="fd7bce1f-5980-4266-b592-54f57d5276dc" providerId="ADAL" clId="{5EB8DD7A-8112-4BFA-9D3F-98BA5B4BA4DB}" dt="2022-03-14T06:36:20.369" v="54" actId="26606"/>
          <ac:spMkLst>
            <pc:docMk/>
            <pc:sldMk cId="2108055439" sldId="281"/>
            <ac:spMk id="8" creationId="{77D7B666-D5E6-48CE-B26A-FB5E5C34AF90}"/>
          </ac:spMkLst>
        </pc:spChg>
        <pc:spChg chg="add">
          <ac:chgData name="Kumar, Gourav" userId="fd7bce1f-5980-4266-b592-54f57d5276dc" providerId="ADAL" clId="{5EB8DD7A-8112-4BFA-9D3F-98BA5B4BA4DB}" dt="2022-03-14T06:36:20.369" v="54" actId="26606"/>
          <ac:spMkLst>
            <pc:docMk/>
            <pc:sldMk cId="2108055439" sldId="281"/>
            <ac:spMk id="10" creationId="{F6EE670A-A41A-44AD-BC1C-2090365EB5B3}"/>
          </ac:spMkLst>
        </pc:spChg>
        <pc:spChg chg="add mod">
          <ac:chgData name="Kumar, Gourav" userId="fd7bce1f-5980-4266-b592-54f57d5276dc" providerId="ADAL" clId="{5EB8DD7A-8112-4BFA-9D3F-98BA5B4BA4DB}" dt="2022-03-14T06:38:48.878" v="115" actId="14100"/>
          <ac:spMkLst>
            <pc:docMk/>
            <pc:sldMk cId="2108055439" sldId="281"/>
            <ac:spMk id="11" creationId="{40B3FCEC-901C-4584-A0DD-D03698F09BB0}"/>
          </ac:spMkLst>
        </pc:spChg>
        <pc:spChg chg="add mod">
          <ac:chgData name="Kumar, Gourav" userId="fd7bce1f-5980-4266-b592-54f57d5276dc" providerId="ADAL" clId="{5EB8DD7A-8112-4BFA-9D3F-98BA5B4BA4DB}" dt="2022-03-14T06:38:32.421" v="110" actId="1076"/>
          <ac:spMkLst>
            <pc:docMk/>
            <pc:sldMk cId="2108055439" sldId="281"/>
            <ac:spMk id="12" creationId="{8F429A3A-7920-4DE9-B4A0-2EDE725A6E30}"/>
          </ac:spMkLst>
        </pc:spChg>
        <pc:spChg chg="add mod">
          <ac:chgData name="Kumar, Gourav" userId="fd7bce1f-5980-4266-b592-54f57d5276dc" providerId="ADAL" clId="{5EB8DD7A-8112-4BFA-9D3F-98BA5B4BA4DB}" dt="2022-03-14T06:38:24.046" v="108" actId="1076"/>
          <ac:spMkLst>
            <pc:docMk/>
            <pc:sldMk cId="2108055439" sldId="281"/>
            <ac:spMk id="13" creationId="{B1A1F62D-7AA2-4C05-B493-7F0E003693F0}"/>
          </ac:spMkLst>
        </pc:spChg>
        <pc:picChg chg="add mod">
          <ac:chgData name="Kumar, Gourav" userId="fd7bce1f-5980-4266-b592-54f57d5276dc" providerId="ADAL" clId="{5EB8DD7A-8112-4BFA-9D3F-98BA5B4BA4DB}" dt="2022-03-14T06:37:32.698" v="101"/>
          <ac:picMkLst>
            <pc:docMk/>
            <pc:sldMk cId="2108055439" sldId="281"/>
            <ac:picMk id="7" creationId="{9A786D82-E1D4-4FE4-B32B-3BD8003B051E}"/>
          </ac:picMkLst>
        </pc:picChg>
        <pc:picChg chg="add mod">
          <ac:chgData name="Kumar, Gourav" userId="fd7bce1f-5980-4266-b592-54f57d5276dc" providerId="ADAL" clId="{5EB8DD7A-8112-4BFA-9D3F-98BA5B4BA4DB}" dt="2022-03-14T06:39:03.304" v="117" actId="14100"/>
          <ac:picMkLst>
            <pc:docMk/>
            <pc:sldMk cId="2108055439" sldId="281"/>
            <ac:picMk id="9" creationId="{3DAEAB5E-0391-4CB5-8235-D16E0F0C0414}"/>
          </ac:picMkLst>
        </pc:picChg>
      </pc:sldChg>
      <pc:sldChg chg="addSp delSp modSp add mod">
        <pc:chgData name="Kumar, Gourav" userId="fd7bce1f-5980-4266-b592-54f57d5276dc" providerId="ADAL" clId="{5EB8DD7A-8112-4BFA-9D3F-98BA5B4BA4DB}" dt="2022-03-14T06:40:35.726" v="133" actId="14100"/>
        <pc:sldMkLst>
          <pc:docMk/>
          <pc:sldMk cId="3981052722" sldId="282"/>
        </pc:sldMkLst>
        <pc:spChg chg="del">
          <ac:chgData name="Kumar, Gourav" userId="fd7bce1f-5980-4266-b592-54f57d5276dc" providerId="ADAL" clId="{5EB8DD7A-8112-4BFA-9D3F-98BA5B4BA4DB}" dt="2022-03-14T06:39:45.611" v="120" actId="478"/>
          <ac:spMkLst>
            <pc:docMk/>
            <pc:sldMk cId="3981052722" sldId="282"/>
            <ac:spMk id="12" creationId="{8F429A3A-7920-4DE9-B4A0-2EDE725A6E30}"/>
          </ac:spMkLst>
        </pc:spChg>
        <pc:spChg chg="del">
          <ac:chgData name="Kumar, Gourav" userId="fd7bce1f-5980-4266-b592-54f57d5276dc" providerId="ADAL" clId="{5EB8DD7A-8112-4BFA-9D3F-98BA5B4BA4DB}" dt="2022-03-14T06:39:48.968" v="121" actId="478"/>
          <ac:spMkLst>
            <pc:docMk/>
            <pc:sldMk cId="3981052722" sldId="282"/>
            <ac:spMk id="13" creationId="{B1A1F62D-7AA2-4C05-B493-7F0E003693F0}"/>
          </ac:spMkLst>
        </pc:spChg>
        <pc:spChg chg="add mod">
          <ac:chgData name="Kumar, Gourav" userId="fd7bce1f-5980-4266-b592-54f57d5276dc" providerId="ADAL" clId="{5EB8DD7A-8112-4BFA-9D3F-98BA5B4BA4DB}" dt="2022-03-14T06:40:35.726" v="133" actId="14100"/>
          <ac:spMkLst>
            <pc:docMk/>
            <pc:sldMk cId="3981052722" sldId="282"/>
            <ac:spMk id="14" creationId="{FAD18778-0519-456D-A9C5-A7B741CF4698}"/>
          </ac:spMkLst>
        </pc:spChg>
        <pc:spChg chg="add mod">
          <ac:chgData name="Kumar, Gourav" userId="fd7bce1f-5980-4266-b592-54f57d5276dc" providerId="ADAL" clId="{5EB8DD7A-8112-4BFA-9D3F-98BA5B4BA4DB}" dt="2022-03-14T06:40:29.782" v="132" actId="1076"/>
          <ac:spMkLst>
            <pc:docMk/>
            <pc:sldMk cId="3981052722" sldId="282"/>
            <ac:spMk id="15" creationId="{D8F81952-F041-4002-8536-6518D91FDF0E}"/>
          </ac:spMkLst>
        </pc:spChg>
        <pc:picChg chg="del">
          <ac:chgData name="Kumar, Gourav" userId="fd7bce1f-5980-4266-b592-54f57d5276dc" providerId="ADAL" clId="{5EB8DD7A-8112-4BFA-9D3F-98BA5B4BA4DB}" dt="2022-03-14T06:39:50.561" v="122" actId="478"/>
          <ac:picMkLst>
            <pc:docMk/>
            <pc:sldMk cId="3981052722" sldId="282"/>
            <ac:picMk id="9" creationId="{3DAEAB5E-0391-4CB5-8235-D16E0F0C0414}"/>
          </ac:picMkLst>
        </pc:picChg>
        <pc:picChg chg="add mod">
          <ac:chgData name="Kumar, Gourav" userId="fd7bce1f-5980-4266-b592-54f57d5276dc" providerId="ADAL" clId="{5EB8DD7A-8112-4BFA-9D3F-98BA5B4BA4DB}" dt="2022-03-14T06:40:24.245" v="131" actId="1076"/>
          <ac:picMkLst>
            <pc:docMk/>
            <pc:sldMk cId="3981052722" sldId="282"/>
            <ac:picMk id="16" creationId="{68BB5D56-7822-494D-86BD-4CA5B10BD6E8}"/>
          </ac:picMkLst>
        </pc:picChg>
      </pc:sldChg>
    </pc:docChg>
  </pc:docChgLst>
  <pc:docChgLst>
    <pc:chgData name="Sorna Ganesh, Gomathi" userId="S::gsornaganesh@deloitte.com::c23e231c-7d33-4deb-81e6-7bd7ae6d1432" providerId="AD" clId="Web-{DDCACB0F-8FF6-4FB1-A4DE-E04EFE23B975}"/>
    <pc:docChg chg="modSld">
      <pc:chgData name="Sorna Ganesh, Gomathi" userId="S::gsornaganesh@deloitte.com::c23e231c-7d33-4deb-81e6-7bd7ae6d1432" providerId="AD" clId="Web-{DDCACB0F-8FF6-4FB1-A4DE-E04EFE23B975}" dt="2022-03-13T07:00:12.092" v="22" actId="1076"/>
      <pc:docMkLst>
        <pc:docMk/>
      </pc:docMkLst>
      <pc:sldChg chg="modSp">
        <pc:chgData name="Sorna Ganesh, Gomathi" userId="S::gsornaganesh@deloitte.com::c23e231c-7d33-4deb-81e6-7bd7ae6d1432" providerId="AD" clId="Web-{DDCACB0F-8FF6-4FB1-A4DE-E04EFE23B975}" dt="2022-03-13T07:00:12.092" v="22" actId="1076"/>
        <pc:sldMkLst>
          <pc:docMk/>
          <pc:sldMk cId="550069972" sldId="257"/>
        </pc:sldMkLst>
        <pc:spChg chg="mod">
          <ac:chgData name="Sorna Ganesh, Gomathi" userId="S::gsornaganesh@deloitte.com::c23e231c-7d33-4deb-81e6-7bd7ae6d1432" providerId="AD" clId="Web-{DDCACB0F-8FF6-4FB1-A4DE-E04EFE23B975}" dt="2022-03-13T06:56:31.167" v="12" actId="14100"/>
          <ac:spMkLst>
            <pc:docMk/>
            <pc:sldMk cId="550069972" sldId="257"/>
            <ac:spMk id="30" creationId="{168AC08B-E01F-4A9A-A95C-B36132E89FD2}"/>
          </ac:spMkLst>
        </pc:spChg>
        <pc:graphicFrameChg chg="mod modGraphic">
          <ac:chgData name="Sorna Ganesh, Gomathi" userId="S::gsornaganesh@deloitte.com::c23e231c-7d33-4deb-81e6-7bd7ae6d1432" providerId="AD" clId="Web-{DDCACB0F-8FF6-4FB1-A4DE-E04EFE23B975}" dt="2022-03-13T07:00:12.092" v="22" actId="1076"/>
          <ac:graphicFrameMkLst>
            <pc:docMk/>
            <pc:sldMk cId="550069972" sldId="257"/>
            <ac:graphicFrameMk id="32" creationId="{28E08704-A69C-2D4E-CB11-F8E1AE63FA84}"/>
          </ac:graphicFrameMkLst>
        </pc:graphicFrameChg>
      </pc:sldChg>
    </pc:docChg>
  </pc:docChgLst>
  <pc:docChgLst>
    <pc:chgData name="Sabarish, Gudla" userId="S::gsabarish@deloitte.com::0daac356-1e12-434f-92ca-8fed9ce16fc4" providerId="AD" clId="Web-{768469D2-3C2B-415E-91E7-7538A350B4A9}"/>
    <pc:docChg chg="modSld">
      <pc:chgData name="Sabarish, Gudla" userId="S::gsabarish@deloitte.com::0daac356-1e12-434f-92ca-8fed9ce16fc4" providerId="AD" clId="Web-{768469D2-3C2B-415E-91E7-7538A350B4A9}" dt="2022-03-14T05:50:28.659" v="21" actId="20577"/>
      <pc:docMkLst>
        <pc:docMk/>
      </pc:docMkLst>
      <pc:sldChg chg="modSp">
        <pc:chgData name="Sabarish, Gudla" userId="S::gsabarish@deloitte.com::0daac356-1e12-434f-92ca-8fed9ce16fc4" providerId="AD" clId="Web-{768469D2-3C2B-415E-91E7-7538A350B4A9}" dt="2022-03-14T05:49:20.033" v="10"/>
        <pc:sldMkLst>
          <pc:docMk/>
          <pc:sldMk cId="3376222766" sldId="259"/>
        </pc:sldMkLst>
        <pc:spChg chg="mod">
          <ac:chgData name="Sabarish, Gudla" userId="S::gsabarish@deloitte.com::0daac356-1e12-434f-92ca-8fed9ce16fc4" providerId="AD" clId="Web-{768469D2-3C2B-415E-91E7-7538A350B4A9}" dt="2022-03-14T05:49:20.033" v="10"/>
          <ac:spMkLst>
            <pc:docMk/>
            <pc:sldMk cId="3376222766" sldId="259"/>
            <ac:spMk id="8" creationId="{4FB4D004-1C07-468F-A4F6-547ECD171ABD}"/>
          </ac:spMkLst>
        </pc:spChg>
      </pc:sldChg>
      <pc:sldChg chg="modSp">
        <pc:chgData name="Sabarish, Gudla" userId="S::gsabarish@deloitte.com::0daac356-1e12-434f-92ca-8fed9ce16fc4" providerId="AD" clId="Web-{768469D2-3C2B-415E-91E7-7538A350B4A9}" dt="2022-03-14T05:49:54.284" v="13" actId="20577"/>
        <pc:sldMkLst>
          <pc:docMk/>
          <pc:sldMk cId="1918963109" sldId="276"/>
        </pc:sldMkLst>
        <pc:spChg chg="mod">
          <ac:chgData name="Sabarish, Gudla" userId="S::gsabarish@deloitte.com::0daac356-1e12-434f-92ca-8fed9ce16fc4" providerId="AD" clId="Web-{768469D2-3C2B-415E-91E7-7538A350B4A9}" dt="2022-03-14T05:49:41.174" v="11"/>
          <ac:spMkLst>
            <pc:docMk/>
            <pc:sldMk cId="1918963109" sldId="276"/>
            <ac:spMk id="5" creationId="{21E249B8-8BE4-4F66-A766-E54E8819CCCC}"/>
          </ac:spMkLst>
        </pc:spChg>
        <pc:spChg chg="mod">
          <ac:chgData name="Sabarish, Gudla" userId="S::gsabarish@deloitte.com::0daac356-1e12-434f-92ca-8fed9ce16fc4" providerId="AD" clId="Web-{768469D2-3C2B-415E-91E7-7538A350B4A9}" dt="2022-03-14T05:49:46.799" v="12"/>
          <ac:spMkLst>
            <pc:docMk/>
            <pc:sldMk cId="1918963109" sldId="276"/>
            <ac:spMk id="6" creationId="{F44E4CB6-2C25-4927-BF8E-61B2375DC2E5}"/>
          </ac:spMkLst>
        </pc:spChg>
        <pc:spChg chg="mod">
          <ac:chgData name="Sabarish, Gudla" userId="S::gsabarish@deloitte.com::0daac356-1e12-434f-92ca-8fed9ce16fc4" providerId="AD" clId="Web-{768469D2-3C2B-415E-91E7-7538A350B4A9}" dt="2022-03-14T05:49:54.284" v="13" actId="20577"/>
          <ac:spMkLst>
            <pc:docMk/>
            <pc:sldMk cId="1918963109" sldId="276"/>
            <ac:spMk id="12" creationId="{5B06E282-CCE1-402B-9AE9-F1EAD1B6946A}"/>
          </ac:spMkLst>
        </pc:spChg>
      </pc:sldChg>
      <pc:sldChg chg="modSp">
        <pc:chgData name="Sabarish, Gudla" userId="S::gsabarish@deloitte.com::0daac356-1e12-434f-92ca-8fed9ce16fc4" providerId="AD" clId="Web-{768469D2-3C2B-415E-91E7-7538A350B4A9}" dt="2022-03-14T05:50:28.659" v="21" actId="20577"/>
        <pc:sldMkLst>
          <pc:docMk/>
          <pc:sldMk cId="3837638532" sldId="278"/>
        </pc:sldMkLst>
        <pc:spChg chg="mod">
          <ac:chgData name="Sabarish, Gudla" userId="S::gsabarish@deloitte.com::0daac356-1e12-434f-92ca-8fed9ce16fc4" providerId="AD" clId="Web-{768469D2-3C2B-415E-91E7-7538A350B4A9}" dt="2022-03-14T05:50:12.909" v="18"/>
          <ac:spMkLst>
            <pc:docMk/>
            <pc:sldMk cId="3837638532" sldId="278"/>
            <ac:spMk id="6" creationId="{8C825DA7-E97D-4E7E-A109-25265D263A81}"/>
          </ac:spMkLst>
        </pc:spChg>
        <pc:spChg chg="mod">
          <ac:chgData name="Sabarish, Gudla" userId="S::gsabarish@deloitte.com::0daac356-1e12-434f-92ca-8fed9ce16fc4" providerId="AD" clId="Web-{768469D2-3C2B-415E-91E7-7538A350B4A9}" dt="2022-03-14T05:50:15.940" v="19"/>
          <ac:spMkLst>
            <pc:docMk/>
            <pc:sldMk cId="3837638532" sldId="278"/>
            <ac:spMk id="7" creationId="{EEB981F8-34BC-47FC-B8D5-086F27652FC9}"/>
          </ac:spMkLst>
        </pc:spChg>
        <pc:spChg chg="mod">
          <ac:chgData name="Sabarish, Gudla" userId="S::gsabarish@deloitte.com::0daac356-1e12-434f-92ca-8fed9ce16fc4" providerId="AD" clId="Web-{768469D2-3C2B-415E-91E7-7538A350B4A9}" dt="2022-03-14T05:50:28.659" v="21" actId="20577"/>
          <ac:spMkLst>
            <pc:docMk/>
            <pc:sldMk cId="3837638532" sldId="278"/>
            <ac:spMk id="8" creationId="{6EFF9A45-2E33-4EF3-8BBF-EC2D3E2ECDE6}"/>
          </ac:spMkLst>
        </pc:spChg>
      </pc:sldChg>
    </pc:docChg>
  </pc:docChgLst>
  <pc:docChgLst>
    <pc:chgData name="Kumar, Gourav" userId="S::gouravkumar2@deloitte.com::fd7bce1f-5980-4266-b592-54f57d5276dc" providerId="AD" clId="Web-{163EA0F8-3C8A-4223-9DBD-EC164635AC5F}"/>
    <pc:docChg chg="addSld modSld">
      <pc:chgData name="Kumar, Gourav" userId="S::gouravkumar2@deloitte.com::fd7bce1f-5980-4266-b592-54f57d5276dc" providerId="AD" clId="Web-{163EA0F8-3C8A-4223-9DBD-EC164635AC5F}" dt="2022-03-13T05:24:07.999" v="134"/>
      <pc:docMkLst>
        <pc:docMk/>
      </pc:docMkLst>
      <pc:sldChg chg="addSp delSp modSp">
        <pc:chgData name="Kumar, Gourav" userId="S::gouravkumar2@deloitte.com::fd7bce1f-5980-4266-b592-54f57d5276dc" providerId="AD" clId="Web-{163EA0F8-3C8A-4223-9DBD-EC164635AC5F}" dt="2022-03-13T05:24:07.999" v="134"/>
        <pc:sldMkLst>
          <pc:docMk/>
          <pc:sldMk cId="3376222766" sldId="259"/>
        </pc:sldMkLst>
        <pc:spChg chg="mod">
          <ac:chgData name="Kumar, Gourav" userId="S::gouravkumar2@deloitte.com::fd7bce1f-5980-4266-b592-54f57d5276dc" providerId="AD" clId="Web-{163EA0F8-3C8A-4223-9DBD-EC164635AC5F}" dt="2022-03-13T05:24:07.999" v="134"/>
          <ac:spMkLst>
            <pc:docMk/>
            <pc:sldMk cId="3376222766" sldId="259"/>
            <ac:spMk id="2" creationId="{FD8583C1-09F2-442D-82A2-92498610D5A1}"/>
          </ac:spMkLst>
        </pc:spChg>
        <pc:spChg chg="mod">
          <ac:chgData name="Kumar, Gourav" userId="S::gouravkumar2@deloitte.com::fd7bce1f-5980-4266-b592-54f57d5276dc" providerId="AD" clId="Web-{163EA0F8-3C8A-4223-9DBD-EC164635AC5F}" dt="2022-03-13T05:24:07.999" v="134"/>
          <ac:spMkLst>
            <pc:docMk/>
            <pc:sldMk cId="3376222766" sldId="259"/>
            <ac:spMk id="3" creationId="{F4411E42-FD64-4006-94A7-DE04C697665F}"/>
          </ac:spMkLst>
        </pc:spChg>
        <pc:spChg chg="del">
          <ac:chgData name="Kumar, Gourav" userId="S::gouravkumar2@deloitte.com::fd7bce1f-5980-4266-b592-54f57d5276dc" providerId="AD" clId="Web-{163EA0F8-3C8A-4223-9DBD-EC164635AC5F}" dt="2022-03-13T05:24:07.999" v="134"/>
          <ac:spMkLst>
            <pc:docMk/>
            <pc:sldMk cId="3376222766" sldId="259"/>
            <ac:spMk id="8" creationId="{39E4C68A-A4A9-48A4-9FF2-D2896B1EA01F}"/>
          </ac:spMkLst>
        </pc:spChg>
        <pc:spChg chg="del">
          <ac:chgData name="Kumar, Gourav" userId="S::gouravkumar2@deloitte.com::fd7bce1f-5980-4266-b592-54f57d5276dc" providerId="AD" clId="Web-{163EA0F8-3C8A-4223-9DBD-EC164635AC5F}" dt="2022-03-13T05:24:07.999" v="134"/>
          <ac:spMkLst>
            <pc:docMk/>
            <pc:sldMk cId="3376222766" sldId="259"/>
            <ac:spMk id="10" creationId="{E2B9AEA5-52CB-49A6-AF8A-33502F291B91}"/>
          </ac:spMkLst>
        </pc:spChg>
        <pc:spChg chg="add">
          <ac:chgData name="Kumar, Gourav" userId="S::gouravkumar2@deloitte.com::fd7bce1f-5980-4266-b592-54f57d5276dc" providerId="AD" clId="Web-{163EA0F8-3C8A-4223-9DBD-EC164635AC5F}" dt="2022-03-13T05:24:07.999" v="134"/>
          <ac:spMkLst>
            <pc:docMk/>
            <pc:sldMk cId="3376222766" sldId="259"/>
            <ac:spMk id="15" creationId="{77D7B666-D5E6-48CE-B26A-FB5E5C34AF90}"/>
          </ac:spMkLst>
        </pc:spChg>
        <pc:spChg chg="add">
          <ac:chgData name="Kumar, Gourav" userId="S::gouravkumar2@deloitte.com::fd7bce1f-5980-4266-b592-54f57d5276dc" providerId="AD" clId="Web-{163EA0F8-3C8A-4223-9DBD-EC164635AC5F}" dt="2022-03-13T05:24:07.999" v="134"/>
          <ac:spMkLst>
            <pc:docMk/>
            <pc:sldMk cId="3376222766" sldId="259"/>
            <ac:spMk id="17" creationId="{F6EE670A-A41A-44AD-BC1C-2090365EB5B3}"/>
          </ac:spMkLst>
        </pc:spChg>
      </pc:sldChg>
      <pc:sldChg chg="addSp delSp modSp">
        <pc:chgData name="Kumar, Gourav" userId="S::gouravkumar2@deloitte.com::fd7bce1f-5980-4266-b592-54f57d5276dc" providerId="AD" clId="Web-{163EA0F8-3C8A-4223-9DBD-EC164635AC5F}" dt="2022-03-13T05:22:58.138" v="102" actId="1076"/>
        <pc:sldMkLst>
          <pc:docMk/>
          <pc:sldMk cId="3024422444" sldId="265"/>
        </pc:sldMkLst>
        <pc:picChg chg="add mod">
          <ac:chgData name="Kumar, Gourav" userId="S::gouravkumar2@deloitte.com::fd7bce1f-5980-4266-b592-54f57d5276dc" providerId="AD" clId="Web-{163EA0F8-3C8A-4223-9DBD-EC164635AC5F}" dt="2022-03-13T05:22:58.138" v="102" actId="1076"/>
          <ac:picMkLst>
            <pc:docMk/>
            <pc:sldMk cId="3024422444" sldId="265"/>
            <ac:picMk id="3" creationId="{055430E0-EA22-44A9-AE61-1A115FA17C3D}"/>
          </ac:picMkLst>
        </pc:picChg>
        <pc:picChg chg="del">
          <ac:chgData name="Kumar, Gourav" userId="S::gouravkumar2@deloitte.com::fd7bce1f-5980-4266-b592-54f57d5276dc" providerId="AD" clId="Web-{163EA0F8-3C8A-4223-9DBD-EC164635AC5F}" dt="2022-03-13T05:22:10.478" v="90"/>
          <ac:picMkLst>
            <pc:docMk/>
            <pc:sldMk cId="3024422444" sldId="265"/>
            <ac:picMk id="11" creationId="{1361EB7B-94B8-477A-ADB5-2E1E1255DD11}"/>
          </ac:picMkLst>
        </pc:picChg>
      </pc:sldChg>
      <pc:sldChg chg="modSp new">
        <pc:chgData name="Kumar, Gourav" userId="S::gouravkumar2@deloitte.com::fd7bce1f-5980-4266-b592-54f57d5276dc" providerId="AD" clId="Web-{163EA0F8-3C8A-4223-9DBD-EC164635AC5F}" dt="2022-03-13T05:23:42.139" v="133" actId="20577"/>
        <pc:sldMkLst>
          <pc:docMk/>
          <pc:sldMk cId="2219870369" sldId="267"/>
        </pc:sldMkLst>
        <pc:spChg chg="mod">
          <ac:chgData name="Kumar, Gourav" userId="S::gouravkumar2@deloitte.com::fd7bce1f-5980-4266-b592-54f57d5276dc" providerId="AD" clId="Web-{163EA0F8-3C8A-4223-9DBD-EC164635AC5F}" dt="2022-03-13T05:18:31.286" v="9" actId="20577"/>
          <ac:spMkLst>
            <pc:docMk/>
            <pc:sldMk cId="2219870369" sldId="267"/>
            <ac:spMk id="2" creationId="{38A2F829-A8FE-4F2B-9CAC-A864F77ECF70}"/>
          </ac:spMkLst>
        </pc:spChg>
        <pc:spChg chg="mod">
          <ac:chgData name="Kumar, Gourav" userId="S::gouravkumar2@deloitte.com::fd7bce1f-5980-4266-b592-54f57d5276dc" providerId="AD" clId="Web-{163EA0F8-3C8A-4223-9DBD-EC164635AC5F}" dt="2022-03-13T05:23:42.139" v="133" actId="20577"/>
          <ac:spMkLst>
            <pc:docMk/>
            <pc:sldMk cId="2219870369" sldId="267"/>
            <ac:spMk id="3" creationId="{23F4EA67-D6FE-4298-926B-AEEB41A124A3}"/>
          </ac:spMkLst>
        </pc:spChg>
      </pc:sldChg>
    </pc:docChg>
  </pc:docChgLst>
  <pc:docChgLst>
    <pc:chgData name="Sabarish, Gudla" userId="S::gsabarish@deloitte.com::0daac356-1e12-434f-92ca-8fed9ce16fc4" providerId="AD" clId="Web-{8074915B-A544-4581-BE24-A55AACC643A9}"/>
    <pc:docChg chg="modSld">
      <pc:chgData name="Sabarish, Gudla" userId="S::gsabarish@deloitte.com::0daac356-1e12-434f-92ca-8fed9ce16fc4" providerId="AD" clId="Web-{8074915B-A544-4581-BE24-A55AACC643A9}" dt="2022-03-14T05:00:00.439" v="609" actId="1076"/>
      <pc:docMkLst>
        <pc:docMk/>
      </pc:docMkLst>
      <pc:sldChg chg="addSp delSp modSp">
        <pc:chgData name="Sabarish, Gudla" userId="S::gsabarish@deloitte.com::0daac356-1e12-434f-92ca-8fed9ce16fc4" providerId="AD" clId="Web-{8074915B-A544-4581-BE24-A55AACC643A9}" dt="2022-03-14T05:00:00.439" v="609" actId="1076"/>
        <pc:sldMkLst>
          <pc:docMk/>
          <pc:sldMk cId="1918963109" sldId="276"/>
        </pc:sldMkLst>
        <pc:spChg chg="del">
          <ac:chgData name="Sabarish, Gudla" userId="S::gsabarish@deloitte.com::0daac356-1e12-434f-92ca-8fed9ce16fc4" providerId="AD" clId="Web-{8074915B-A544-4581-BE24-A55AACC643A9}" dt="2022-03-14T04:22:26.528" v="4"/>
          <ac:spMkLst>
            <pc:docMk/>
            <pc:sldMk cId="1918963109" sldId="276"/>
            <ac:spMk id="2" creationId="{B9A6715F-C4BA-4229-8A6E-7DDD66AC82B6}"/>
          </ac:spMkLst>
        </pc:spChg>
        <pc:spChg chg="mod">
          <ac:chgData name="Sabarish, Gudla" userId="S::gsabarish@deloitte.com::0daac356-1e12-434f-92ca-8fed9ce16fc4" providerId="AD" clId="Web-{8074915B-A544-4581-BE24-A55AACC643A9}" dt="2022-03-14T05:00:00.439" v="609" actId="1076"/>
          <ac:spMkLst>
            <pc:docMk/>
            <pc:sldMk cId="1918963109" sldId="276"/>
            <ac:spMk id="3" creationId="{25A07C3A-0C1D-4478-BA25-74222CD5E1A6}"/>
          </ac:spMkLst>
        </pc:spChg>
        <pc:spChg chg="del mod">
          <ac:chgData name="Sabarish, Gudla" userId="S::gsabarish@deloitte.com::0daac356-1e12-434f-92ca-8fed9ce16fc4" providerId="AD" clId="Web-{8074915B-A544-4581-BE24-A55AACC643A9}" dt="2022-03-14T04:26:59.121" v="69"/>
          <ac:spMkLst>
            <pc:docMk/>
            <pc:sldMk cId="1918963109" sldId="276"/>
            <ac:spMk id="4" creationId="{2B1A1D2A-84E4-4ECE-9AD8-23C65053EA1D}"/>
          </ac:spMkLst>
        </pc:spChg>
        <pc:spChg chg="mod">
          <ac:chgData name="Sabarish, Gudla" userId="S::gsabarish@deloitte.com::0daac356-1e12-434f-92ca-8fed9ce16fc4" providerId="AD" clId="Web-{8074915B-A544-4581-BE24-A55AACC643A9}" dt="2022-03-14T04:59:35.157" v="605" actId="1076"/>
          <ac:spMkLst>
            <pc:docMk/>
            <pc:sldMk cId="1918963109" sldId="276"/>
            <ac:spMk id="5" creationId="{21E249B8-8BE4-4F66-A766-E54E8819CCCC}"/>
          </ac:spMkLst>
        </pc:spChg>
        <pc:spChg chg="add del">
          <ac:chgData name="Sabarish, Gudla" userId="S::gsabarish@deloitte.com::0daac356-1e12-434f-92ca-8fed9ce16fc4" providerId="AD" clId="Web-{8074915B-A544-4581-BE24-A55AACC643A9}" dt="2022-03-14T04:22:41.606" v="6"/>
          <ac:spMkLst>
            <pc:docMk/>
            <pc:sldMk cId="1918963109" sldId="276"/>
            <ac:spMk id="6" creationId="{FFD5A8D7-AE1E-4512-AEB3-054FEE6594D2}"/>
          </ac:spMkLst>
        </pc:spChg>
        <pc:spChg chg="mod">
          <ac:chgData name="Sabarish, Gudla" userId="S::gsabarish@deloitte.com::0daac356-1e12-434f-92ca-8fed9ce16fc4" providerId="AD" clId="Web-{8074915B-A544-4581-BE24-A55AACC643A9}" dt="2022-03-14T04:59:32.611" v="604" actId="20577"/>
          <ac:spMkLst>
            <pc:docMk/>
            <pc:sldMk cId="1918963109" sldId="276"/>
            <ac:spMk id="8" creationId="{952131A5-3DDB-44EC-A6FD-18E11520BFF3}"/>
          </ac:spMkLst>
        </pc:spChg>
        <pc:spChg chg="add mod">
          <ac:chgData name="Sabarish, Gudla" userId="S::gsabarish@deloitte.com::0daac356-1e12-434f-92ca-8fed9ce16fc4" providerId="AD" clId="Web-{8074915B-A544-4581-BE24-A55AACC643A9}" dt="2022-03-14T04:59:43.689" v="606" actId="1076"/>
          <ac:spMkLst>
            <pc:docMk/>
            <pc:sldMk cId="1918963109" sldId="276"/>
            <ac:spMk id="9" creationId="{8AA657EF-24D0-4BAC-8B0F-09E838558275}"/>
          </ac:spMkLst>
        </pc:spChg>
        <pc:spChg chg="add mod">
          <ac:chgData name="Sabarish, Gudla" userId="S::gsabarish@deloitte.com::0daac356-1e12-434f-92ca-8fed9ce16fc4" providerId="AD" clId="Web-{8074915B-A544-4581-BE24-A55AACC643A9}" dt="2022-03-14T04:59:52.829" v="608" actId="14100"/>
          <ac:spMkLst>
            <pc:docMk/>
            <pc:sldMk cId="1918963109" sldId="276"/>
            <ac:spMk id="10" creationId="{6A24E505-BF7A-4180-A085-CAD103D2E66C}"/>
          </ac:spMkLst>
        </pc:spChg>
        <pc:spChg chg="add del mod">
          <ac:chgData name="Sabarish, Gudla" userId="S::gsabarish@deloitte.com::0daac356-1e12-434f-92ca-8fed9ce16fc4" providerId="AD" clId="Web-{8074915B-A544-4581-BE24-A55AACC643A9}" dt="2022-03-14T04:27:23.980" v="73"/>
          <ac:spMkLst>
            <pc:docMk/>
            <pc:sldMk cId="1918963109" sldId="276"/>
            <ac:spMk id="11" creationId="{4D542A58-E949-4DA8-9061-08E72C9BDC77}"/>
          </ac:spMkLst>
        </pc:spChg>
      </pc:sldChg>
    </pc:docChg>
  </pc:docChgLst>
  <pc:docChgLst>
    <pc:chgData name="Kumar, Gourav" userId="S::gouravkumar2@deloitte.com::fd7bce1f-5980-4266-b592-54f57d5276dc" providerId="AD" clId="Web-{E42E0A92-A95F-4593-9C44-8B1037240EDA}"/>
    <pc:docChg chg="addSld delSld modSld sldOrd">
      <pc:chgData name="Kumar, Gourav" userId="S::gouravkumar2@deloitte.com::fd7bce1f-5980-4266-b592-54f57d5276dc" providerId="AD" clId="Web-{E42E0A92-A95F-4593-9C44-8B1037240EDA}" dt="2022-03-13T10:25:34.211" v="85"/>
      <pc:docMkLst>
        <pc:docMk/>
      </pc:docMkLst>
      <pc:sldChg chg="addSp delSp modSp del">
        <pc:chgData name="Kumar, Gourav" userId="S::gouravkumar2@deloitte.com::fd7bce1f-5980-4266-b592-54f57d5276dc" providerId="AD" clId="Web-{E42E0A92-A95F-4593-9C44-8B1037240EDA}" dt="2022-03-13T10:23:51.287" v="56"/>
        <pc:sldMkLst>
          <pc:docMk/>
          <pc:sldMk cId="36391871" sldId="260"/>
        </pc:sldMkLst>
        <pc:spChg chg="mod">
          <ac:chgData name="Kumar, Gourav" userId="S::gouravkumar2@deloitte.com::fd7bce1f-5980-4266-b592-54f57d5276dc" providerId="AD" clId="Web-{E42E0A92-A95F-4593-9C44-8B1037240EDA}" dt="2022-03-13T10:20:53.205" v="4"/>
          <ac:spMkLst>
            <pc:docMk/>
            <pc:sldMk cId="36391871" sldId="260"/>
            <ac:spMk id="2" creationId="{8BAC6CA1-6209-48BD-8659-8A85E0E2D38B}"/>
          </ac:spMkLst>
        </pc:spChg>
        <pc:spChg chg="mod">
          <ac:chgData name="Kumar, Gourav" userId="S::gouravkumar2@deloitte.com::fd7bce1f-5980-4266-b592-54f57d5276dc" providerId="AD" clId="Web-{E42E0A92-A95F-4593-9C44-8B1037240EDA}" dt="2022-03-13T10:20:53.205" v="4"/>
          <ac:spMkLst>
            <pc:docMk/>
            <pc:sldMk cId="36391871" sldId="260"/>
            <ac:spMk id="3" creationId="{CEB3DCC2-C615-4B7D-A905-7ACFBC56377A}"/>
          </ac:spMkLst>
        </pc:spChg>
        <pc:spChg chg="del">
          <ac:chgData name="Kumar, Gourav" userId="S::gouravkumar2@deloitte.com::fd7bce1f-5980-4266-b592-54f57d5276dc" providerId="AD" clId="Web-{E42E0A92-A95F-4593-9C44-8B1037240EDA}" dt="2022-03-13T10:20:53.205" v="4"/>
          <ac:spMkLst>
            <pc:docMk/>
            <pc:sldMk cId="36391871" sldId="260"/>
            <ac:spMk id="8" creationId="{39E4C68A-A4A9-48A4-9FF2-D2896B1EA01F}"/>
          </ac:spMkLst>
        </pc:spChg>
        <pc:spChg chg="del">
          <ac:chgData name="Kumar, Gourav" userId="S::gouravkumar2@deloitte.com::fd7bce1f-5980-4266-b592-54f57d5276dc" providerId="AD" clId="Web-{E42E0A92-A95F-4593-9C44-8B1037240EDA}" dt="2022-03-13T10:20:53.205" v="4"/>
          <ac:spMkLst>
            <pc:docMk/>
            <pc:sldMk cId="36391871" sldId="260"/>
            <ac:spMk id="10" creationId="{E2B9AEA5-52CB-49A6-AF8A-33502F291B91}"/>
          </ac:spMkLst>
        </pc:spChg>
        <pc:spChg chg="add">
          <ac:chgData name="Kumar, Gourav" userId="S::gouravkumar2@deloitte.com::fd7bce1f-5980-4266-b592-54f57d5276dc" providerId="AD" clId="Web-{E42E0A92-A95F-4593-9C44-8B1037240EDA}" dt="2022-03-13T10:20:53.205" v="4"/>
          <ac:spMkLst>
            <pc:docMk/>
            <pc:sldMk cId="36391871" sldId="260"/>
            <ac:spMk id="17" creationId="{81AEB8A9-B768-4E30-BA55-D919E6687343}"/>
          </ac:spMkLst>
        </pc:spChg>
        <pc:picChg chg="add">
          <ac:chgData name="Kumar, Gourav" userId="S::gouravkumar2@deloitte.com::fd7bce1f-5980-4266-b592-54f57d5276dc" providerId="AD" clId="Web-{E42E0A92-A95F-4593-9C44-8B1037240EDA}" dt="2022-03-13T10:20:53.205" v="4"/>
          <ac:picMkLst>
            <pc:docMk/>
            <pc:sldMk cId="36391871" sldId="260"/>
            <ac:picMk id="14" creationId="{93DE669F-2F45-D298-BE96-448ECF112129}"/>
          </ac:picMkLst>
        </pc:picChg>
      </pc:sldChg>
      <pc:sldChg chg="addSp delSp modSp new mod setBg setClrOvrMap">
        <pc:chgData name="Kumar, Gourav" userId="S::gouravkumar2@deloitte.com::fd7bce1f-5980-4266-b592-54f57d5276dc" providerId="AD" clId="Web-{E42E0A92-A95F-4593-9C44-8B1037240EDA}" dt="2022-03-13T10:25:34.211" v="85"/>
        <pc:sldMkLst>
          <pc:docMk/>
          <pc:sldMk cId="159796130" sldId="270"/>
        </pc:sldMkLst>
        <pc:spChg chg="mod">
          <ac:chgData name="Kumar, Gourav" userId="S::gouravkumar2@deloitte.com::fd7bce1f-5980-4266-b592-54f57d5276dc" providerId="AD" clId="Web-{E42E0A92-A95F-4593-9C44-8B1037240EDA}" dt="2022-03-13T10:25:34.211" v="85"/>
          <ac:spMkLst>
            <pc:docMk/>
            <pc:sldMk cId="159796130" sldId="270"/>
            <ac:spMk id="2" creationId="{1A1D5DE1-BBF2-4005-A751-8FEAA285AEE4}"/>
          </ac:spMkLst>
        </pc:spChg>
        <pc:spChg chg="mod">
          <ac:chgData name="Kumar, Gourav" userId="S::gouravkumar2@deloitte.com::fd7bce1f-5980-4266-b592-54f57d5276dc" providerId="AD" clId="Web-{E42E0A92-A95F-4593-9C44-8B1037240EDA}" dt="2022-03-13T10:25:34.211" v="85"/>
          <ac:spMkLst>
            <pc:docMk/>
            <pc:sldMk cId="159796130" sldId="270"/>
            <ac:spMk id="3" creationId="{3EA4E9B7-3F86-43B4-945E-EB92989AE139}"/>
          </ac:spMkLst>
        </pc:spChg>
        <pc:spChg chg="add del">
          <ac:chgData name="Kumar, Gourav" userId="S::gouravkumar2@deloitte.com::fd7bce1f-5980-4266-b592-54f57d5276dc" providerId="AD" clId="Web-{E42E0A92-A95F-4593-9C44-8B1037240EDA}" dt="2022-03-13T10:25:34.211" v="85"/>
          <ac:spMkLst>
            <pc:docMk/>
            <pc:sldMk cId="159796130" sldId="270"/>
            <ac:spMk id="8" creationId="{77D7B666-D5E6-48CE-B26A-FB5E5C34AF90}"/>
          </ac:spMkLst>
        </pc:spChg>
        <pc:spChg chg="add del">
          <ac:chgData name="Kumar, Gourav" userId="S::gouravkumar2@deloitte.com::fd7bce1f-5980-4266-b592-54f57d5276dc" providerId="AD" clId="Web-{E42E0A92-A95F-4593-9C44-8B1037240EDA}" dt="2022-03-13T10:25:34.211" v="85"/>
          <ac:spMkLst>
            <pc:docMk/>
            <pc:sldMk cId="159796130" sldId="270"/>
            <ac:spMk id="10" creationId="{F6EE670A-A41A-44AD-BC1C-2090365EB5B3}"/>
          </ac:spMkLst>
        </pc:spChg>
        <pc:spChg chg="add del">
          <ac:chgData name="Kumar, Gourav" userId="S::gouravkumar2@deloitte.com::fd7bce1f-5980-4266-b592-54f57d5276dc" providerId="AD" clId="Web-{E42E0A92-A95F-4593-9C44-8B1037240EDA}" dt="2022-03-13T10:25:34.195" v="84"/>
          <ac:spMkLst>
            <pc:docMk/>
            <pc:sldMk cId="159796130" sldId="270"/>
            <ac:spMk id="15" creationId="{70D4A79B-06B2-4FE7-9CF6-54D940A8FEA3}"/>
          </ac:spMkLst>
        </pc:spChg>
        <pc:spChg chg="add del">
          <ac:chgData name="Kumar, Gourav" userId="S::gouravkumar2@deloitte.com::fd7bce1f-5980-4266-b592-54f57d5276dc" providerId="AD" clId="Web-{E42E0A92-A95F-4593-9C44-8B1037240EDA}" dt="2022-03-13T10:25:34.195" v="84"/>
          <ac:spMkLst>
            <pc:docMk/>
            <pc:sldMk cId="159796130" sldId="270"/>
            <ac:spMk id="17" creationId="{4BBFA14D-8E4F-42D4-B5A0-9588A6A45452}"/>
          </ac:spMkLst>
        </pc:spChg>
        <pc:spChg chg="add">
          <ac:chgData name="Kumar, Gourav" userId="S::gouravkumar2@deloitte.com::fd7bce1f-5980-4266-b592-54f57d5276dc" providerId="AD" clId="Web-{E42E0A92-A95F-4593-9C44-8B1037240EDA}" dt="2022-03-13T10:25:34.211" v="85"/>
          <ac:spMkLst>
            <pc:docMk/>
            <pc:sldMk cId="159796130" sldId="270"/>
            <ac:spMk id="21" creationId="{B0890400-BB8B-4A44-AB63-65C7CA223EBA}"/>
          </ac:spMkLst>
        </pc:spChg>
        <pc:cxnChg chg="add del">
          <ac:chgData name="Kumar, Gourav" userId="S::gouravkumar2@deloitte.com::fd7bce1f-5980-4266-b592-54f57d5276dc" providerId="AD" clId="Web-{E42E0A92-A95F-4593-9C44-8B1037240EDA}" dt="2022-03-13T10:25:34.195" v="84"/>
          <ac:cxnSpMkLst>
            <pc:docMk/>
            <pc:sldMk cId="159796130" sldId="270"/>
            <ac:cxnSpMk id="19" creationId="{610B2B88-1A1B-486B-9366-918FE2E71D41}"/>
          </ac:cxnSpMkLst>
        </pc:cxnChg>
        <pc:cxnChg chg="add">
          <ac:chgData name="Kumar, Gourav" userId="S::gouravkumar2@deloitte.com::fd7bce1f-5980-4266-b592-54f57d5276dc" providerId="AD" clId="Web-{E42E0A92-A95F-4593-9C44-8B1037240EDA}" dt="2022-03-13T10:25:34.211" v="85"/>
          <ac:cxnSpMkLst>
            <pc:docMk/>
            <pc:sldMk cId="159796130" sldId="270"/>
            <ac:cxnSpMk id="22" creationId="{4D39B797-CDC6-4529-8A36-9CBFC9816337}"/>
          </ac:cxnSpMkLst>
        </pc:cxnChg>
      </pc:sldChg>
      <pc:sldChg chg="add del replId">
        <pc:chgData name="Kumar, Gourav" userId="S::gouravkumar2@deloitte.com::fd7bce1f-5980-4266-b592-54f57d5276dc" providerId="AD" clId="Web-{E42E0A92-A95F-4593-9C44-8B1037240EDA}" dt="2022-03-13T10:20:09.484" v="3"/>
        <pc:sldMkLst>
          <pc:docMk/>
          <pc:sldMk cId="1512940448" sldId="271"/>
        </pc:sldMkLst>
      </pc:sldChg>
      <pc:sldChg chg="addSp delSp modSp new mod setBg setClrOvrMap">
        <pc:chgData name="Kumar, Gourav" userId="S::gouravkumar2@deloitte.com::fd7bce1f-5980-4266-b592-54f57d5276dc" providerId="AD" clId="Web-{E42E0A92-A95F-4593-9C44-8B1037240EDA}" dt="2022-03-13T10:23:31.849" v="53" actId="1076"/>
        <pc:sldMkLst>
          <pc:docMk/>
          <pc:sldMk cId="2540716274" sldId="271"/>
        </pc:sldMkLst>
        <pc:spChg chg="mod ord">
          <ac:chgData name="Kumar, Gourav" userId="S::gouravkumar2@deloitte.com::fd7bce1f-5980-4266-b592-54f57d5276dc" providerId="AD" clId="Web-{E42E0A92-A95F-4593-9C44-8B1037240EDA}" dt="2022-03-13T10:23:31.849" v="53" actId="1076"/>
          <ac:spMkLst>
            <pc:docMk/>
            <pc:sldMk cId="2540716274" sldId="271"/>
            <ac:spMk id="2" creationId="{23621FB7-651B-487D-9F42-21EAC69D83D1}"/>
          </ac:spMkLst>
        </pc:spChg>
        <pc:spChg chg="del mod">
          <ac:chgData name="Kumar, Gourav" userId="S::gouravkumar2@deloitte.com::fd7bce1f-5980-4266-b592-54f57d5276dc" providerId="AD" clId="Web-{E42E0A92-A95F-4593-9C44-8B1037240EDA}" dt="2022-03-13T10:22:03.581" v="11"/>
          <ac:spMkLst>
            <pc:docMk/>
            <pc:sldMk cId="2540716274" sldId="271"/>
            <ac:spMk id="3" creationId="{FDB19687-DBFB-426F-ADBA-CA957ACC956E}"/>
          </ac:spMkLst>
        </pc:spChg>
        <pc:spChg chg="add del">
          <ac:chgData name="Kumar, Gourav" userId="S::gouravkumar2@deloitte.com::fd7bce1f-5980-4266-b592-54f57d5276dc" providerId="AD" clId="Web-{E42E0A92-A95F-4593-9C44-8B1037240EDA}" dt="2022-03-13T10:21:42.690" v="7"/>
          <ac:spMkLst>
            <pc:docMk/>
            <pc:sldMk cId="2540716274" sldId="271"/>
            <ac:spMk id="8" creationId="{0E7A3056-9B88-444B-94DA-40B0F2C6E217}"/>
          </ac:spMkLst>
        </pc:spChg>
        <pc:spChg chg="add del">
          <ac:chgData name="Kumar, Gourav" userId="S::gouravkumar2@deloitte.com::fd7bce1f-5980-4266-b592-54f57d5276dc" providerId="AD" clId="Web-{E42E0A92-A95F-4593-9C44-8B1037240EDA}" dt="2022-03-13T10:21:42.690" v="7"/>
          <ac:spMkLst>
            <pc:docMk/>
            <pc:sldMk cId="2540716274" sldId="271"/>
            <ac:spMk id="12" creationId="{DA215CF0-5E5E-4D2E-B3AE-366652A368E0}"/>
          </ac:spMkLst>
        </pc:spChg>
        <pc:spChg chg="add del">
          <ac:chgData name="Kumar, Gourav" userId="S::gouravkumar2@deloitte.com::fd7bce1f-5980-4266-b592-54f57d5276dc" providerId="AD" clId="Web-{E42E0A92-A95F-4593-9C44-8B1037240EDA}" dt="2022-03-13T10:22:18.425" v="13"/>
          <ac:spMkLst>
            <pc:docMk/>
            <pc:sldMk cId="2540716274" sldId="271"/>
            <ac:spMk id="14" creationId="{A10C41F2-1746-4431-9B52-B9F147A896B8}"/>
          </ac:spMkLst>
        </pc:spChg>
        <pc:spChg chg="add del">
          <ac:chgData name="Kumar, Gourav" userId="S::gouravkumar2@deloitte.com::fd7bce1f-5980-4266-b592-54f57d5276dc" providerId="AD" clId="Web-{E42E0A92-A95F-4593-9C44-8B1037240EDA}" dt="2022-03-13T10:22:18.425" v="13"/>
          <ac:spMkLst>
            <pc:docMk/>
            <pc:sldMk cId="2540716274" sldId="271"/>
            <ac:spMk id="15" creationId="{7984928E-D694-4849-BBAD-D7C7DC405478}"/>
          </ac:spMkLst>
        </pc:spChg>
        <pc:spChg chg="add">
          <ac:chgData name="Kumar, Gourav" userId="S::gouravkumar2@deloitte.com::fd7bce1f-5980-4266-b592-54f57d5276dc" providerId="AD" clId="Web-{E42E0A92-A95F-4593-9C44-8B1037240EDA}" dt="2022-03-13T10:22:18.425" v="13"/>
          <ac:spMkLst>
            <pc:docMk/>
            <pc:sldMk cId="2540716274" sldId="271"/>
            <ac:spMk id="21" creationId="{8CD2B798-7994-4548-A2BE-4AEF9C1A5FAE}"/>
          </ac:spMkLst>
        </pc:spChg>
        <pc:spChg chg="add">
          <ac:chgData name="Kumar, Gourav" userId="S::gouravkumar2@deloitte.com::fd7bce1f-5980-4266-b592-54f57d5276dc" providerId="AD" clId="Web-{E42E0A92-A95F-4593-9C44-8B1037240EDA}" dt="2022-03-13T10:22:18.425" v="13"/>
          <ac:spMkLst>
            <pc:docMk/>
            <pc:sldMk cId="2540716274" sldId="271"/>
            <ac:spMk id="23" creationId="{E6162320-3B67-42BB-AF9D-939326E6489E}"/>
          </ac:spMkLst>
        </pc:spChg>
        <pc:spChg chg="add">
          <ac:chgData name="Kumar, Gourav" userId="S::gouravkumar2@deloitte.com::fd7bce1f-5980-4266-b592-54f57d5276dc" providerId="AD" clId="Web-{E42E0A92-A95F-4593-9C44-8B1037240EDA}" dt="2022-03-13T10:22:18.425" v="13"/>
          <ac:spMkLst>
            <pc:docMk/>
            <pc:sldMk cId="2540716274" sldId="271"/>
            <ac:spMk id="27" creationId="{2FDF0794-1B86-42B2-B8C7-F60123E638ED}"/>
          </ac:spMkLst>
        </pc:spChg>
        <pc:spChg chg="add">
          <ac:chgData name="Kumar, Gourav" userId="S::gouravkumar2@deloitte.com::fd7bce1f-5980-4266-b592-54f57d5276dc" providerId="AD" clId="Web-{E42E0A92-A95F-4593-9C44-8B1037240EDA}" dt="2022-03-13T10:22:18.425" v="13"/>
          <ac:spMkLst>
            <pc:docMk/>
            <pc:sldMk cId="2540716274" sldId="271"/>
            <ac:spMk id="29" creationId="{EAA48FC5-3C83-4F1B-BC33-DF0B588F8317}"/>
          </ac:spMkLst>
        </pc:spChg>
        <pc:picChg chg="add mod">
          <ac:chgData name="Kumar, Gourav" userId="S::gouravkumar2@deloitte.com::fd7bce1f-5980-4266-b592-54f57d5276dc" providerId="AD" clId="Web-{E42E0A92-A95F-4593-9C44-8B1037240EDA}" dt="2022-03-13T10:23:18.020" v="52" actId="1076"/>
          <ac:picMkLst>
            <pc:docMk/>
            <pc:sldMk cId="2540716274" sldId="271"/>
            <ac:picMk id="4" creationId="{23A5AFCE-800E-4D86-8B92-074C605E76E3}"/>
          </ac:picMkLst>
        </pc:picChg>
        <pc:cxnChg chg="add del">
          <ac:chgData name="Kumar, Gourav" userId="S::gouravkumar2@deloitte.com::fd7bce1f-5980-4266-b592-54f57d5276dc" providerId="AD" clId="Web-{E42E0A92-A95F-4593-9C44-8B1037240EDA}" dt="2022-03-13T10:21:42.690" v="7"/>
          <ac:cxnSpMkLst>
            <pc:docMk/>
            <pc:sldMk cId="2540716274" sldId="271"/>
            <ac:cxnSpMk id="10" creationId="{6820BD55-A71A-48C6-B0F7-235147F39DEE}"/>
          </ac:cxnSpMkLst>
        </pc:cxnChg>
        <pc:cxnChg chg="add del">
          <ac:chgData name="Kumar, Gourav" userId="S::gouravkumar2@deloitte.com::fd7bce1f-5980-4266-b592-54f57d5276dc" providerId="AD" clId="Web-{E42E0A92-A95F-4593-9C44-8B1037240EDA}" dt="2022-03-13T10:22:18.425" v="13"/>
          <ac:cxnSpMkLst>
            <pc:docMk/>
            <pc:sldMk cId="2540716274" sldId="271"/>
            <ac:cxnSpMk id="16" creationId="{99237721-19CF-41B1-AA0A-E1E1A8282D52}"/>
          </ac:cxnSpMkLst>
        </pc:cxnChg>
        <pc:cxnChg chg="add">
          <ac:chgData name="Kumar, Gourav" userId="S::gouravkumar2@deloitte.com::fd7bce1f-5980-4266-b592-54f57d5276dc" providerId="AD" clId="Web-{E42E0A92-A95F-4593-9C44-8B1037240EDA}" dt="2022-03-13T10:22:18.425" v="13"/>
          <ac:cxnSpMkLst>
            <pc:docMk/>
            <pc:sldMk cId="2540716274" sldId="271"/>
            <ac:cxnSpMk id="25" creationId="{6722E143-84C1-4F95-937C-78B92D2811CF}"/>
          </ac:cxnSpMkLst>
        </pc:cxnChg>
        <pc:cxnChg chg="add">
          <ac:chgData name="Kumar, Gourav" userId="S::gouravkumar2@deloitte.com::fd7bce1f-5980-4266-b592-54f57d5276dc" providerId="AD" clId="Web-{E42E0A92-A95F-4593-9C44-8B1037240EDA}" dt="2022-03-13T10:22:18.425" v="13"/>
          <ac:cxnSpMkLst>
            <pc:docMk/>
            <pc:sldMk cId="2540716274" sldId="271"/>
            <ac:cxnSpMk id="31" creationId="{62F01714-1A39-4194-BD47-8A9960C59985}"/>
          </ac:cxnSpMkLst>
        </pc:cxnChg>
      </pc:sldChg>
      <pc:sldChg chg="modSp add ord replId">
        <pc:chgData name="Kumar, Gourav" userId="S::gouravkumar2@deloitte.com::fd7bce1f-5980-4266-b592-54f57d5276dc" providerId="AD" clId="Web-{E42E0A92-A95F-4593-9C44-8B1037240EDA}" dt="2022-03-13T10:24:06.021" v="79" actId="20577"/>
        <pc:sldMkLst>
          <pc:docMk/>
          <pc:sldMk cId="3434409280" sldId="272"/>
        </pc:sldMkLst>
        <pc:spChg chg="mod">
          <ac:chgData name="Kumar, Gourav" userId="S::gouravkumar2@deloitte.com::fd7bce1f-5980-4266-b592-54f57d5276dc" providerId="AD" clId="Web-{E42E0A92-A95F-4593-9C44-8B1037240EDA}" dt="2022-03-13T10:24:06.021" v="79" actId="20577"/>
          <ac:spMkLst>
            <pc:docMk/>
            <pc:sldMk cId="3434409280" sldId="272"/>
            <ac:spMk id="2" creationId="{23621FB7-651B-487D-9F42-21EAC69D83D1}"/>
          </ac:spMkLst>
        </pc:spChg>
      </pc:sldChg>
      <pc:sldChg chg="add del ord replId">
        <pc:chgData name="Kumar, Gourav" userId="S::gouravkumar2@deloitte.com::fd7bce1f-5980-4266-b592-54f57d5276dc" providerId="AD" clId="Web-{E42E0A92-A95F-4593-9C44-8B1037240EDA}" dt="2022-03-13T10:24:44.194" v="82"/>
        <pc:sldMkLst>
          <pc:docMk/>
          <pc:sldMk cId="2868176319" sldId="27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69A20-41FC-40E9-A775-9CBA1C4CE0B6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540D85-B649-49EA-9D7E-F29798D5EC2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2.1 Visualization using Python </a:t>
          </a:r>
          <a:r>
            <a:rPr lang="en-US">
              <a:latin typeface="Tw Cen MT Condensed" panose="020B0606020104020203"/>
            </a:rPr>
            <a:t>(</a:t>
          </a:r>
          <a:r>
            <a:rPr lang="en-US" b="0"/>
            <a:t>Grace &amp; Gourav</a:t>
          </a:r>
          <a:r>
            <a:rPr lang="en-US">
              <a:latin typeface="Tw Cen MT Condensed" panose="020B0606020104020203"/>
            </a:rPr>
            <a:t>)</a:t>
          </a:r>
          <a:endParaRPr lang="en-US" b="0"/>
        </a:p>
      </dgm:t>
    </dgm:pt>
    <dgm:pt modelId="{0AFDCE51-82AC-4893-848D-781B574E5296}" type="parTrans" cxnId="{DC1C5045-69B4-4E00-9235-34DCB9B35834}">
      <dgm:prSet/>
      <dgm:spPr/>
      <dgm:t>
        <a:bodyPr/>
        <a:lstStyle/>
        <a:p>
          <a:endParaRPr lang="en-US"/>
        </a:p>
      </dgm:t>
    </dgm:pt>
    <dgm:pt modelId="{510ED6D6-756A-49A1-949F-26F2A83F8196}" type="sibTrans" cxnId="{DC1C5045-69B4-4E00-9235-34DCB9B35834}">
      <dgm:prSet/>
      <dgm:spPr/>
      <dgm:t>
        <a:bodyPr/>
        <a:lstStyle/>
        <a:p>
          <a:endParaRPr lang="en-US"/>
        </a:p>
      </dgm:t>
    </dgm:pt>
    <dgm:pt modelId="{BD4E52DE-9993-4F8E-A260-9D0FF9954F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Visualization Tasks performed on :</a:t>
          </a:r>
        </a:p>
      </dgm:t>
    </dgm:pt>
    <dgm:pt modelId="{A15E1E61-4077-41CF-B6BC-117828ECD0B5}" type="parTrans" cxnId="{23FEE548-DCF5-4B0B-98A9-5DD2E87B4F1C}">
      <dgm:prSet/>
      <dgm:spPr/>
      <dgm:t>
        <a:bodyPr/>
        <a:lstStyle/>
        <a:p>
          <a:endParaRPr lang="en-US"/>
        </a:p>
      </dgm:t>
    </dgm:pt>
    <dgm:pt modelId="{5069F87D-E879-4200-9016-B501847CC7D1}" type="sibTrans" cxnId="{23FEE548-DCF5-4B0B-98A9-5DD2E87B4F1C}">
      <dgm:prSet/>
      <dgm:spPr/>
      <dgm:t>
        <a:bodyPr/>
        <a:lstStyle/>
        <a:p>
          <a:endParaRPr lang="en-US"/>
        </a:p>
      </dgm:t>
    </dgm:pt>
    <dgm:pt modelId="{F4CE5420-ACF2-40FD-AB1D-9BB99FBEFAF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2.2 Exploratory Data Analysis</a:t>
          </a:r>
          <a:r>
            <a:rPr lang="en-US">
              <a:latin typeface="Tw Cen MT Condensed" panose="020B0606020104020203"/>
            </a:rPr>
            <a:t>(</a:t>
          </a:r>
          <a:r>
            <a:rPr lang="en-US" b="0"/>
            <a:t>Gokul &amp; Gourav</a:t>
          </a:r>
          <a:r>
            <a:rPr lang="en-US">
              <a:latin typeface="Tw Cen MT Condensed" panose="020B0606020104020203"/>
            </a:rPr>
            <a:t>)</a:t>
          </a:r>
          <a:endParaRPr lang="en-US" b="0"/>
        </a:p>
      </dgm:t>
    </dgm:pt>
    <dgm:pt modelId="{48878BF8-5D34-4514-8612-A917B1F8CAC7}" type="parTrans" cxnId="{B7D3A125-E3D1-4CA1-AE29-AD64E726706A}">
      <dgm:prSet/>
      <dgm:spPr/>
      <dgm:t>
        <a:bodyPr/>
        <a:lstStyle/>
        <a:p>
          <a:endParaRPr lang="en-US"/>
        </a:p>
      </dgm:t>
    </dgm:pt>
    <dgm:pt modelId="{31A1376E-2435-49B7-833D-159476C807E8}" type="sibTrans" cxnId="{B7D3A125-E3D1-4CA1-AE29-AD64E726706A}">
      <dgm:prSet/>
      <dgm:spPr/>
      <dgm:t>
        <a:bodyPr/>
        <a:lstStyle/>
        <a:p>
          <a:endParaRPr lang="en-US"/>
        </a:p>
      </dgm:t>
    </dgm:pt>
    <dgm:pt modelId="{C5ACEF7E-6C6E-4236-A265-974FC652EA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38E350-B129-4D90-8DA4-8763EF16DACA}" type="parTrans" cxnId="{33BDD863-5DEC-4FC7-9766-AA1C782D5678}">
      <dgm:prSet/>
      <dgm:spPr/>
      <dgm:t>
        <a:bodyPr/>
        <a:lstStyle/>
        <a:p>
          <a:endParaRPr lang="en-US"/>
        </a:p>
      </dgm:t>
    </dgm:pt>
    <dgm:pt modelId="{59957605-CC48-4C67-A055-ACC0F852F115}" type="sibTrans" cxnId="{33BDD863-5DEC-4FC7-9766-AA1C782D5678}">
      <dgm:prSet/>
      <dgm:spPr/>
      <dgm:t>
        <a:bodyPr/>
        <a:lstStyle/>
        <a:p>
          <a:endParaRPr lang="en-US"/>
        </a:p>
      </dgm:t>
    </dgm:pt>
    <dgm:pt modelId="{09DC1C10-F164-46A5-9F24-058DC18A2196}">
      <dgm:prSet/>
      <dgm:spPr/>
      <dgm:t>
        <a:bodyPr/>
        <a:lstStyle/>
        <a:p>
          <a:r>
            <a:rPr lang="en-IN"/>
            <a:t>Univariate, Bi- Variate Analysis and Multi- Variate Analysis </a:t>
          </a:r>
          <a:endParaRPr lang="en-US"/>
        </a:p>
      </dgm:t>
    </dgm:pt>
    <dgm:pt modelId="{81A0C796-42D6-4BAE-A2C3-4B75760AEE2D}" type="parTrans" cxnId="{3A0386AB-B959-4AAF-9910-5A6438EDF8B5}">
      <dgm:prSet/>
      <dgm:spPr/>
      <dgm:t>
        <a:bodyPr/>
        <a:lstStyle/>
        <a:p>
          <a:endParaRPr lang="en-US"/>
        </a:p>
      </dgm:t>
    </dgm:pt>
    <dgm:pt modelId="{DD29CF47-27E9-4CC4-962E-99B97D276BAB}" type="sibTrans" cxnId="{3A0386AB-B959-4AAF-9910-5A6438EDF8B5}">
      <dgm:prSet/>
      <dgm:spPr/>
      <dgm:t>
        <a:bodyPr/>
        <a:lstStyle/>
        <a:p>
          <a:endParaRPr lang="en-US"/>
        </a:p>
      </dgm:t>
    </dgm:pt>
    <dgm:pt modelId="{CCC04713-60D1-4D88-951E-5AB99D01A282}">
      <dgm:prSet/>
      <dgm:spPr/>
      <dgm:t>
        <a:bodyPr/>
        <a:lstStyle/>
        <a:p>
          <a:r>
            <a:rPr lang="en-IN"/>
            <a:t>Extraction of relevant features</a:t>
          </a:r>
          <a:endParaRPr lang="en-US"/>
        </a:p>
      </dgm:t>
    </dgm:pt>
    <dgm:pt modelId="{B40EA440-2283-4244-BD5C-7C01338E6F49}" type="parTrans" cxnId="{9DEE43D7-4327-4A11-9056-5C316361F2B9}">
      <dgm:prSet/>
      <dgm:spPr/>
      <dgm:t>
        <a:bodyPr/>
        <a:lstStyle/>
        <a:p>
          <a:endParaRPr lang="en-US"/>
        </a:p>
      </dgm:t>
    </dgm:pt>
    <dgm:pt modelId="{19EC3BA5-9C5B-4C52-9CEE-C83E516DB5F8}" type="sibTrans" cxnId="{9DEE43D7-4327-4A11-9056-5C316361F2B9}">
      <dgm:prSet/>
      <dgm:spPr/>
      <dgm:t>
        <a:bodyPr/>
        <a:lstStyle/>
        <a:p>
          <a:endParaRPr lang="en-US"/>
        </a:p>
      </dgm:t>
    </dgm:pt>
    <dgm:pt modelId="{6BDEE806-C3D5-4829-89E5-773BA0569D47}">
      <dgm:prSet/>
      <dgm:spPr/>
      <dgm:t>
        <a:bodyPr/>
        <a:lstStyle/>
        <a:p>
          <a:r>
            <a:rPr lang="en-IN"/>
            <a:t>Missing values identification and treatment  </a:t>
          </a:r>
          <a:endParaRPr lang="en-US"/>
        </a:p>
      </dgm:t>
    </dgm:pt>
    <dgm:pt modelId="{7285331F-7337-4FE6-967A-ED09C4717DAE}" type="parTrans" cxnId="{9359D6AC-180C-4FD0-99C4-C9261EAAFBBE}">
      <dgm:prSet/>
      <dgm:spPr/>
      <dgm:t>
        <a:bodyPr/>
        <a:lstStyle/>
        <a:p>
          <a:endParaRPr lang="en-US"/>
        </a:p>
      </dgm:t>
    </dgm:pt>
    <dgm:pt modelId="{17362800-8393-46F7-99B1-972614492620}" type="sibTrans" cxnId="{9359D6AC-180C-4FD0-99C4-C9261EAAFBBE}">
      <dgm:prSet/>
      <dgm:spPr/>
      <dgm:t>
        <a:bodyPr/>
        <a:lstStyle/>
        <a:p>
          <a:endParaRPr lang="en-US"/>
        </a:p>
      </dgm:t>
    </dgm:pt>
    <dgm:pt modelId="{4D2CD98C-5756-4015-BE3E-4C5B672E2C7E}">
      <dgm:prSet/>
      <dgm:spPr/>
      <dgm:t>
        <a:bodyPr/>
        <a:lstStyle/>
        <a:p>
          <a:r>
            <a:rPr lang="en-IN"/>
            <a:t>Outlier analysis and treatment  </a:t>
          </a:r>
          <a:endParaRPr lang="en-US"/>
        </a:p>
      </dgm:t>
    </dgm:pt>
    <dgm:pt modelId="{2A152237-76C7-45BC-A983-C2CC3BB741C0}" type="parTrans" cxnId="{177FFAA7-C570-4610-9FAB-309FFDADA62F}">
      <dgm:prSet/>
      <dgm:spPr/>
      <dgm:t>
        <a:bodyPr/>
        <a:lstStyle/>
        <a:p>
          <a:endParaRPr lang="en-US"/>
        </a:p>
      </dgm:t>
    </dgm:pt>
    <dgm:pt modelId="{6B5A410B-7A22-4716-8FF2-77E65043D867}" type="sibTrans" cxnId="{177FFAA7-C570-4610-9FAB-309FFDADA62F}">
      <dgm:prSet/>
      <dgm:spPr/>
      <dgm:t>
        <a:bodyPr/>
        <a:lstStyle/>
        <a:p>
          <a:endParaRPr lang="en-US"/>
        </a:p>
      </dgm:t>
    </dgm:pt>
    <dgm:pt modelId="{20A0F361-0FF2-4458-9145-6862D9D87AE0}">
      <dgm:prSet/>
      <dgm:spPr/>
      <dgm:t>
        <a:bodyPr/>
        <a:lstStyle/>
        <a:p>
          <a:r>
            <a:rPr lang="en-IN"/>
            <a:t>Data scaling using min-max and/or  Z-score normalisation  </a:t>
          </a:r>
          <a:endParaRPr lang="en-US"/>
        </a:p>
      </dgm:t>
    </dgm:pt>
    <dgm:pt modelId="{A22D301E-048D-4808-9ABB-303BABC9C3C2}" type="parTrans" cxnId="{CB759FB6-A95B-44FF-9520-4A35C9F7C4E0}">
      <dgm:prSet/>
      <dgm:spPr/>
      <dgm:t>
        <a:bodyPr/>
        <a:lstStyle/>
        <a:p>
          <a:endParaRPr lang="en-US"/>
        </a:p>
      </dgm:t>
    </dgm:pt>
    <dgm:pt modelId="{E99E8E90-53BF-4969-8744-1A6A0D471DB4}" type="sibTrans" cxnId="{CB759FB6-A95B-44FF-9520-4A35C9F7C4E0}">
      <dgm:prSet/>
      <dgm:spPr/>
      <dgm:t>
        <a:bodyPr/>
        <a:lstStyle/>
        <a:p>
          <a:endParaRPr lang="en-US"/>
        </a:p>
      </dgm:t>
    </dgm:pt>
    <dgm:pt modelId="{B5A06529-928D-4F55-9B7E-C78FCE00A3C1}">
      <dgm:prSet/>
      <dgm:spPr/>
      <dgm:t>
        <a:bodyPr/>
        <a:lstStyle/>
        <a:p>
          <a:r>
            <a:rPr lang="en-IN"/>
            <a:t>Data transformation  </a:t>
          </a:r>
          <a:endParaRPr lang="en-US"/>
        </a:p>
      </dgm:t>
    </dgm:pt>
    <dgm:pt modelId="{8F695724-A2CB-4846-B7DB-F64B05189027}" type="parTrans" cxnId="{D57AF029-BC01-4754-B386-6DC9F0DF2801}">
      <dgm:prSet/>
      <dgm:spPr/>
      <dgm:t>
        <a:bodyPr/>
        <a:lstStyle/>
        <a:p>
          <a:endParaRPr lang="en-US"/>
        </a:p>
      </dgm:t>
    </dgm:pt>
    <dgm:pt modelId="{83F53C86-3322-48BD-B3EB-C4876C2C9035}" type="sibTrans" cxnId="{D57AF029-BC01-4754-B386-6DC9F0DF2801}">
      <dgm:prSet/>
      <dgm:spPr/>
      <dgm:t>
        <a:bodyPr/>
        <a:lstStyle/>
        <a:p>
          <a:endParaRPr lang="en-US"/>
        </a:p>
      </dgm:t>
    </dgm:pt>
    <dgm:pt modelId="{33C0AAAE-5D1E-48D1-AD7B-B04A6D9FC355}">
      <dgm:prSet/>
      <dgm:spPr/>
      <dgm:t>
        <a:bodyPr/>
        <a:lstStyle/>
        <a:p>
          <a:r>
            <a:rPr lang="en-IN"/>
            <a:t>Feature Engineering</a:t>
          </a:r>
          <a:endParaRPr lang="en-US"/>
        </a:p>
      </dgm:t>
    </dgm:pt>
    <dgm:pt modelId="{A45E9789-8FC7-4BEB-9D6E-20D527089688}" type="parTrans" cxnId="{0F03B15C-F81A-473C-BA74-4260B8FDF396}">
      <dgm:prSet/>
      <dgm:spPr/>
      <dgm:t>
        <a:bodyPr/>
        <a:lstStyle/>
        <a:p>
          <a:endParaRPr lang="en-US"/>
        </a:p>
      </dgm:t>
    </dgm:pt>
    <dgm:pt modelId="{C3253A9B-51FC-47AB-B037-08102180CA8B}" type="sibTrans" cxnId="{0F03B15C-F81A-473C-BA74-4260B8FDF396}">
      <dgm:prSet/>
      <dgm:spPr/>
      <dgm:t>
        <a:bodyPr/>
        <a:lstStyle/>
        <a:p>
          <a:endParaRPr lang="en-US"/>
        </a:p>
      </dgm:t>
    </dgm:pt>
    <dgm:pt modelId="{DC6EC198-92EE-409D-97B1-33D907CB2EE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2.3Visualization using Power-BI </a:t>
          </a:r>
          <a:r>
            <a:rPr lang="en-US" b="0">
              <a:latin typeface="Tw Cen MT Condensed" panose="020B0606020104020203"/>
            </a:rPr>
            <a:t>(Gomathi)</a:t>
          </a:r>
          <a:endParaRPr lang="en-US" b="0"/>
        </a:p>
      </dgm:t>
    </dgm:pt>
    <dgm:pt modelId="{C550EFAB-A588-43BE-BDD7-A4BA30DBBE71}" type="parTrans" cxnId="{019A59F9-A2A4-4DBE-86B7-89EA6614F090}">
      <dgm:prSet/>
      <dgm:spPr/>
      <dgm:t>
        <a:bodyPr/>
        <a:lstStyle/>
        <a:p>
          <a:endParaRPr lang="en-US"/>
        </a:p>
      </dgm:t>
    </dgm:pt>
    <dgm:pt modelId="{50155687-04F2-4CBF-A6E4-C5ED491DD22F}" type="sibTrans" cxnId="{019A59F9-A2A4-4DBE-86B7-89EA6614F090}">
      <dgm:prSet/>
      <dgm:spPr/>
      <dgm:t>
        <a:bodyPr/>
        <a:lstStyle/>
        <a:p>
          <a:endParaRPr lang="en-US"/>
        </a:p>
      </dgm:t>
    </dgm:pt>
    <dgm:pt modelId="{F67D2BDC-D174-421A-9AA7-E3A353A1956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Top 5 Genre based on User Ratings.</a:t>
          </a:r>
          <a:endParaRPr lang="en-US"/>
        </a:p>
      </dgm:t>
    </dgm:pt>
    <dgm:pt modelId="{3A548CAA-52CE-4686-91A5-93EBD6167826}" type="parTrans" cxnId="{E5964FBC-D4D3-421F-9CC3-0E4220A6DA59}">
      <dgm:prSet/>
      <dgm:spPr/>
      <dgm:t>
        <a:bodyPr/>
        <a:lstStyle/>
        <a:p>
          <a:endParaRPr lang="en-US"/>
        </a:p>
      </dgm:t>
    </dgm:pt>
    <dgm:pt modelId="{D8650C67-C706-4F2B-83C0-BD9D35494254}" type="sibTrans" cxnId="{E5964FBC-D4D3-421F-9CC3-0E4220A6DA59}">
      <dgm:prSet/>
      <dgm:spPr/>
      <dgm:t>
        <a:bodyPr/>
        <a:lstStyle/>
        <a:p>
          <a:endParaRPr lang="en-US"/>
        </a:p>
      </dgm:t>
    </dgm:pt>
    <dgm:pt modelId="{177C16B4-6085-4478-92E0-40C365A890E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Identify the Best Books based on Popularity belonging Genre categories</a:t>
          </a:r>
          <a:endParaRPr lang="en-US"/>
        </a:p>
      </dgm:t>
    </dgm:pt>
    <dgm:pt modelId="{121C4D3B-FCC7-4C64-8A5D-B129A4B64953}" type="parTrans" cxnId="{F080F5AC-3BEE-447F-AF75-8EDAE3CF2C88}">
      <dgm:prSet/>
      <dgm:spPr/>
      <dgm:t>
        <a:bodyPr/>
        <a:lstStyle/>
        <a:p>
          <a:endParaRPr lang="en-US"/>
        </a:p>
      </dgm:t>
    </dgm:pt>
    <dgm:pt modelId="{03927D0F-B9D6-4AB6-8666-46C7794A478F}" type="sibTrans" cxnId="{F080F5AC-3BEE-447F-AF75-8EDAE3CF2C88}">
      <dgm:prSet/>
      <dgm:spPr/>
      <dgm:t>
        <a:bodyPr/>
        <a:lstStyle/>
        <a:p>
          <a:endParaRPr lang="en-US"/>
        </a:p>
      </dgm:t>
    </dgm:pt>
    <dgm:pt modelId="{B23B9FF4-0436-46D0-9EDF-AB83C241DFF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Top 10 highest rated books</a:t>
          </a:r>
          <a:endParaRPr lang="en-US"/>
        </a:p>
      </dgm:t>
    </dgm:pt>
    <dgm:pt modelId="{56B57989-7426-4621-B9D0-8B71268E7C53}" type="parTrans" cxnId="{A5DDA68E-F245-44EC-B002-D78249AE4EF3}">
      <dgm:prSet/>
      <dgm:spPr/>
      <dgm:t>
        <a:bodyPr/>
        <a:lstStyle/>
        <a:p>
          <a:endParaRPr lang="en-US"/>
        </a:p>
      </dgm:t>
    </dgm:pt>
    <dgm:pt modelId="{2584C91F-C450-4381-9600-ED902E195E79}" type="sibTrans" cxnId="{A5DDA68E-F245-44EC-B002-D78249AE4EF3}">
      <dgm:prSet/>
      <dgm:spPr/>
      <dgm:t>
        <a:bodyPr/>
        <a:lstStyle/>
        <a:p>
          <a:endParaRPr lang="en-US"/>
        </a:p>
      </dgm:t>
    </dgm:pt>
    <dgm:pt modelId="{A921A85A-E794-4BAD-8B00-FA8E9870A55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Top 10 most popular books</a:t>
          </a:r>
          <a:endParaRPr lang="en-US"/>
        </a:p>
      </dgm:t>
    </dgm:pt>
    <dgm:pt modelId="{693406F6-6C97-427E-896E-604224B57852}" type="parTrans" cxnId="{81B1DFD6-80F8-43A3-ABA6-F135631B12C8}">
      <dgm:prSet/>
      <dgm:spPr/>
      <dgm:t>
        <a:bodyPr/>
        <a:lstStyle/>
        <a:p>
          <a:endParaRPr lang="en-US"/>
        </a:p>
      </dgm:t>
    </dgm:pt>
    <dgm:pt modelId="{A9E5152F-8035-4ECA-922E-B6598ACAD7E0}" type="sibTrans" cxnId="{81B1DFD6-80F8-43A3-ABA6-F135631B12C8}">
      <dgm:prSet/>
      <dgm:spPr/>
      <dgm:t>
        <a:bodyPr/>
        <a:lstStyle/>
        <a:p>
          <a:endParaRPr lang="en-US"/>
        </a:p>
      </dgm:t>
    </dgm:pt>
    <dgm:pt modelId="{52889DFA-4110-4DBD-AB60-A8946352224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Top 10 authors with the most number of books</a:t>
          </a:r>
          <a:endParaRPr lang="en-US"/>
        </a:p>
      </dgm:t>
    </dgm:pt>
    <dgm:pt modelId="{B1BA03FB-B82B-4621-9BEA-500C1313E53A}" type="parTrans" cxnId="{1756BD9D-08CB-4FB0-8B6D-5AA346F7A29D}">
      <dgm:prSet/>
      <dgm:spPr/>
      <dgm:t>
        <a:bodyPr/>
        <a:lstStyle/>
        <a:p>
          <a:endParaRPr lang="en-US"/>
        </a:p>
      </dgm:t>
    </dgm:pt>
    <dgm:pt modelId="{CAC1FE3E-97A9-4DC7-8810-DE2B64429606}" type="sibTrans" cxnId="{1756BD9D-08CB-4FB0-8B6D-5AA346F7A29D}">
      <dgm:prSet/>
      <dgm:spPr/>
      <dgm:t>
        <a:bodyPr/>
        <a:lstStyle/>
        <a:p>
          <a:endParaRPr lang="en-US"/>
        </a:p>
      </dgm:t>
    </dgm:pt>
    <dgm:pt modelId="{D8A9A1BA-5B5E-48F1-A09A-7CCBB7F3698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Top 5 Substates and states based on Book purchase.</a:t>
          </a:r>
          <a:endParaRPr lang="en-US"/>
        </a:p>
      </dgm:t>
    </dgm:pt>
    <dgm:pt modelId="{63AA4F00-D66F-4023-9A1D-92A724BFD6D7}" type="parTrans" cxnId="{76F78E2B-4BE4-41C5-A6AE-08BDA17D5B88}">
      <dgm:prSet/>
      <dgm:spPr/>
      <dgm:t>
        <a:bodyPr/>
        <a:lstStyle/>
        <a:p>
          <a:endParaRPr lang="en-US"/>
        </a:p>
      </dgm:t>
    </dgm:pt>
    <dgm:pt modelId="{98AF98FC-319C-4C95-96E7-599229B4CBB8}" type="sibTrans" cxnId="{76F78E2B-4BE4-41C5-A6AE-08BDA17D5B88}">
      <dgm:prSet/>
      <dgm:spPr/>
      <dgm:t>
        <a:bodyPr/>
        <a:lstStyle/>
        <a:p>
          <a:endParaRPr lang="en-US"/>
        </a:p>
      </dgm:t>
    </dgm:pt>
    <dgm:pt modelId="{21FB0EE6-474C-4F5C-8E26-25614F262F1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Most number of ratings</a:t>
          </a:r>
          <a:endParaRPr lang="en-US"/>
        </a:p>
      </dgm:t>
    </dgm:pt>
    <dgm:pt modelId="{C12AB7D7-2B75-4FDF-A1B4-A1CAC0D43558}" type="parTrans" cxnId="{A6049448-A704-48D1-A787-744072278A50}">
      <dgm:prSet/>
      <dgm:spPr/>
      <dgm:t>
        <a:bodyPr/>
        <a:lstStyle/>
        <a:p>
          <a:endParaRPr lang="en-US"/>
        </a:p>
      </dgm:t>
    </dgm:pt>
    <dgm:pt modelId="{B1AC59AD-02AE-44CE-AE76-0F8D6164651A}" type="sibTrans" cxnId="{A6049448-A704-48D1-A787-744072278A50}">
      <dgm:prSet/>
      <dgm:spPr/>
      <dgm:t>
        <a:bodyPr/>
        <a:lstStyle/>
        <a:p>
          <a:endParaRPr lang="en-US"/>
        </a:p>
      </dgm:t>
    </dgm:pt>
    <dgm:pt modelId="{0ED922CA-48AC-4A9B-8744-C3A73FC0105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Which User age group has most read books on Science Fiction?</a:t>
          </a:r>
          <a:endParaRPr lang="en-US"/>
        </a:p>
      </dgm:t>
    </dgm:pt>
    <dgm:pt modelId="{B9AA54D4-A5DA-444A-A088-4A51E0F59D58}" type="parTrans" cxnId="{14AE5026-D3FD-41D4-A447-B7B8485FFF46}">
      <dgm:prSet/>
      <dgm:spPr/>
      <dgm:t>
        <a:bodyPr/>
        <a:lstStyle/>
        <a:p>
          <a:endParaRPr lang="en-US"/>
        </a:p>
      </dgm:t>
    </dgm:pt>
    <dgm:pt modelId="{49B74455-1AF9-4C6C-9679-52E30697CBE6}" type="sibTrans" cxnId="{14AE5026-D3FD-41D4-A447-B7B8485FFF46}">
      <dgm:prSet/>
      <dgm:spPr/>
      <dgm:t>
        <a:bodyPr/>
        <a:lstStyle/>
        <a:p>
          <a:endParaRPr lang="en-US"/>
        </a:p>
      </dgm:t>
    </dgm:pt>
    <dgm:pt modelId="{05D53F5F-02DB-4413-A81A-8089EBDD3F4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2.4 -</a:t>
          </a:r>
          <a:r>
            <a:rPr lang="en-US">
              <a:latin typeface="Tw Cen MT Condensed" panose="020B0606020104020203"/>
            </a:rPr>
            <a:t> </a:t>
          </a:r>
          <a:r>
            <a:rPr lang="en-US"/>
            <a:t> Model Building using ML algorithms </a:t>
          </a:r>
          <a:r>
            <a:rPr lang="en-US">
              <a:latin typeface="Tw Cen MT Condensed" panose="020B0606020104020203"/>
            </a:rPr>
            <a:t>(</a:t>
          </a:r>
          <a:r>
            <a:rPr lang="en-US" b="0"/>
            <a:t>Gokul &amp; Sabarish</a:t>
          </a:r>
          <a:r>
            <a:rPr lang="en-US">
              <a:latin typeface="Tw Cen MT Condensed" panose="020B0606020104020203"/>
            </a:rPr>
            <a:t>)</a:t>
          </a:r>
          <a:endParaRPr lang="en-US" b="0"/>
        </a:p>
      </dgm:t>
    </dgm:pt>
    <dgm:pt modelId="{FDBEA5B5-B661-432D-A9E0-B526DF787EB8}" type="parTrans" cxnId="{022D1654-0F7B-4B72-A438-72E57A592E1D}">
      <dgm:prSet/>
      <dgm:spPr/>
      <dgm:t>
        <a:bodyPr/>
        <a:lstStyle/>
        <a:p>
          <a:endParaRPr lang="en-US"/>
        </a:p>
      </dgm:t>
    </dgm:pt>
    <dgm:pt modelId="{F8793BB7-BEA1-4F06-B41D-CF7159BC69A8}" type="sibTrans" cxnId="{022D1654-0F7B-4B72-A438-72E57A592E1D}">
      <dgm:prSet/>
      <dgm:spPr/>
      <dgm:t>
        <a:bodyPr/>
        <a:lstStyle/>
        <a:p>
          <a:endParaRPr lang="en-US"/>
        </a:p>
      </dgm:t>
    </dgm:pt>
    <dgm:pt modelId="{1564A43D-AD20-4917-BE28-AB73DDB0814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Building appropriate predictive model/s on the data.</a:t>
          </a:r>
          <a:endParaRPr lang="en-US"/>
        </a:p>
      </dgm:t>
    </dgm:pt>
    <dgm:pt modelId="{85D686BB-8C64-4DE6-9423-2FDB21806D85}" type="parTrans" cxnId="{9DD39D46-C61A-44E9-94C5-A9C2ADA6F94E}">
      <dgm:prSet/>
      <dgm:spPr/>
      <dgm:t>
        <a:bodyPr/>
        <a:lstStyle/>
        <a:p>
          <a:endParaRPr lang="en-US"/>
        </a:p>
      </dgm:t>
    </dgm:pt>
    <dgm:pt modelId="{529EBDFD-502D-48F0-9755-94EF1246D101}" type="sibTrans" cxnId="{9DD39D46-C61A-44E9-94C5-A9C2ADA6F94E}">
      <dgm:prSet/>
      <dgm:spPr/>
      <dgm:t>
        <a:bodyPr/>
        <a:lstStyle/>
        <a:p>
          <a:endParaRPr lang="en-US"/>
        </a:p>
      </dgm:t>
    </dgm:pt>
    <dgm:pt modelId="{1D658EAD-BA81-4728-B3B2-E8E97D63154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Compare various recommendation models</a:t>
          </a:r>
          <a:endParaRPr lang="en-US"/>
        </a:p>
      </dgm:t>
    </dgm:pt>
    <dgm:pt modelId="{7E62ADD9-52B3-498E-ABE3-D56D6D987270}" type="parTrans" cxnId="{3E7F4F68-A19C-402B-8F59-C2CCF06D2BCF}">
      <dgm:prSet/>
      <dgm:spPr/>
      <dgm:t>
        <a:bodyPr/>
        <a:lstStyle/>
        <a:p>
          <a:endParaRPr lang="en-US"/>
        </a:p>
      </dgm:t>
    </dgm:pt>
    <dgm:pt modelId="{9817C7AA-70DB-40D8-B7A2-DA3081BE88D4}" type="sibTrans" cxnId="{3E7F4F68-A19C-402B-8F59-C2CCF06D2BCF}">
      <dgm:prSet/>
      <dgm:spPr/>
      <dgm:t>
        <a:bodyPr/>
        <a:lstStyle/>
        <a:p>
          <a:endParaRPr lang="en-US"/>
        </a:p>
      </dgm:t>
    </dgm:pt>
    <dgm:pt modelId="{D61FDF69-B0CF-46E2-8798-36EECCF89F8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Evaluate the performance of the model.</a:t>
          </a:r>
          <a:endParaRPr lang="en-US"/>
        </a:p>
      </dgm:t>
    </dgm:pt>
    <dgm:pt modelId="{6D223D6D-674C-4BF2-9D91-23AE02C2737C}" type="parTrans" cxnId="{5FCEE5BD-1D83-491A-BCE6-07D79A8BC232}">
      <dgm:prSet/>
      <dgm:spPr/>
      <dgm:t>
        <a:bodyPr/>
        <a:lstStyle/>
        <a:p>
          <a:endParaRPr lang="en-US"/>
        </a:p>
      </dgm:t>
    </dgm:pt>
    <dgm:pt modelId="{F2C57CB3-1A0E-49EB-84DA-9A31CB088EFD}" type="sibTrans" cxnId="{5FCEE5BD-1D83-491A-BCE6-07D79A8BC232}">
      <dgm:prSet/>
      <dgm:spPr/>
      <dgm:t>
        <a:bodyPr/>
        <a:lstStyle/>
        <a:p>
          <a:endParaRPr lang="en-US"/>
        </a:p>
      </dgm:t>
    </dgm:pt>
    <dgm:pt modelId="{86A087A8-BFC5-4CD7-B524-7587EFADAD3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Identify the right metric to evaluate the performance of the model.</a:t>
          </a:r>
          <a:endParaRPr lang="en-US"/>
        </a:p>
      </dgm:t>
    </dgm:pt>
    <dgm:pt modelId="{93B76AC7-C015-48D4-8A52-976EC772F503}" type="parTrans" cxnId="{FDB2BA27-E28E-4413-8D33-9F645F1F20B6}">
      <dgm:prSet/>
      <dgm:spPr/>
      <dgm:t>
        <a:bodyPr/>
        <a:lstStyle/>
        <a:p>
          <a:endParaRPr lang="en-US"/>
        </a:p>
      </dgm:t>
    </dgm:pt>
    <dgm:pt modelId="{C73209F9-08CE-4AF4-89AF-B980DF188408}" type="sibTrans" cxnId="{FDB2BA27-E28E-4413-8D33-9F645F1F20B6}">
      <dgm:prSet/>
      <dgm:spPr/>
      <dgm:t>
        <a:bodyPr/>
        <a:lstStyle/>
        <a:p>
          <a:endParaRPr lang="en-US"/>
        </a:p>
      </dgm:t>
    </dgm:pt>
    <dgm:pt modelId="{BC86CED6-99F3-44FF-B2B1-25135DFBEA7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Identify issues and concerns on the given data and suggest the best technique/s to overcome the issues.</a:t>
          </a:r>
          <a:endParaRPr lang="en-US"/>
        </a:p>
      </dgm:t>
    </dgm:pt>
    <dgm:pt modelId="{21283119-4677-489F-A61E-34D249798195}" type="parTrans" cxnId="{267969B7-0623-4C34-A002-29F1C7CCB9F7}">
      <dgm:prSet/>
      <dgm:spPr/>
      <dgm:t>
        <a:bodyPr/>
        <a:lstStyle/>
        <a:p>
          <a:endParaRPr lang="en-US"/>
        </a:p>
      </dgm:t>
    </dgm:pt>
    <dgm:pt modelId="{2713A6FE-0DA3-4F3E-8407-BB0527CF7286}" type="sibTrans" cxnId="{267969B7-0623-4C34-A002-29F1C7CCB9F7}">
      <dgm:prSet/>
      <dgm:spPr/>
      <dgm:t>
        <a:bodyPr/>
        <a:lstStyle/>
        <a:p>
          <a:endParaRPr lang="en-US"/>
        </a:p>
      </dgm:t>
    </dgm:pt>
    <dgm:pt modelId="{288DB8EE-C3CF-43DB-94C8-E5BFDC7FA6A4}">
      <dgm:prSet/>
      <dgm:spPr/>
      <dgm:t>
        <a:bodyPr/>
        <a:lstStyle/>
        <a:p>
          <a:r>
            <a:rPr lang="en-US"/>
            <a:t>Most rated books</a:t>
          </a:r>
        </a:p>
      </dgm:t>
    </dgm:pt>
    <dgm:pt modelId="{C99AFEE7-996F-46EA-8ABB-6C0D67F64F8B}" type="sibTrans" cxnId="{7D8C3104-0233-44BF-8A9E-92144217A565}">
      <dgm:prSet/>
      <dgm:spPr/>
      <dgm:t>
        <a:bodyPr/>
        <a:lstStyle/>
        <a:p>
          <a:endParaRPr lang="en-US"/>
        </a:p>
      </dgm:t>
    </dgm:pt>
    <dgm:pt modelId="{149BA951-5195-41B3-9D33-FE483A5AF362}" type="parTrans" cxnId="{7D8C3104-0233-44BF-8A9E-92144217A565}">
      <dgm:prSet/>
      <dgm:spPr/>
      <dgm:t>
        <a:bodyPr/>
        <a:lstStyle/>
        <a:p>
          <a:endParaRPr lang="en-US"/>
        </a:p>
      </dgm:t>
    </dgm:pt>
    <dgm:pt modelId="{3B59AEAC-2471-4756-AC66-7B696023756C}">
      <dgm:prSet/>
      <dgm:spPr/>
      <dgm:t>
        <a:bodyPr/>
        <a:lstStyle/>
        <a:p>
          <a:r>
            <a:rPr lang="en-US"/>
            <a:t>most popular books</a:t>
          </a:r>
        </a:p>
      </dgm:t>
    </dgm:pt>
    <dgm:pt modelId="{06DF7D82-A593-4D7F-97FA-97A21A31C666}" type="sibTrans" cxnId="{23392875-A75E-4BF1-A310-A7FA2F401352}">
      <dgm:prSet/>
      <dgm:spPr/>
      <dgm:t>
        <a:bodyPr/>
        <a:lstStyle/>
        <a:p>
          <a:endParaRPr lang="en-US"/>
        </a:p>
      </dgm:t>
    </dgm:pt>
    <dgm:pt modelId="{40ECDEAD-4E63-4F82-8CC2-16DC7C6DEE28}" type="parTrans" cxnId="{23392875-A75E-4BF1-A310-A7FA2F401352}">
      <dgm:prSet/>
      <dgm:spPr/>
      <dgm:t>
        <a:bodyPr/>
        <a:lstStyle/>
        <a:p>
          <a:endParaRPr lang="en-US"/>
        </a:p>
      </dgm:t>
    </dgm:pt>
    <dgm:pt modelId="{A351C108-AD3C-429B-9712-5144083BE27D}">
      <dgm:prSet/>
      <dgm:spPr/>
      <dgm:t>
        <a:bodyPr/>
        <a:lstStyle/>
        <a:p>
          <a:r>
            <a:rPr lang="en-US"/>
            <a:t>most popular authors</a:t>
          </a:r>
          <a:r>
            <a:rPr lang="en-US">
              <a:latin typeface="Tw Cen MT Condensed" panose="020B0606020104020203"/>
            </a:rPr>
            <a:t> </a:t>
          </a:r>
        </a:p>
      </dgm:t>
    </dgm:pt>
    <dgm:pt modelId="{608BF470-9641-4232-B680-064F5240725A}" type="sibTrans" cxnId="{CB7F7583-07EA-48AE-9FFB-BBCA4D6971FB}">
      <dgm:prSet/>
      <dgm:spPr/>
      <dgm:t>
        <a:bodyPr/>
        <a:lstStyle/>
        <a:p>
          <a:endParaRPr lang="en-US"/>
        </a:p>
      </dgm:t>
    </dgm:pt>
    <dgm:pt modelId="{AC6C6C29-579B-4623-B981-48392DA520A7}" type="parTrans" cxnId="{CB7F7583-07EA-48AE-9FFB-BBCA4D6971FB}">
      <dgm:prSet/>
      <dgm:spPr/>
      <dgm:t>
        <a:bodyPr/>
        <a:lstStyle/>
        <a:p>
          <a:endParaRPr lang="en-US"/>
        </a:p>
      </dgm:t>
    </dgm:pt>
    <dgm:pt modelId="{3EA5E9E1-F4F0-4817-A6B2-AC300C40E92A}">
      <dgm:prSet/>
      <dgm:spPr/>
      <dgm:t>
        <a:bodyPr/>
        <a:lstStyle/>
        <a:p>
          <a:r>
            <a:rPr lang="en-US"/>
            <a:t>Average rating distribution for all books</a:t>
          </a:r>
        </a:p>
      </dgm:t>
    </dgm:pt>
    <dgm:pt modelId="{203E3479-B4BF-4984-9F59-850F4A133CB3}" type="sibTrans" cxnId="{877811D9-CBDD-41E1-8B12-EB7CED0DABD2}">
      <dgm:prSet/>
      <dgm:spPr/>
      <dgm:t>
        <a:bodyPr/>
        <a:lstStyle/>
        <a:p>
          <a:endParaRPr lang="en-US"/>
        </a:p>
      </dgm:t>
    </dgm:pt>
    <dgm:pt modelId="{1E416E8D-401D-41CC-8039-98EBA1F0A8E4}" type="parTrans" cxnId="{877811D9-CBDD-41E1-8B12-EB7CED0DABD2}">
      <dgm:prSet/>
      <dgm:spPr/>
      <dgm:t>
        <a:bodyPr/>
        <a:lstStyle/>
        <a:p>
          <a:endParaRPr lang="en-US"/>
        </a:p>
      </dgm:t>
    </dgm:pt>
    <dgm:pt modelId="{D5484C4F-8B63-4BF1-A05A-FC3D77A99E58}">
      <dgm:prSet/>
      <dgm:spPr/>
      <dgm:t>
        <a:bodyPr/>
        <a:lstStyle/>
        <a:p>
          <a:r>
            <a:rPr lang="en-US"/>
            <a:t>states and substates with most number of books and</a:t>
          </a:r>
          <a:r>
            <a:rPr lang="en-US">
              <a:latin typeface="Tw Cen MT Condensed" panose="020B0606020104020203"/>
            </a:rPr>
            <a:t> </a:t>
          </a:r>
          <a:endParaRPr lang="en-US"/>
        </a:p>
      </dgm:t>
    </dgm:pt>
    <dgm:pt modelId="{28C0D7AC-3ECE-4718-88CC-7A0C37C57FF3}" type="sibTrans" cxnId="{7A038690-FB76-4DC6-99A9-540385EDC933}">
      <dgm:prSet/>
      <dgm:spPr/>
      <dgm:t>
        <a:bodyPr/>
        <a:lstStyle/>
        <a:p>
          <a:endParaRPr lang="en-US"/>
        </a:p>
      </dgm:t>
    </dgm:pt>
    <dgm:pt modelId="{88BF8FCA-ADA8-4924-89B2-8D716C1606A1}" type="parTrans" cxnId="{7A038690-FB76-4DC6-99A9-540385EDC933}">
      <dgm:prSet/>
      <dgm:spPr/>
      <dgm:t>
        <a:bodyPr/>
        <a:lstStyle/>
        <a:p>
          <a:endParaRPr lang="en-US"/>
        </a:p>
      </dgm:t>
    </dgm:pt>
    <dgm:pt modelId="{884B7359-A4D1-427F-856D-741D0E9662D2}">
      <dgm:prSet/>
      <dgm:spPr/>
      <dgm:t>
        <a:bodyPr/>
        <a:lstStyle/>
        <a:p>
          <a:r>
            <a:rPr lang="en-US"/>
            <a:t>Age group of the user with most read books based on Genre.</a:t>
          </a:r>
        </a:p>
      </dgm:t>
    </dgm:pt>
    <dgm:pt modelId="{B00D014C-F56D-458D-B570-AF716A47955E}" type="sibTrans" cxnId="{9B57647F-83CE-4969-A4D0-1064E6BB8C5C}">
      <dgm:prSet/>
      <dgm:spPr/>
      <dgm:t>
        <a:bodyPr/>
        <a:lstStyle/>
        <a:p>
          <a:endParaRPr lang="en-US"/>
        </a:p>
      </dgm:t>
    </dgm:pt>
    <dgm:pt modelId="{B20BEB85-72BE-4657-A036-7B2E655839A8}" type="parTrans" cxnId="{9B57647F-83CE-4969-A4D0-1064E6BB8C5C}">
      <dgm:prSet/>
      <dgm:spPr/>
      <dgm:t>
        <a:bodyPr/>
        <a:lstStyle/>
        <a:p>
          <a:endParaRPr lang="en-US"/>
        </a:p>
      </dgm:t>
    </dgm:pt>
    <dgm:pt modelId="{14E9CBC3-3ECB-484C-9C61-F5B110417947}" type="pres">
      <dgm:prSet presAssocID="{1BC69A20-41FC-40E9-A775-9CBA1C4CE0B6}" presName="root" presStyleCnt="0">
        <dgm:presLayoutVars>
          <dgm:dir/>
          <dgm:resizeHandles val="exact"/>
        </dgm:presLayoutVars>
      </dgm:prSet>
      <dgm:spPr/>
    </dgm:pt>
    <dgm:pt modelId="{CA73661F-3C00-442F-989B-674A4C145130}" type="pres">
      <dgm:prSet presAssocID="{ED540D85-B649-49EA-9D7E-F29798D5EC29}" presName="compNode" presStyleCnt="0"/>
      <dgm:spPr/>
    </dgm:pt>
    <dgm:pt modelId="{E9C233DC-2689-4160-BAD1-F4363E30976A}" type="pres">
      <dgm:prSet presAssocID="{ED540D85-B649-49EA-9D7E-F29798D5EC2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991533D-DA98-4AE3-A4BA-80D46AB740E9}" type="pres">
      <dgm:prSet presAssocID="{ED540D85-B649-49EA-9D7E-F29798D5EC29}" presName="iconSpace" presStyleCnt="0"/>
      <dgm:spPr/>
    </dgm:pt>
    <dgm:pt modelId="{187A0E44-44E3-4A3F-989C-185A0515ECC0}" type="pres">
      <dgm:prSet presAssocID="{ED540D85-B649-49EA-9D7E-F29798D5EC29}" presName="parTx" presStyleLbl="revTx" presStyleIdx="0" presStyleCnt="8">
        <dgm:presLayoutVars>
          <dgm:chMax val="0"/>
          <dgm:chPref val="0"/>
        </dgm:presLayoutVars>
      </dgm:prSet>
      <dgm:spPr/>
    </dgm:pt>
    <dgm:pt modelId="{375BBF80-FE6C-4887-B4A9-0922D3E402D2}" type="pres">
      <dgm:prSet presAssocID="{ED540D85-B649-49EA-9D7E-F29798D5EC29}" presName="txSpace" presStyleCnt="0"/>
      <dgm:spPr/>
    </dgm:pt>
    <dgm:pt modelId="{9437DF94-7AA3-4B0C-A28D-8700EF888662}" type="pres">
      <dgm:prSet presAssocID="{ED540D85-B649-49EA-9D7E-F29798D5EC29}" presName="desTx" presStyleLbl="revTx" presStyleIdx="1" presStyleCnt="8">
        <dgm:presLayoutVars/>
      </dgm:prSet>
      <dgm:spPr/>
    </dgm:pt>
    <dgm:pt modelId="{202DB73A-A432-4D6E-A5FA-65F97F09848D}" type="pres">
      <dgm:prSet presAssocID="{510ED6D6-756A-49A1-949F-26F2A83F8196}" presName="sibTrans" presStyleCnt="0"/>
      <dgm:spPr/>
    </dgm:pt>
    <dgm:pt modelId="{930B6B48-239D-4085-85B5-20E4B4748B0A}" type="pres">
      <dgm:prSet presAssocID="{F4CE5420-ACF2-40FD-AB1D-9BB99FBEFAF6}" presName="compNode" presStyleCnt="0"/>
      <dgm:spPr/>
    </dgm:pt>
    <dgm:pt modelId="{08D646EA-F454-4A73-8F18-79BDE9DDADF0}" type="pres">
      <dgm:prSet presAssocID="{F4CE5420-ACF2-40FD-AB1D-9BB99FBEFA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4743070-501E-48DF-A45D-E0D17C9B5A59}" type="pres">
      <dgm:prSet presAssocID="{F4CE5420-ACF2-40FD-AB1D-9BB99FBEFAF6}" presName="iconSpace" presStyleCnt="0"/>
      <dgm:spPr/>
    </dgm:pt>
    <dgm:pt modelId="{B017452D-5595-415E-BC3C-36031362FE22}" type="pres">
      <dgm:prSet presAssocID="{F4CE5420-ACF2-40FD-AB1D-9BB99FBEFAF6}" presName="parTx" presStyleLbl="revTx" presStyleIdx="2" presStyleCnt="8">
        <dgm:presLayoutVars>
          <dgm:chMax val="0"/>
          <dgm:chPref val="0"/>
        </dgm:presLayoutVars>
      </dgm:prSet>
      <dgm:spPr/>
    </dgm:pt>
    <dgm:pt modelId="{96D4B2FD-C500-4D00-840D-772058E5F47A}" type="pres">
      <dgm:prSet presAssocID="{F4CE5420-ACF2-40FD-AB1D-9BB99FBEFAF6}" presName="txSpace" presStyleCnt="0"/>
      <dgm:spPr/>
    </dgm:pt>
    <dgm:pt modelId="{6F5E0149-C570-441B-9CB9-842DBB868972}" type="pres">
      <dgm:prSet presAssocID="{F4CE5420-ACF2-40FD-AB1D-9BB99FBEFAF6}" presName="desTx" presStyleLbl="revTx" presStyleIdx="3" presStyleCnt="8">
        <dgm:presLayoutVars/>
      </dgm:prSet>
      <dgm:spPr/>
    </dgm:pt>
    <dgm:pt modelId="{15B8C78B-29C3-4591-9100-F3841337D452}" type="pres">
      <dgm:prSet presAssocID="{31A1376E-2435-49B7-833D-159476C807E8}" presName="sibTrans" presStyleCnt="0"/>
      <dgm:spPr/>
    </dgm:pt>
    <dgm:pt modelId="{15A5791E-06B0-4C66-B7CA-42542B79C486}" type="pres">
      <dgm:prSet presAssocID="{DC6EC198-92EE-409D-97B1-33D907CB2EE5}" presName="compNode" presStyleCnt="0"/>
      <dgm:spPr/>
    </dgm:pt>
    <dgm:pt modelId="{A64B816A-559D-433B-ACDB-4E4667FDB9C2}" type="pres">
      <dgm:prSet presAssocID="{DC6EC198-92EE-409D-97B1-33D907CB2E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DC7845E1-A83A-481E-A6B4-C3DFB3D7BF14}" type="pres">
      <dgm:prSet presAssocID="{DC6EC198-92EE-409D-97B1-33D907CB2EE5}" presName="iconSpace" presStyleCnt="0"/>
      <dgm:spPr/>
    </dgm:pt>
    <dgm:pt modelId="{B73C391F-1A59-442A-ACA4-9A88C08215E2}" type="pres">
      <dgm:prSet presAssocID="{DC6EC198-92EE-409D-97B1-33D907CB2EE5}" presName="parTx" presStyleLbl="revTx" presStyleIdx="4" presStyleCnt="8">
        <dgm:presLayoutVars>
          <dgm:chMax val="0"/>
          <dgm:chPref val="0"/>
        </dgm:presLayoutVars>
      </dgm:prSet>
      <dgm:spPr/>
    </dgm:pt>
    <dgm:pt modelId="{197D5857-8E2F-4A42-B6A2-90E2C9D6AAAD}" type="pres">
      <dgm:prSet presAssocID="{DC6EC198-92EE-409D-97B1-33D907CB2EE5}" presName="txSpace" presStyleCnt="0"/>
      <dgm:spPr/>
    </dgm:pt>
    <dgm:pt modelId="{E73F3AC5-36F7-4E1D-8AA5-81CA3DE06C4D}" type="pres">
      <dgm:prSet presAssocID="{DC6EC198-92EE-409D-97B1-33D907CB2EE5}" presName="desTx" presStyleLbl="revTx" presStyleIdx="5" presStyleCnt="8">
        <dgm:presLayoutVars/>
      </dgm:prSet>
      <dgm:spPr/>
    </dgm:pt>
    <dgm:pt modelId="{E3A3326D-7464-4410-A884-0FDE6352B803}" type="pres">
      <dgm:prSet presAssocID="{50155687-04F2-4CBF-A6E4-C5ED491DD22F}" presName="sibTrans" presStyleCnt="0"/>
      <dgm:spPr/>
    </dgm:pt>
    <dgm:pt modelId="{8255476A-E121-4F51-8C38-C1C039CB9388}" type="pres">
      <dgm:prSet presAssocID="{05D53F5F-02DB-4413-A81A-8089EBDD3F47}" presName="compNode" presStyleCnt="0"/>
      <dgm:spPr/>
    </dgm:pt>
    <dgm:pt modelId="{3BB308D5-3E0C-49D2-B7FE-529EC8FC28B4}" type="pres">
      <dgm:prSet presAssocID="{05D53F5F-02DB-4413-A81A-8089EBDD3F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D5A9EF0-D310-4009-91FE-DD30AEB883EA}" type="pres">
      <dgm:prSet presAssocID="{05D53F5F-02DB-4413-A81A-8089EBDD3F47}" presName="iconSpace" presStyleCnt="0"/>
      <dgm:spPr/>
    </dgm:pt>
    <dgm:pt modelId="{9AEAC82D-31BC-4BAA-BF13-542F6A740649}" type="pres">
      <dgm:prSet presAssocID="{05D53F5F-02DB-4413-A81A-8089EBDD3F47}" presName="parTx" presStyleLbl="revTx" presStyleIdx="6" presStyleCnt="8">
        <dgm:presLayoutVars>
          <dgm:chMax val="0"/>
          <dgm:chPref val="0"/>
        </dgm:presLayoutVars>
      </dgm:prSet>
      <dgm:spPr/>
    </dgm:pt>
    <dgm:pt modelId="{CF248087-FD62-464E-B7D1-7D3A0CC95966}" type="pres">
      <dgm:prSet presAssocID="{05D53F5F-02DB-4413-A81A-8089EBDD3F47}" presName="txSpace" presStyleCnt="0"/>
      <dgm:spPr/>
    </dgm:pt>
    <dgm:pt modelId="{3B612639-48B6-45ED-BAF5-A23DB1C08164}" type="pres">
      <dgm:prSet presAssocID="{05D53F5F-02DB-4413-A81A-8089EBDD3F47}" presName="desTx" presStyleLbl="revTx" presStyleIdx="7" presStyleCnt="8">
        <dgm:presLayoutVars/>
      </dgm:prSet>
      <dgm:spPr/>
    </dgm:pt>
  </dgm:ptLst>
  <dgm:cxnLst>
    <dgm:cxn modelId="{0F420903-28BB-4350-B4C4-1035D9279D9C}" type="presOf" srcId="{3EA5E9E1-F4F0-4817-A6B2-AC300C40E92A}" destId="{9437DF94-7AA3-4B0C-A28D-8700EF888662}" srcOrd="0" destOrd="4" presId="urn:microsoft.com/office/officeart/2018/5/layout/CenteredIconLabelDescriptionList"/>
    <dgm:cxn modelId="{7D8C3104-0233-44BF-8A9E-92144217A565}" srcId="{BD4E52DE-9993-4F8E-A260-9D0FF9954F2F}" destId="{288DB8EE-C3CF-43DB-94C8-E5BFDC7FA6A4}" srcOrd="0" destOrd="0" parTransId="{149BA951-5195-41B3-9D33-FE483A5AF362}" sibTransId="{C99AFEE7-996F-46EA-8ABB-6C0D67F64F8B}"/>
    <dgm:cxn modelId="{705D2305-5584-403E-A215-38C14875BAE5}" type="presOf" srcId="{33C0AAAE-5D1E-48D1-AD7B-B04A6D9FC355}" destId="{6F5E0149-C570-441B-9CB9-842DBB868972}" srcOrd="0" destOrd="7" presId="urn:microsoft.com/office/officeart/2018/5/layout/CenteredIconLabelDescriptionList"/>
    <dgm:cxn modelId="{9BEE3605-595A-42F2-ABFD-389755FAC789}" type="presOf" srcId="{CCC04713-60D1-4D88-951E-5AB99D01A282}" destId="{6F5E0149-C570-441B-9CB9-842DBB868972}" srcOrd="0" destOrd="2" presId="urn:microsoft.com/office/officeart/2018/5/layout/CenteredIconLabelDescriptionList"/>
    <dgm:cxn modelId="{E8964109-C97A-41BA-8B06-A35B604BA144}" type="presOf" srcId="{D5484C4F-8B63-4BF1-A05A-FC3D77A99E58}" destId="{9437DF94-7AA3-4B0C-A28D-8700EF888662}" srcOrd="0" destOrd="5" presId="urn:microsoft.com/office/officeart/2018/5/layout/CenteredIconLabelDescriptionList"/>
    <dgm:cxn modelId="{F5530F0B-5EA4-4E18-BB28-49CD3C13C016}" type="presOf" srcId="{09DC1C10-F164-46A5-9F24-058DC18A2196}" destId="{6F5E0149-C570-441B-9CB9-842DBB868972}" srcOrd="0" destOrd="1" presId="urn:microsoft.com/office/officeart/2018/5/layout/CenteredIconLabelDescriptionList"/>
    <dgm:cxn modelId="{70AFBD0E-4573-4377-A13A-B5DF936A792C}" type="presOf" srcId="{F67D2BDC-D174-421A-9AA7-E3A353A1956C}" destId="{E73F3AC5-36F7-4E1D-8AA5-81CA3DE06C4D}" srcOrd="0" destOrd="0" presId="urn:microsoft.com/office/officeart/2018/5/layout/CenteredIconLabelDescriptionList"/>
    <dgm:cxn modelId="{3CBF2513-7B58-442F-B0DA-50E6508B3A46}" type="presOf" srcId="{288DB8EE-C3CF-43DB-94C8-E5BFDC7FA6A4}" destId="{9437DF94-7AA3-4B0C-A28D-8700EF888662}" srcOrd="0" destOrd="1" presId="urn:microsoft.com/office/officeart/2018/5/layout/CenteredIconLabelDescriptionList"/>
    <dgm:cxn modelId="{DCAA221B-6A53-4DD0-B0C7-17AA28D996BA}" type="presOf" srcId="{3B59AEAC-2471-4756-AC66-7B696023756C}" destId="{9437DF94-7AA3-4B0C-A28D-8700EF888662}" srcOrd="0" destOrd="2" presId="urn:microsoft.com/office/officeart/2018/5/layout/CenteredIconLabelDescriptionList"/>
    <dgm:cxn modelId="{2F01A621-5140-41ED-8947-180575C745F7}" type="presOf" srcId="{52889DFA-4110-4DBD-AB60-A89463522244}" destId="{E73F3AC5-36F7-4E1D-8AA5-81CA3DE06C4D}" srcOrd="0" destOrd="4" presId="urn:microsoft.com/office/officeart/2018/5/layout/CenteredIconLabelDescriptionList"/>
    <dgm:cxn modelId="{B7D3A125-E3D1-4CA1-AE29-AD64E726706A}" srcId="{1BC69A20-41FC-40E9-A775-9CBA1C4CE0B6}" destId="{F4CE5420-ACF2-40FD-AB1D-9BB99FBEFAF6}" srcOrd="1" destOrd="0" parTransId="{48878BF8-5D34-4514-8612-A917B1F8CAC7}" sibTransId="{31A1376E-2435-49B7-833D-159476C807E8}"/>
    <dgm:cxn modelId="{14AE5026-D3FD-41D4-A447-B7B8485FFF46}" srcId="{DC6EC198-92EE-409D-97B1-33D907CB2EE5}" destId="{0ED922CA-48AC-4A9B-8744-C3A73FC01054}" srcOrd="7" destOrd="0" parTransId="{B9AA54D4-A5DA-444A-A088-4A51E0F59D58}" sibTransId="{49B74455-1AF9-4C6C-9679-52E30697CBE6}"/>
    <dgm:cxn modelId="{FDB2BA27-E28E-4413-8D33-9F645F1F20B6}" srcId="{05D53F5F-02DB-4413-A81A-8089EBDD3F47}" destId="{86A087A8-BFC5-4CD7-B524-7587EFADAD32}" srcOrd="3" destOrd="0" parTransId="{93B76AC7-C015-48D4-8A52-976EC772F503}" sibTransId="{C73209F9-08CE-4AF4-89AF-B980DF188408}"/>
    <dgm:cxn modelId="{D57AF029-BC01-4754-B386-6DC9F0DF2801}" srcId="{C5ACEF7E-6C6E-4236-A265-974FC652EADA}" destId="{B5A06529-928D-4F55-9B7E-C78FCE00A3C1}" srcOrd="5" destOrd="0" parTransId="{8F695724-A2CB-4846-B7DB-F64B05189027}" sibTransId="{83F53C86-3322-48BD-B3EB-C4876C2C9035}"/>
    <dgm:cxn modelId="{76F78E2B-4BE4-41C5-A6AE-08BDA17D5B88}" srcId="{DC6EC198-92EE-409D-97B1-33D907CB2EE5}" destId="{D8A9A1BA-5B5E-48F1-A09A-7CCBB7F36981}" srcOrd="5" destOrd="0" parTransId="{63AA4F00-D66F-4023-9A1D-92A724BFD6D7}" sibTransId="{98AF98FC-319C-4C95-96E7-599229B4CBB8}"/>
    <dgm:cxn modelId="{971B6033-F9ED-4AA8-AE1C-68E29E8EA438}" type="presOf" srcId="{ED540D85-B649-49EA-9D7E-F29798D5EC29}" destId="{187A0E44-44E3-4A3F-989C-185A0515ECC0}" srcOrd="0" destOrd="0" presId="urn:microsoft.com/office/officeart/2018/5/layout/CenteredIconLabelDescriptionList"/>
    <dgm:cxn modelId="{0F03B15C-F81A-473C-BA74-4260B8FDF396}" srcId="{C5ACEF7E-6C6E-4236-A265-974FC652EADA}" destId="{33C0AAAE-5D1E-48D1-AD7B-B04A6D9FC355}" srcOrd="6" destOrd="0" parTransId="{A45E9789-8FC7-4BEB-9D6E-20D527089688}" sibTransId="{C3253A9B-51FC-47AB-B037-08102180CA8B}"/>
    <dgm:cxn modelId="{33BDD863-5DEC-4FC7-9766-AA1C782D5678}" srcId="{F4CE5420-ACF2-40FD-AB1D-9BB99FBEFAF6}" destId="{C5ACEF7E-6C6E-4236-A265-974FC652EADA}" srcOrd="0" destOrd="0" parTransId="{0838E350-B129-4D90-8DA4-8763EF16DACA}" sibTransId="{59957605-CC48-4C67-A055-ACC0F852F115}"/>
    <dgm:cxn modelId="{DC1C5045-69B4-4E00-9235-34DCB9B35834}" srcId="{1BC69A20-41FC-40E9-A775-9CBA1C4CE0B6}" destId="{ED540D85-B649-49EA-9D7E-F29798D5EC29}" srcOrd="0" destOrd="0" parTransId="{0AFDCE51-82AC-4893-848D-781B574E5296}" sibTransId="{510ED6D6-756A-49A1-949F-26F2A83F8196}"/>
    <dgm:cxn modelId="{9DD39D46-C61A-44E9-94C5-A9C2ADA6F94E}" srcId="{05D53F5F-02DB-4413-A81A-8089EBDD3F47}" destId="{1564A43D-AD20-4917-BE28-AB73DDB08142}" srcOrd="0" destOrd="0" parTransId="{85D686BB-8C64-4DE6-9423-2FDB21806D85}" sibTransId="{529EBDFD-502D-48F0-9755-94EF1246D101}"/>
    <dgm:cxn modelId="{3E7F4F68-A19C-402B-8F59-C2CCF06D2BCF}" srcId="{05D53F5F-02DB-4413-A81A-8089EBDD3F47}" destId="{1D658EAD-BA81-4728-B3B2-E8E97D631544}" srcOrd="1" destOrd="0" parTransId="{7E62ADD9-52B3-498E-ABE3-D56D6D987270}" sibTransId="{9817C7AA-70DB-40D8-B7A2-DA3081BE88D4}"/>
    <dgm:cxn modelId="{A6049448-A704-48D1-A787-744072278A50}" srcId="{DC6EC198-92EE-409D-97B1-33D907CB2EE5}" destId="{21FB0EE6-474C-4F5C-8E26-25614F262F1E}" srcOrd="6" destOrd="0" parTransId="{C12AB7D7-2B75-4FDF-A1B4-A1CAC0D43558}" sibTransId="{B1AC59AD-02AE-44CE-AE76-0F8D6164651A}"/>
    <dgm:cxn modelId="{23FEE548-DCF5-4B0B-98A9-5DD2E87B4F1C}" srcId="{ED540D85-B649-49EA-9D7E-F29798D5EC29}" destId="{BD4E52DE-9993-4F8E-A260-9D0FF9954F2F}" srcOrd="0" destOrd="0" parTransId="{A15E1E61-4077-41CF-B6BC-117828ECD0B5}" sibTransId="{5069F87D-E879-4200-9016-B501847CC7D1}"/>
    <dgm:cxn modelId="{B9CCAE4A-0689-4B91-A0DF-A364A984B156}" type="presOf" srcId="{A351C108-AD3C-429B-9712-5144083BE27D}" destId="{9437DF94-7AA3-4B0C-A28D-8700EF888662}" srcOrd="0" destOrd="3" presId="urn:microsoft.com/office/officeart/2018/5/layout/CenteredIconLabelDescriptionList"/>
    <dgm:cxn modelId="{97D7724F-4EC7-4135-8DC1-A5A59E4DDC65}" type="presOf" srcId="{884B7359-A4D1-427F-856D-741D0E9662D2}" destId="{9437DF94-7AA3-4B0C-A28D-8700EF888662}" srcOrd="0" destOrd="6" presId="urn:microsoft.com/office/officeart/2018/5/layout/CenteredIconLabelDescriptionList"/>
    <dgm:cxn modelId="{3D926F50-FDC7-4996-B3D8-9FF4CB2C3FFE}" type="presOf" srcId="{1BC69A20-41FC-40E9-A775-9CBA1C4CE0B6}" destId="{14E9CBC3-3ECB-484C-9C61-F5B110417947}" srcOrd="0" destOrd="0" presId="urn:microsoft.com/office/officeart/2018/5/layout/CenteredIconLabelDescriptionList"/>
    <dgm:cxn modelId="{707FC770-6671-48D9-A868-94B957AF9662}" type="presOf" srcId="{B23B9FF4-0436-46D0-9EDF-AB83C241DFF4}" destId="{E73F3AC5-36F7-4E1D-8AA5-81CA3DE06C4D}" srcOrd="0" destOrd="2" presId="urn:microsoft.com/office/officeart/2018/5/layout/CenteredIconLabelDescriptionList"/>
    <dgm:cxn modelId="{6B35D950-074A-4341-9A9F-9B57D12EC8C5}" type="presOf" srcId="{C5ACEF7E-6C6E-4236-A265-974FC652EADA}" destId="{6F5E0149-C570-441B-9CB9-842DBB868972}" srcOrd="0" destOrd="0" presId="urn:microsoft.com/office/officeart/2018/5/layout/CenteredIconLabelDescriptionList"/>
    <dgm:cxn modelId="{BE328371-830D-41A5-8C89-87F6185DB582}" type="presOf" srcId="{D61FDF69-B0CF-46E2-8798-36EECCF89F83}" destId="{3B612639-48B6-45ED-BAF5-A23DB1C08164}" srcOrd="0" destOrd="2" presId="urn:microsoft.com/office/officeart/2018/5/layout/CenteredIconLabelDescriptionList"/>
    <dgm:cxn modelId="{022D1654-0F7B-4B72-A438-72E57A592E1D}" srcId="{1BC69A20-41FC-40E9-A775-9CBA1C4CE0B6}" destId="{05D53F5F-02DB-4413-A81A-8089EBDD3F47}" srcOrd="3" destOrd="0" parTransId="{FDBEA5B5-B661-432D-A9E0-B526DF787EB8}" sibTransId="{F8793BB7-BEA1-4F06-B41D-CF7159BC69A8}"/>
    <dgm:cxn modelId="{23392875-A75E-4BF1-A310-A7FA2F401352}" srcId="{BD4E52DE-9993-4F8E-A260-9D0FF9954F2F}" destId="{3B59AEAC-2471-4756-AC66-7B696023756C}" srcOrd="1" destOrd="0" parTransId="{40ECDEAD-4E63-4F82-8CC2-16DC7C6DEE28}" sibTransId="{06DF7D82-A593-4D7F-97FA-97A21A31C666}"/>
    <dgm:cxn modelId="{9F2B5977-E120-490E-AB68-A203D9A5D60A}" type="presOf" srcId="{86A087A8-BFC5-4CD7-B524-7587EFADAD32}" destId="{3B612639-48B6-45ED-BAF5-A23DB1C08164}" srcOrd="0" destOrd="3" presId="urn:microsoft.com/office/officeart/2018/5/layout/CenteredIconLabelDescriptionList"/>
    <dgm:cxn modelId="{481E6359-1DFC-4F54-8522-4F4DF18B4A40}" type="presOf" srcId="{D8A9A1BA-5B5E-48F1-A09A-7CCBB7F36981}" destId="{E73F3AC5-36F7-4E1D-8AA5-81CA3DE06C4D}" srcOrd="0" destOrd="5" presId="urn:microsoft.com/office/officeart/2018/5/layout/CenteredIconLabelDescriptionList"/>
    <dgm:cxn modelId="{EF4AB679-DC4E-4736-ABA6-F523C30FD78F}" type="presOf" srcId="{21FB0EE6-474C-4F5C-8E26-25614F262F1E}" destId="{E73F3AC5-36F7-4E1D-8AA5-81CA3DE06C4D}" srcOrd="0" destOrd="6" presId="urn:microsoft.com/office/officeart/2018/5/layout/CenteredIconLabelDescriptionList"/>
    <dgm:cxn modelId="{9B57647F-83CE-4969-A4D0-1064E6BB8C5C}" srcId="{BD4E52DE-9993-4F8E-A260-9D0FF9954F2F}" destId="{884B7359-A4D1-427F-856D-741D0E9662D2}" srcOrd="5" destOrd="0" parTransId="{B20BEB85-72BE-4657-A036-7B2E655839A8}" sibTransId="{B00D014C-F56D-458D-B570-AF716A47955E}"/>
    <dgm:cxn modelId="{CB7F7583-07EA-48AE-9FFB-BBCA4D6971FB}" srcId="{BD4E52DE-9993-4F8E-A260-9D0FF9954F2F}" destId="{A351C108-AD3C-429B-9712-5144083BE27D}" srcOrd="2" destOrd="0" parTransId="{AC6C6C29-579B-4623-B981-48392DA520A7}" sibTransId="{608BF470-9641-4232-B680-064F5240725A}"/>
    <dgm:cxn modelId="{A5DDA68E-F245-44EC-B002-D78249AE4EF3}" srcId="{DC6EC198-92EE-409D-97B1-33D907CB2EE5}" destId="{B23B9FF4-0436-46D0-9EDF-AB83C241DFF4}" srcOrd="2" destOrd="0" parTransId="{56B57989-7426-4621-B9D0-8B71268E7C53}" sibTransId="{2584C91F-C450-4381-9600-ED902E195E79}"/>
    <dgm:cxn modelId="{DE0FE88F-6788-4505-896D-718F18C4875E}" type="presOf" srcId="{20A0F361-0FF2-4458-9145-6862D9D87AE0}" destId="{6F5E0149-C570-441B-9CB9-842DBB868972}" srcOrd="0" destOrd="5" presId="urn:microsoft.com/office/officeart/2018/5/layout/CenteredIconLabelDescriptionList"/>
    <dgm:cxn modelId="{7A038690-FB76-4DC6-99A9-540385EDC933}" srcId="{BD4E52DE-9993-4F8E-A260-9D0FF9954F2F}" destId="{D5484C4F-8B63-4BF1-A05A-FC3D77A99E58}" srcOrd="4" destOrd="0" parTransId="{88BF8FCA-ADA8-4924-89B2-8D716C1606A1}" sibTransId="{28C0D7AC-3ECE-4718-88CC-7A0C37C57FF3}"/>
    <dgm:cxn modelId="{C6621895-781A-44F4-A339-A03121207C05}" type="presOf" srcId="{4D2CD98C-5756-4015-BE3E-4C5B672E2C7E}" destId="{6F5E0149-C570-441B-9CB9-842DBB868972}" srcOrd="0" destOrd="4" presId="urn:microsoft.com/office/officeart/2018/5/layout/CenteredIconLabelDescriptionList"/>
    <dgm:cxn modelId="{9EDD289B-BB3E-4BFB-BA36-6BE41E70419C}" type="presOf" srcId="{177C16B4-6085-4478-92E0-40C365A890E2}" destId="{E73F3AC5-36F7-4E1D-8AA5-81CA3DE06C4D}" srcOrd="0" destOrd="1" presId="urn:microsoft.com/office/officeart/2018/5/layout/CenteredIconLabelDescriptionList"/>
    <dgm:cxn modelId="{1756BD9D-08CB-4FB0-8B6D-5AA346F7A29D}" srcId="{DC6EC198-92EE-409D-97B1-33D907CB2EE5}" destId="{52889DFA-4110-4DBD-AB60-A89463522244}" srcOrd="4" destOrd="0" parTransId="{B1BA03FB-B82B-4621-9BEA-500C1313E53A}" sibTransId="{CAC1FE3E-97A9-4DC7-8810-DE2B64429606}"/>
    <dgm:cxn modelId="{4B7F47A1-6142-4C34-B72F-4E77954568C9}" type="presOf" srcId="{0ED922CA-48AC-4A9B-8744-C3A73FC01054}" destId="{E73F3AC5-36F7-4E1D-8AA5-81CA3DE06C4D}" srcOrd="0" destOrd="7" presId="urn:microsoft.com/office/officeart/2018/5/layout/CenteredIconLabelDescriptionList"/>
    <dgm:cxn modelId="{3C142BA5-F529-4644-AD35-45CC8A190D7B}" type="presOf" srcId="{BC86CED6-99F3-44FF-B2B1-25135DFBEA7B}" destId="{3B612639-48B6-45ED-BAF5-A23DB1C08164}" srcOrd="0" destOrd="4" presId="urn:microsoft.com/office/officeart/2018/5/layout/CenteredIconLabelDescriptionList"/>
    <dgm:cxn modelId="{73F472A5-9555-4137-8CAE-C8B8C23F7D1B}" type="presOf" srcId="{A921A85A-E794-4BAD-8B00-FA8E9870A55B}" destId="{E73F3AC5-36F7-4E1D-8AA5-81CA3DE06C4D}" srcOrd="0" destOrd="3" presId="urn:microsoft.com/office/officeart/2018/5/layout/CenteredIconLabelDescriptionList"/>
    <dgm:cxn modelId="{CD6DFEA5-285F-496F-A128-D94F9A578C4A}" type="presOf" srcId="{05D53F5F-02DB-4413-A81A-8089EBDD3F47}" destId="{9AEAC82D-31BC-4BAA-BF13-542F6A740649}" srcOrd="0" destOrd="0" presId="urn:microsoft.com/office/officeart/2018/5/layout/CenteredIconLabelDescriptionList"/>
    <dgm:cxn modelId="{177FFAA7-C570-4610-9FAB-309FFDADA62F}" srcId="{C5ACEF7E-6C6E-4236-A265-974FC652EADA}" destId="{4D2CD98C-5756-4015-BE3E-4C5B672E2C7E}" srcOrd="3" destOrd="0" parTransId="{2A152237-76C7-45BC-A983-C2CC3BB741C0}" sibTransId="{6B5A410B-7A22-4716-8FF2-77E65043D867}"/>
    <dgm:cxn modelId="{BB1274AB-0C82-4A63-B72E-8E624F3A6E40}" type="presOf" srcId="{1D658EAD-BA81-4728-B3B2-E8E97D631544}" destId="{3B612639-48B6-45ED-BAF5-A23DB1C08164}" srcOrd="0" destOrd="1" presId="urn:microsoft.com/office/officeart/2018/5/layout/CenteredIconLabelDescriptionList"/>
    <dgm:cxn modelId="{3A0386AB-B959-4AAF-9910-5A6438EDF8B5}" srcId="{C5ACEF7E-6C6E-4236-A265-974FC652EADA}" destId="{09DC1C10-F164-46A5-9F24-058DC18A2196}" srcOrd="0" destOrd="0" parTransId="{81A0C796-42D6-4BAE-A2C3-4B75760AEE2D}" sibTransId="{DD29CF47-27E9-4CC4-962E-99B97D276BAB}"/>
    <dgm:cxn modelId="{890210AC-B7EE-4DCC-9078-3A5DA19C8A75}" type="presOf" srcId="{F4CE5420-ACF2-40FD-AB1D-9BB99FBEFAF6}" destId="{B017452D-5595-415E-BC3C-36031362FE22}" srcOrd="0" destOrd="0" presId="urn:microsoft.com/office/officeart/2018/5/layout/CenteredIconLabelDescriptionList"/>
    <dgm:cxn modelId="{9359D6AC-180C-4FD0-99C4-C9261EAAFBBE}" srcId="{C5ACEF7E-6C6E-4236-A265-974FC652EADA}" destId="{6BDEE806-C3D5-4829-89E5-773BA0569D47}" srcOrd="2" destOrd="0" parTransId="{7285331F-7337-4FE6-967A-ED09C4717DAE}" sibTransId="{17362800-8393-46F7-99B1-972614492620}"/>
    <dgm:cxn modelId="{F080F5AC-3BEE-447F-AF75-8EDAE3CF2C88}" srcId="{DC6EC198-92EE-409D-97B1-33D907CB2EE5}" destId="{177C16B4-6085-4478-92E0-40C365A890E2}" srcOrd="1" destOrd="0" parTransId="{121C4D3B-FCC7-4C64-8A5D-B129A4B64953}" sibTransId="{03927D0F-B9D6-4AB6-8666-46C7794A478F}"/>
    <dgm:cxn modelId="{FB73B8B0-7A64-4B0D-8526-F1D310F1915E}" type="presOf" srcId="{DC6EC198-92EE-409D-97B1-33D907CB2EE5}" destId="{B73C391F-1A59-442A-ACA4-9A88C08215E2}" srcOrd="0" destOrd="0" presId="urn:microsoft.com/office/officeart/2018/5/layout/CenteredIconLabelDescriptionList"/>
    <dgm:cxn modelId="{C89D41B1-E7EB-4E94-8DB8-55755B8FC1B7}" type="presOf" srcId="{B5A06529-928D-4F55-9B7E-C78FCE00A3C1}" destId="{6F5E0149-C570-441B-9CB9-842DBB868972}" srcOrd="0" destOrd="6" presId="urn:microsoft.com/office/officeart/2018/5/layout/CenteredIconLabelDescriptionList"/>
    <dgm:cxn modelId="{CB759FB6-A95B-44FF-9520-4A35C9F7C4E0}" srcId="{C5ACEF7E-6C6E-4236-A265-974FC652EADA}" destId="{20A0F361-0FF2-4458-9145-6862D9D87AE0}" srcOrd="4" destOrd="0" parTransId="{A22D301E-048D-4808-9ABB-303BABC9C3C2}" sibTransId="{E99E8E90-53BF-4969-8744-1A6A0D471DB4}"/>
    <dgm:cxn modelId="{267969B7-0623-4C34-A002-29F1C7CCB9F7}" srcId="{05D53F5F-02DB-4413-A81A-8089EBDD3F47}" destId="{BC86CED6-99F3-44FF-B2B1-25135DFBEA7B}" srcOrd="4" destOrd="0" parTransId="{21283119-4677-489F-A61E-34D249798195}" sibTransId="{2713A6FE-0DA3-4F3E-8407-BB0527CF7286}"/>
    <dgm:cxn modelId="{E5964FBC-D4D3-421F-9CC3-0E4220A6DA59}" srcId="{DC6EC198-92EE-409D-97B1-33D907CB2EE5}" destId="{F67D2BDC-D174-421A-9AA7-E3A353A1956C}" srcOrd="0" destOrd="0" parTransId="{3A548CAA-52CE-4686-91A5-93EBD6167826}" sibTransId="{D8650C67-C706-4F2B-83C0-BD9D35494254}"/>
    <dgm:cxn modelId="{5FCEE5BD-1D83-491A-BCE6-07D79A8BC232}" srcId="{05D53F5F-02DB-4413-A81A-8089EBDD3F47}" destId="{D61FDF69-B0CF-46E2-8798-36EECCF89F83}" srcOrd="2" destOrd="0" parTransId="{6D223D6D-674C-4BF2-9D91-23AE02C2737C}" sibTransId="{F2C57CB3-1A0E-49EB-84DA-9A31CB088EFD}"/>
    <dgm:cxn modelId="{81B1DFD6-80F8-43A3-ABA6-F135631B12C8}" srcId="{DC6EC198-92EE-409D-97B1-33D907CB2EE5}" destId="{A921A85A-E794-4BAD-8B00-FA8E9870A55B}" srcOrd="3" destOrd="0" parTransId="{693406F6-6C97-427E-896E-604224B57852}" sibTransId="{A9E5152F-8035-4ECA-922E-B6598ACAD7E0}"/>
    <dgm:cxn modelId="{9DEE43D7-4327-4A11-9056-5C316361F2B9}" srcId="{C5ACEF7E-6C6E-4236-A265-974FC652EADA}" destId="{CCC04713-60D1-4D88-951E-5AB99D01A282}" srcOrd="1" destOrd="0" parTransId="{B40EA440-2283-4244-BD5C-7C01338E6F49}" sibTransId="{19EC3BA5-9C5B-4C52-9CEE-C83E516DB5F8}"/>
    <dgm:cxn modelId="{877811D9-CBDD-41E1-8B12-EB7CED0DABD2}" srcId="{BD4E52DE-9993-4F8E-A260-9D0FF9954F2F}" destId="{3EA5E9E1-F4F0-4817-A6B2-AC300C40E92A}" srcOrd="3" destOrd="0" parTransId="{1E416E8D-401D-41CC-8039-98EBA1F0A8E4}" sibTransId="{203E3479-B4BF-4984-9F59-850F4A133CB3}"/>
    <dgm:cxn modelId="{913F4DD9-FA6B-4935-8D9A-693E1D111FE4}" type="presOf" srcId="{6BDEE806-C3D5-4829-89E5-773BA0569D47}" destId="{6F5E0149-C570-441B-9CB9-842DBB868972}" srcOrd="0" destOrd="3" presId="urn:microsoft.com/office/officeart/2018/5/layout/CenteredIconLabelDescriptionList"/>
    <dgm:cxn modelId="{0C3414E2-6E17-46E1-9E6A-47D63A774FB6}" type="presOf" srcId="{BD4E52DE-9993-4F8E-A260-9D0FF9954F2F}" destId="{9437DF94-7AA3-4B0C-A28D-8700EF888662}" srcOrd="0" destOrd="0" presId="urn:microsoft.com/office/officeart/2018/5/layout/CenteredIconLabelDescriptionList"/>
    <dgm:cxn modelId="{60ED61F0-5432-40EE-B067-2324631B92B3}" type="presOf" srcId="{1564A43D-AD20-4917-BE28-AB73DDB08142}" destId="{3B612639-48B6-45ED-BAF5-A23DB1C08164}" srcOrd="0" destOrd="0" presId="urn:microsoft.com/office/officeart/2018/5/layout/CenteredIconLabelDescriptionList"/>
    <dgm:cxn modelId="{019A59F9-A2A4-4DBE-86B7-89EA6614F090}" srcId="{1BC69A20-41FC-40E9-A775-9CBA1C4CE0B6}" destId="{DC6EC198-92EE-409D-97B1-33D907CB2EE5}" srcOrd="2" destOrd="0" parTransId="{C550EFAB-A588-43BE-BDD7-A4BA30DBBE71}" sibTransId="{50155687-04F2-4CBF-A6E4-C5ED491DD22F}"/>
    <dgm:cxn modelId="{BE85EF00-0478-45E8-AD5E-B1909EA56D5A}" type="presParOf" srcId="{14E9CBC3-3ECB-484C-9C61-F5B110417947}" destId="{CA73661F-3C00-442F-989B-674A4C145130}" srcOrd="0" destOrd="0" presId="urn:microsoft.com/office/officeart/2018/5/layout/CenteredIconLabelDescriptionList"/>
    <dgm:cxn modelId="{5BB3C748-9325-4AD6-9B07-537C3BF0B8B0}" type="presParOf" srcId="{CA73661F-3C00-442F-989B-674A4C145130}" destId="{E9C233DC-2689-4160-BAD1-F4363E30976A}" srcOrd="0" destOrd="0" presId="urn:microsoft.com/office/officeart/2018/5/layout/CenteredIconLabelDescriptionList"/>
    <dgm:cxn modelId="{CBA2AE19-BF67-42BA-AA0E-AD815CEEDC48}" type="presParOf" srcId="{CA73661F-3C00-442F-989B-674A4C145130}" destId="{E991533D-DA98-4AE3-A4BA-80D46AB740E9}" srcOrd="1" destOrd="0" presId="urn:microsoft.com/office/officeart/2018/5/layout/CenteredIconLabelDescriptionList"/>
    <dgm:cxn modelId="{7639B78C-0DA0-4BE5-9981-3262A1FCF738}" type="presParOf" srcId="{CA73661F-3C00-442F-989B-674A4C145130}" destId="{187A0E44-44E3-4A3F-989C-185A0515ECC0}" srcOrd="2" destOrd="0" presId="urn:microsoft.com/office/officeart/2018/5/layout/CenteredIconLabelDescriptionList"/>
    <dgm:cxn modelId="{0D1FBE8F-7BB4-40DB-8EF6-45AD05D24D80}" type="presParOf" srcId="{CA73661F-3C00-442F-989B-674A4C145130}" destId="{375BBF80-FE6C-4887-B4A9-0922D3E402D2}" srcOrd="3" destOrd="0" presId="urn:microsoft.com/office/officeart/2018/5/layout/CenteredIconLabelDescriptionList"/>
    <dgm:cxn modelId="{9CBB42EA-AD54-43E1-8A04-8240BD92BD1E}" type="presParOf" srcId="{CA73661F-3C00-442F-989B-674A4C145130}" destId="{9437DF94-7AA3-4B0C-A28D-8700EF888662}" srcOrd="4" destOrd="0" presId="urn:microsoft.com/office/officeart/2018/5/layout/CenteredIconLabelDescriptionList"/>
    <dgm:cxn modelId="{7D14DBD7-07C1-48D5-9B18-36B1B4C48E8B}" type="presParOf" srcId="{14E9CBC3-3ECB-484C-9C61-F5B110417947}" destId="{202DB73A-A432-4D6E-A5FA-65F97F09848D}" srcOrd="1" destOrd="0" presId="urn:microsoft.com/office/officeart/2018/5/layout/CenteredIconLabelDescriptionList"/>
    <dgm:cxn modelId="{6F9B71A1-ABA7-4CB5-B79D-35D9911CDE7E}" type="presParOf" srcId="{14E9CBC3-3ECB-484C-9C61-F5B110417947}" destId="{930B6B48-239D-4085-85B5-20E4B4748B0A}" srcOrd="2" destOrd="0" presId="urn:microsoft.com/office/officeart/2018/5/layout/CenteredIconLabelDescriptionList"/>
    <dgm:cxn modelId="{CBD51FE4-8102-4436-A239-BCABC286EFE4}" type="presParOf" srcId="{930B6B48-239D-4085-85B5-20E4B4748B0A}" destId="{08D646EA-F454-4A73-8F18-79BDE9DDADF0}" srcOrd="0" destOrd="0" presId="urn:microsoft.com/office/officeart/2018/5/layout/CenteredIconLabelDescriptionList"/>
    <dgm:cxn modelId="{2A45D326-A200-4396-B16A-2900CF431850}" type="presParOf" srcId="{930B6B48-239D-4085-85B5-20E4B4748B0A}" destId="{44743070-501E-48DF-A45D-E0D17C9B5A59}" srcOrd="1" destOrd="0" presId="urn:microsoft.com/office/officeart/2018/5/layout/CenteredIconLabelDescriptionList"/>
    <dgm:cxn modelId="{D29EB973-D42B-4ADE-8AE3-F7AF1C1819BE}" type="presParOf" srcId="{930B6B48-239D-4085-85B5-20E4B4748B0A}" destId="{B017452D-5595-415E-BC3C-36031362FE22}" srcOrd="2" destOrd="0" presId="urn:microsoft.com/office/officeart/2018/5/layout/CenteredIconLabelDescriptionList"/>
    <dgm:cxn modelId="{B8A3060E-E0DA-4865-B97C-944055E88E57}" type="presParOf" srcId="{930B6B48-239D-4085-85B5-20E4B4748B0A}" destId="{96D4B2FD-C500-4D00-840D-772058E5F47A}" srcOrd="3" destOrd="0" presId="urn:microsoft.com/office/officeart/2018/5/layout/CenteredIconLabelDescriptionList"/>
    <dgm:cxn modelId="{4FDA493D-5BFE-49D9-93C3-B4878BFB9B1F}" type="presParOf" srcId="{930B6B48-239D-4085-85B5-20E4B4748B0A}" destId="{6F5E0149-C570-441B-9CB9-842DBB868972}" srcOrd="4" destOrd="0" presId="urn:microsoft.com/office/officeart/2018/5/layout/CenteredIconLabelDescriptionList"/>
    <dgm:cxn modelId="{AE2DC594-7390-47B1-8C12-AEEC8D01B576}" type="presParOf" srcId="{14E9CBC3-3ECB-484C-9C61-F5B110417947}" destId="{15B8C78B-29C3-4591-9100-F3841337D452}" srcOrd="3" destOrd="0" presId="urn:microsoft.com/office/officeart/2018/5/layout/CenteredIconLabelDescriptionList"/>
    <dgm:cxn modelId="{8C1B9C55-3210-4D23-BE92-46F0AF31C8D7}" type="presParOf" srcId="{14E9CBC3-3ECB-484C-9C61-F5B110417947}" destId="{15A5791E-06B0-4C66-B7CA-42542B79C486}" srcOrd="4" destOrd="0" presId="urn:microsoft.com/office/officeart/2018/5/layout/CenteredIconLabelDescriptionList"/>
    <dgm:cxn modelId="{A8A26C7C-07BE-4912-8523-7855C8E5A7C3}" type="presParOf" srcId="{15A5791E-06B0-4C66-B7CA-42542B79C486}" destId="{A64B816A-559D-433B-ACDB-4E4667FDB9C2}" srcOrd="0" destOrd="0" presId="urn:microsoft.com/office/officeart/2018/5/layout/CenteredIconLabelDescriptionList"/>
    <dgm:cxn modelId="{2AF8CB48-D3F4-4B80-8C12-C87EC5E0B963}" type="presParOf" srcId="{15A5791E-06B0-4C66-B7CA-42542B79C486}" destId="{DC7845E1-A83A-481E-A6B4-C3DFB3D7BF14}" srcOrd="1" destOrd="0" presId="urn:microsoft.com/office/officeart/2018/5/layout/CenteredIconLabelDescriptionList"/>
    <dgm:cxn modelId="{A848CB44-C5DC-4DCC-AFBA-956DAF354239}" type="presParOf" srcId="{15A5791E-06B0-4C66-B7CA-42542B79C486}" destId="{B73C391F-1A59-442A-ACA4-9A88C08215E2}" srcOrd="2" destOrd="0" presId="urn:microsoft.com/office/officeart/2018/5/layout/CenteredIconLabelDescriptionList"/>
    <dgm:cxn modelId="{74F8EBD1-E1E5-4942-BB66-DFBE14EB3ADB}" type="presParOf" srcId="{15A5791E-06B0-4C66-B7CA-42542B79C486}" destId="{197D5857-8E2F-4A42-B6A2-90E2C9D6AAAD}" srcOrd="3" destOrd="0" presId="urn:microsoft.com/office/officeart/2018/5/layout/CenteredIconLabelDescriptionList"/>
    <dgm:cxn modelId="{7F982161-FBAA-4DA3-8D1F-40C91C1D9F77}" type="presParOf" srcId="{15A5791E-06B0-4C66-B7CA-42542B79C486}" destId="{E73F3AC5-36F7-4E1D-8AA5-81CA3DE06C4D}" srcOrd="4" destOrd="0" presId="urn:microsoft.com/office/officeart/2018/5/layout/CenteredIconLabelDescriptionList"/>
    <dgm:cxn modelId="{2EA49DF0-55E8-42A4-B30F-492AE0D333C2}" type="presParOf" srcId="{14E9CBC3-3ECB-484C-9C61-F5B110417947}" destId="{E3A3326D-7464-4410-A884-0FDE6352B803}" srcOrd="5" destOrd="0" presId="urn:microsoft.com/office/officeart/2018/5/layout/CenteredIconLabelDescriptionList"/>
    <dgm:cxn modelId="{18E15123-D38A-40F8-BBDC-1A1F8FD38732}" type="presParOf" srcId="{14E9CBC3-3ECB-484C-9C61-F5B110417947}" destId="{8255476A-E121-4F51-8C38-C1C039CB9388}" srcOrd="6" destOrd="0" presId="urn:microsoft.com/office/officeart/2018/5/layout/CenteredIconLabelDescriptionList"/>
    <dgm:cxn modelId="{56ECBF30-1CF5-41B3-86CD-919725B33CBF}" type="presParOf" srcId="{8255476A-E121-4F51-8C38-C1C039CB9388}" destId="{3BB308D5-3E0C-49D2-B7FE-529EC8FC28B4}" srcOrd="0" destOrd="0" presId="urn:microsoft.com/office/officeart/2018/5/layout/CenteredIconLabelDescriptionList"/>
    <dgm:cxn modelId="{9FBF30CA-2A8D-4ADA-B711-9D73D0965D6D}" type="presParOf" srcId="{8255476A-E121-4F51-8C38-C1C039CB9388}" destId="{CD5A9EF0-D310-4009-91FE-DD30AEB883EA}" srcOrd="1" destOrd="0" presId="urn:microsoft.com/office/officeart/2018/5/layout/CenteredIconLabelDescriptionList"/>
    <dgm:cxn modelId="{FF7BF9BD-19A1-45BA-AD75-F77D4C9F444B}" type="presParOf" srcId="{8255476A-E121-4F51-8C38-C1C039CB9388}" destId="{9AEAC82D-31BC-4BAA-BF13-542F6A740649}" srcOrd="2" destOrd="0" presId="urn:microsoft.com/office/officeart/2018/5/layout/CenteredIconLabelDescriptionList"/>
    <dgm:cxn modelId="{3516D7A0-B67E-4723-B640-F82E8BDD2183}" type="presParOf" srcId="{8255476A-E121-4F51-8C38-C1C039CB9388}" destId="{CF248087-FD62-464E-B7D1-7D3A0CC95966}" srcOrd="3" destOrd="0" presId="urn:microsoft.com/office/officeart/2018/5/layout/CenteredIconLabelDescriptionList"/>
    <dgm:cxn modelId="{9F312308-D837-482A-AFB8-69377ADD50E3}" type="presParOf" srcId="{8255476A-E121-4F51-8C38-C1C039CB9388}" destId="{3B612639-48B6-45ED-BAF5-A23DB1C0816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233DC-2689-4160-BAD1-F4363E30976A}">
      <dsp:nvSpPr>
        <dsp:cNvPr id="0" name=""/>
        <dsp:cNvSpPr/>
      </dsp:nvSpPr>
      <dsp:spPr>
        <a:xfrm>
          <a:off x="823268" y="1484770"/>
          <a:ext cx="884460" cy="884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A0E44-44E3-4A3F-989C-185A0515ECC0}">
      <dsp:nvSpPr>
        <dsp:cNvPr id="0" name=""/>
        <dsp:cNvSpPr/>
      </dsp:nvSpPr>
      <dsp:spPr>
        <a:xfrm>
          <a:off x="1983" y="2530836"/>
          <a:ext cx="2527031" cy="390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2.1 Visualization using Python </a:t>
          </a:r>
          <a:r>
            <a:rPr lang="en-US" sz="1400" kern="1200">
              <a:latin typeface="Tw Cen MT Condensed" panose="020B0606020104020203"/>
            </a:rPr>
            <a:t>(</a:t>
          </a:r>
          <a:r>
            <a:rPr lang="en-US" sz="1400" b="0" kern="1200"/>
            <a:t>Grace &amp; Gourav</a:t>
          </a:r>
          <a:r>
            <a:rPr lang="en-US" sz="1400" kern="1200">
              <a:latin typeface="Tw Cen MT Condensed" panose="020B0606020104020203"/>
            </a:rPr>
            <a:t>)</a:t>
          </a:r>
          <a:endParaRPr lang="en-US" sz="1400" b="0" kern="1200"/>
        </a:p>
      </dsp:txBody>
      <dsp:txXfrm>
        <a:off x="1983" y="2530836"/>
        <a:ext cx="2527031" cy="390900"/>
      </dsp:txXfrm>
    </dsp:sp>
    <dsp:sp modelId="{9437DF94-7AA3-4B0C-A28D-8700EF888662}">
      <dsp:nvSpPr>
        <dsp:cNvPr id="0" name=""/>
        <dsp:cNvSpPr/>
      </dsp:nvSpPr>
      <dsp:spPr>
        <a:xfrm>
          <a:off x="1983" y="2996901"/>
          <a:ext cx="2527031" cy="224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Visualization Tasks performed on 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Most rated books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most popular books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most popular authors</a:t>
          </a:r>
          <a:r>
            <a:rPr lang="en-US" sz="1100" kern="1200">
              <a:latin typeface="Tw Cen MT Condensed" panose="020B0606020104020203"/>
            </a:rPr>
            <a:t> 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Average rating distribution for all books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states and substates with most number of books and</a:t>
          </a:r>
          <a:r>
            <a:rPr lang="en-US" sz="1100" kern="1200">
              <a:latin typeface="Tw Cen MT Condensed" panose="020B0606020104020203"/>
            </a:rPr>
            <a:t> 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Age group of the user with most read books based on Genre.</a:t>
          </a:r>
        </a:p>
      </dsp:txBody>
      <dsp:txXfrm>
        <a:off x="1983" y="2996901"/>
        <a:ext cx="2527031" cy="2246131"/>
      </dsp:txXfrm>
    </dsp:sp>
    <dsp:sp modelId="{08D646EA-F454-4A73-8F18-79BDE9DDADF0}">
      <dsp:nvSpPr>
        <dsp:cNvPr id="0" name=""/>
        <dsp:cNvSpPr/>
      </dsp:nvSpPr>
      <dsp:spPr>
        <a:xfrm>
          <a:off x="3792530" y="1484770"/>
          <a:ext cx="884460" cy="8844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7452D-5595-415E-BC3C-36031362FE22}">
      <dsp:nvSpPr>
        <dsp:cNvPr id="0" name=""/>
        <dsp:cNvSpPr/>
      </dsp:nvSpPr>
      <dsp:spPr>
        <a:xfrm>
          <a:off x="2971245" y="2530836"/>
          <a:ext cx="2527031" cy="390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2.2 Exploratory Data Analysis</a:t>
          </a:r>
          <a:r>
            <a:rPr lang="en-US" sz="1400" kern="1200">
              <a:latin typeface="Tw Cen MT Condensed" panose="020B0606020104020203"/>
            </a:rPr>
            <a:t>(</a:t>
          </a:r>
          <a:r>
            <a:rPr lang="en-US" sz="1400" b="0" kern="1200"/>
            <a:t>Gokul &amp; Gourav</a:t>
          </a:r>
          <a:r>
            <a:rPr lang="en-US" sz="1400" kern="1200">
              <a:latin typeface="Tw Cen MT Condensed" panose="020B0606020104020203"/>
            </a:rPr>
            <a:t>)</a:t>
          </a:r>
          <a:endParaRPr lang="en-US" sz="1400" b="0" kern="1200"/>
        </a:p>
      </dsp:txBody>
      <dsp:txXfrm>
        <a:off x="2971245" y="2530836"/>
        <a:ext cx="2527031" cy="390900"/>
      </dsp:txXfrm>
    </dsp:sp>
    <dsp:sp modelId="{6F5E0149-C570-441B-9CB9-842DBB868972}">
      <dsp:nvSpPr>
        <dsp:cNvPr id="0" name=""/>
        <dsp:cNvSpPr/>
      </dsp:nvSpPr>
      <dsp:spPr>
        <a:xfrm>
          <a:off x="2971245" y="2996901"/>
          <a:ext cx="2527031" cy="224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Univariate, Bi- Variate Analysis and Multi- Variate Analysis 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Extraction of relevant features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Missing values identification and treatment  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Outlier analysis and treatment  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Data scaling using min-max and/or  Z-score normalisation  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Data transformation  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Feature Engineering</a:t>
          </a:r>
          <a:endParaRPr lang="en-US" sz="1100" kern="1200"/>
        </a:p>
      </dsp:txBody>
      <dsp:txXfrm>
        <a:off x="2971245" y="2996901"/>
        <a:ext cx="2527031" cy="2246131"/>
      </dsp:txXfrm>
    </dsp:sp>
    <dsp:sp modelId="{A64B816A-559D-433B-ACDB-4E4667FDB9C2}">
      <dsp:nvSpPr>
        <dsp:cNvPr id="0" name=""/>
        <dsp:cNvSpPr/>
      </dsp:nvSpPr>
      <dsp:spPr>
        <a:xfrm>
          <a:off x="6761792" y="1484770"/>
          <a:ext cx="884460" cy="8844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C391F-1A59-442A-ACA4-9A88C08215E2}">
      <dsp:nvSpPr>
        <dsp:cNvPr id="0" name=""/>
        <dsp:cNvSpPr/>
      </dsp:nvSpPr>
      <dsp:spPr>
        <a:xfrm>
          <a:off x="5940507" y="2530836"/>
          <a:ext cx="2527031" cy="390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2.3Visualization using Power-BI </a:t>
          </a:r>
          <a:r>
            <a:rPr lang="en-US" sz="1400" b="0" kern="1200">
              <a:latin typeface="Tw Cen MT Condensed" panose="020B0606020104020203"/>
            </a:rPr>
            <a:t>(Gomathi)</a:t>
          </a:r>
          <a:endParaRPr lang="en-US" sz="1400" b="0" kern="1200"/>
        </a:p>
      </dsp:txBody>
      <dsp:txXfrm>
        <a:off x="5940507" y="2530836"/>
        <a:ext cx="2527031" cy="390900"/>
      </dsp:txXfrm>
    </dsp:sp>
    <dsp:sp modelId="{E73F3AC5-36F7-4E1D-8AA5-81CA3DE06C4D}">
      <dsp:nvSpPr>
        <dsp:cNvPr id="0" name=""/>
        <dsp:cNvSpPr/>
      </dsp:nvSpPr>
      <dsp:spPr>
        <a:xfrm>
          <a:off x="5940507" y="2996901"/>
          <a:ext cx="2527031" cy="224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Top 5 Genre based on User Ratings.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Identify the Best Books based on Popularity belonging Genre categories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Top 10 highest rated books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Top 10 most popular books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Top 10 authors with the most number of books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Top 5 Substates and states based on Book purchase.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Most number of ratings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Which User age group has most read books on Science Fiction?</a:t>
          </a:r>
          <a:endParaRPr lang="en-US" sz="1100" kern="1200"/>
        </a:p>
      </dsp:txBody>
      <dsp:txXfrm>
        <a:off x="5940507" y="2996901"/>
        <a:ext cx="2527031" cy="2246131"/>
      </dsp:txXfrm>
    </dsp:sp>
    <dsp:sp modelId="{3BB308D5-3E0C-49D2-B7FE-529EC8FC28B4}">
      <dsp:nvSpPr>
        <dsp:cNvPr id="0" name=""/>
        <dsp:cNvSpPr/>
      </dsp:nvSpPr>
      <dsp:spPr>
        <a:xfrm>
          <a:off x="9731054" y="1484770"/>
          <a:ext cx="884460" cy="8844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AC82D-31BC-4BAA-BF13-542F6A740649}">
      <dsp:nvSpPr>
        <dsp:cNvPr id="0" name=""/>
        <dsp:cNvSpPr/>
      </dsp:nvSpPr>
      <dsp:spPr>
        <a:xfrm>
          <a:off x="8909768" y="2530836"/>
          <a:ext cx="2527031" cy="390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2.4 -</a:t>
          </a:r>
          <a:r>
            <a:rPr lang="en-US" sz="1400" kern="1200">
              <a:latin typeface="Tw Cen MT Condensed" panose="020B0606020104020203"/>
            </a:rPr>
            <a:t> </a:t>
          </a:r>
          <a:r>
            <a:rPr lang="en-US" sz="1400" kern="1200"/>
            <a:t> Model Building using ML algorithms </a:t>
          </a:r>
          <a:r>
            <a:rPr lang="en-US" sz="1400" kern="1200">
              <a:latin typeface="Tw Cen MT Condensed" panose="020B0606020104020203"/>
            </a:rPr>
            <a:t>(</a:t>
          </a:r>
          <a:r>
            <a:rPr lang="en-US" sz="1400" b="0" kern="1200"/>
            <a:t>Gokul &amp; Sabarish</a:t>
          </a:r>
          <a:r>
            <a:rPr lang="en-US" sz="1400" kern="1200">
              <a:latin typeface="Tw Cen MT Condensed" panose="020B0606020104020203"/>
            </a:rPr>
            <a:t>)</a:t>
          </a:r>
          <a:endParaRPr lang="en-US" sz="1400" b="0" kern="1200"/>
        </a:p>
      </dsp:txBody>
      <dsp:txXfrm>
        <a:off x="8909768" y="2530836"/>
        <a:ext cx="2527031" cy="390900"/>
      </dsp:txXfrm>
    </dsp:sp>
    <dsp:sp modelId="{3B612639-48B6-45ED-BAF5-A23DB1C08164}">
      <dsp:nvSpPr>
        <dsp:cNvPr id="0" name=""/>
        <dsp:cNvSpPr/>
      </dsp:nvSpPr>
      <dsp:spPr>
        <a:xfrm>
          <a:off x="8909768" y="2996901"/>
          <a:ext cx="2527031" cy="224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Building appropriate predictive model/s on the data.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Compare various recommendation models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Evaluate the performance of the model.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Identify the right metric to evaluate the performance of the model.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Identify issues and concerns on the given data and suggest the best technique/s to overcome the issues.</a:t>
          </a:r>
          <a:endParaRPr lang="en-US" sz="1100" kern="1200"/>
        </a:p>
      </dsp:txBody>
      <dsp:txXfrm>
        <a:off x="8909768" y="2996901"/>
        <a:ext cx="2527031" cy="2246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48541B0-00BD-44E3-9493-8E9DA4F58E6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62D-AF72-4546-ACCC-09974FF55D0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68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41B0-00BD-44E3-9493-8E9DA4F58E6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62D-AF72-4546-ACCC-09974FF55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8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41B0-00BD-44E3-9493-8E9DA4F58E6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62D-AF72-4546-ACCC-09974FF55D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10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41B0-00BD-44E3-9493-8E9DA4F58E6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62D-AF72-4546-ACCC-09974FF55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9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41B0-00BD-44E3-9493-8E9DA4F58E6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62D-AF72-4546-ACCC-09974FF55D0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79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41B0-00BD-44E3-9493-8E9DA4F58E6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62D-AF72-4546-ACCC-09974FF55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6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41B0-00BD-44E3-9493-8E9DA4F58E6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62D-AF72-4546-ACCC-09974FF55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1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41B0-00BD-44E3-9493-8E9DA4F58E6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62D-AF72-4546-ACCC-09974FF55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4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41B0-00BD-44E3-9493-8E9DA4F58E6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62D-AF72-4546-ACCC-09974FF55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4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41B0-00BD-44E3-9493-8E9DA4F58E6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62D-AF72-4546-ACCC-09974FF55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4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41B0-00BD-44E3-9493-8E9DA4F58E6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62D-AF72-4546-ACCC-09974FF55D0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53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48541B0-00BD-44E3-9493-8E9DA4F58E6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758262D-AF72-4546-ACCC-09974FF55D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82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DC2B03A-99C8-41EC-9E10-848CC0946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21D60-E4C9-48DD-878E-036A1344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973818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pc="200">
                <a:solidFill>
                  <a:schemeClr val="tx1"/>
                </a:solidFill>
              </a:rPr>
              <a:t>Bibliotheca:</a:t>
            </a:r>
            <a:br>
              <a:rPr lang="en-US" spc="200">
                <a:solidFill>
                  <a:schemeClr val="tx1"/>
                </a:solidFill>
              </a:rPr>
            </a:br>
            <a:r>
              <a:rPr lang="en-US" spc="200">
                <a:solidFill>
                  <a:schemeClr val="tx1"/>
                </a:solidFill>
              </a:rPr>
              <a:t>E-Book Recommendation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1E9621E-D18D-45F5-8B91-2FA8EBB09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09" y="3765314"/>
            <a:ext cx="466344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F395312-E11B-4CEE-B99D-1C6A091C0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3275" y="0"/>
            <a:ext cx="61054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A277E21-4A22-4F4B-A859-7EC231AEA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9" y="321731"/>
            <a:ext cx="3932506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7" descr="Books on Shelf">
            <a:extLst>
              <a:ext uri="{FF2B5EF4-FFF2-40B4-BE49-F238E27FC236}">
                <a16:creationId xmlns:a16="http://schemas.microsoft.com/office/drawing/2014/main" id="{38EA5459-3F16-8764-95F3-CF9F7DD7B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2482" y="484068"/>
            <a:ext cx="3337560" cy="333756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4C05C7E-2D18-45A2-93F7-CDDC4526F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09128" y="321732"/>
            <a:ext cx="1352695" cy="3668542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920AD80-D6EE-4F0C-8E89-B6263C2F2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8" y="4157447"/>
            <a:ext cx="2104750" cy="2312282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045B26-F98C-4031-BC85-36A5A9E93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0625" y="4157447"/>
            <a:ext cx="3206709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85736F1-C811-4DC6-BDAF-C28429C3A0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83" b="-7"/>
          <a:stretch/>
        </p:blipFill>
        <p:spPr>
          <a:xfrm>
            <a:off x="8807231" y="3674937"/>
            <a:ext cx="3560537" cy="3560565"/>
          </a:xfrm>
          <a:prstGeom prst="rect">
            <a:avLst/>
          </a:prstGeom>
        </p:spPr>
      </p:pic>
      <p:pic>
        <p:nvPicPr>
          <p:cNvPr id="15" name="Picture 14" descr="A stack of books&#10;&#10;Description automatically generated">
            <a:extLst>
              <a:ext uri="{FF2B5EF4-FFF2-40B4-BE49-F238E27FC236}">
                <a16:creationId xmlns:a16="http://schemas.microsoft.com/office/drawing/2014/main" id="{4C7B36E0-ECCE-4F63-84FC-BB3FD33E5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82" y="4431820"/>
            <a:ext cx="1484115" cy="148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3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DC231BB-CBB5-42C6-8A52-7724324D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348" y="1058940"/>
            <a:ext cx="2286920" cy="1499616"/>
          </a:xfrm>
        </p:spPr>
        <p:txBody>
          <a:bodyPr>
            <a:normAutofit fontScale="90000"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task 2.2 </a:t>
            </a:r>
            <a:r>
              <a:rPr lang="en-US" sz="3100" b="1" dirty="0">
                <a:solidFill>
                  <a:schemeClr val="bg1"/>
                </a:solidFill>
              </a:rPr>
              <a:t>Exploratory data Analysis</a:t>
            </a:r>
            <a:br>
              <a:rPr lang="en-US" sz="3500" b="1" dirty="0">
                <a:solidFill>
                  <a:schemeClr val="bg1"/>
                </a:solidFill>
              </a:rPr>
            </a:br>
            <a:endParaRPr lang="en-US" sz="3500" b="1" dirty="0">
              <a:solidFill>
                <a:schemeClr val="bg1"/>
              </a:solidFill>
            </a:endParaRPr>
          </a:p>
        </p:txBody>
      </p:sp>
      <p:pic>
        <p:nvPicPr>
          <p:cNvPr id="14" name="Picture 13" descr="A stack of books&#10;&#10;Description automatically generated">
            <a:extLst>
              <a:ext uri="{FF2B5EF4-FFF2-40B4-BE49-F238E27FC236}">
                <a16:creationId xmlns:a16="http://schemas.microsoft.com/office/drawing/2014/main" id="{0DA28E1E-9A29-439C-A5DD-447523252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750" y="4483524"/>
            <a:ext cx="1484115" cy="148411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35D98A1-C2BB-4537-9B34-391B709252A6}"/>
              </a:ext>
            </a:extLst>
          </p:cNvPr>
          <p:cNvSpPr/>
          <p:nvPr/>
        </p:nvSpPr>
        <p:spPr>
          <a:xfrm>
            <a:off x="584367" y="480180"/>
            <a:ext cx="8798280" cy="4322095"/>
          </a:xfrm>
          <a:prstGeom prst="roundRect">
            <a:avLst>
              <a:gd name="adj" fmla="val 714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043758-0D16-4CD1-A921-9376585CD557}"/>
              </a:ext>
            </a:extLst>
          </p:cNvPr>
          <p:cNvSpPr/>
          <p:nvPr/>
        </p:nvSpPr>
        <p:spPr>
          <a:xfrm>
            <a:off x="723135" y="675701"/>
            <a:ext cx="5092898" cy="4093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Plotting a boxplot is one the many methods to identify outliers in a dataset. </a:t>
            </a:r>
            <a:r>
              <a:rPr lang="en-US" sz="20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have a few readers in our data who are very old.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Inter-Quartile Range(IQR) is o</a:t>
            </a:r>
            <a:r>
              <a:rPr lang="en-US" sz="20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 of the popular methods to handle outliers in a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IQR is the difference between the 25th percentile (Q1) and the 75th percentile (Q3) in a dataset. It measures the spread of the middle 50% of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data is outlier i</a:t>
            </a:r>
            <a:r>
              <a:rPr lang="en-US" sz="2000" b="0" cap="none" spc="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 it has a value 1.5 times greater than the IQR or 1.5 times less than the IQR.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354856-0CCB-42FA-9E11-2455528E021F}"/>
              </a:ext>
            </a:extLst>
          </p:cNvPr>
          <p:cNvSpPr/>
          <p:nvPr/>
        </p:nvSpPr>
        <p:spPr>
          <a:xfrm>
            <a:off x="1059089" y="152481"/>
            <a:ext cx="3801489" cy="5232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Outlier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B6946B-863A-4E10-9344-09B785A8F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033" y="472298"/>
            <a:ext cx="3416133" cy="2344234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CD6D93-2CE2-4AD0-92C1-42B78B0C7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343" y="2581483"/>
            <a:ext cx="3536247" cy="2253938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6FACE2A-93B5-4B34-8B5B-69845D14101E}"/>
              </a:ext>
            </a:extLst>
          </p:cNvPr>
          <p:cNvSpPr/>
          <p:nvPr/>
        </p:nvSpPr>
        <p:spPr>
          <a:xfrm>
            <a:off x="555866" y="4869573"/>
            <a:ext cx="8798280" cy="1605897"/>
          </a:xfrm>
          <a:prstGeom prst="roundRect">
            <a:avLst>
              <a:gd name="adj" fmla="val 714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87DD44-3393-4A83-951C-000610AA8497}"/>
              </a:ext>
            </a:extLst>
          </p:cNvPr>
          <p:cNvSpPr/>
          <p:nvPr/>
        </p:nvSpPr>
        <p:spPr>
          <a:xfrm>
            <a:off x="7072577" y="4869573"/>
            <a:ext cx="2286920" cy="5232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Encoding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9C73D-F246-4AD7-BB42-C33BC17C30B5}"/>
              </a:ext>
            </a:extLst>
          </p:cNvPr>
          <p:cNvSpPr/>
          <p:nvPr/>
        </p:nvSpPr>
        <p:spPr>
          <a:xfrm>
            <a:off x="723135" y="4869573"/>
            <a:ext cx="6372592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One of the key steps in preparing a dataset for feeding into a Machine Learning model is Encoding.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51E5C1-D6F4-4712-80AC-53DC0E4B021B}"/>
              </a:ext>
            </a:extLst>
          </p:cNvPr>
          <p:cNvSpPr/>
          <p:nvPr/>
        </p:nvSpPr>
        <p:spPr>
          <a:xfrm>
            <a:off x="723135" y="5435942"/>
            <a:ext cx="8659512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Encoding helps an important categorical variable in dataset to convert into numerical.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have several encoding techniques like one-hot encoding, label encoding, etc.</a:t>
            </a:r>
          </a:p>
        </p:txBody>
      </p:sp>
    </p:spTree>
    <p:extLst>
      <p:ext uri="{BB962C8B-B14F-4D97-AF65-F5344CB8AC3E}">
        <p14:creationId xmlns:p14="http://schemas.microsoft.com/office/powerpoint/2010/main" val="294092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tack of books&#10;&#10;Description automatically generated">
            <a:extLst>
              <a:ext uri="{FF2B5EF4-FFF2-40B4-BE49-F238E27FC236}">
                <a16:creationId xmlns:a16="http://schemas.microsoft.com/office/drawing/2014/main" id="{23A5AFCE-800E-4D86-8B92-074C605E7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6" b="20304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21FB7-651B-487D-9F42-21EAC69D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567" y="3239372"/>
            <a:ext cx="7501651" cy="14385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spc="200" dirty="0">
                <a:solidFill>
                  <a:srgbClr val="FFFFFF"/>
                </a:solidFill>
              </a:rPr>
              <a:t>TASK 2.3</a:t>
            </a:r>
            <a:br>
              <a:rPr lang="en-US" sz="4000" spc="200" dirty="0">
                <a:solidFill>
                  <a:srgbClr val="FFFFFF"/>
                </a:solidFill>
              </a:rPr>
            </a:br>
            <a:r>
              <a:rPr lang="en-US" sz="4000" spc="200" dirty="0">
                <a:solidFill>
                  <a:srgbClr val="FFFFFF"/>
                </a:solidFill>
              </a:rPr>
              <a:t>visualization using Power-BI</a:t>
            </a:r>
            <a:endParaRPr lang="en-US" sz="40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EAF10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8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AF0BF-1946-49AB-BC2E-CA1488F1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 sz="4300">
                <a:solidFill>
                  <a:srgbClr val="FFFFFF"/>
                </a:solidFill>
              </a:rPr>
              <a:t>Snapshot 1 on task : Visualization using Power-BI </a:t>
            </a:r>
            <a:br>
              <a:rPr lang="en-US" sz="4300">
                <a:solidFill>
                  <a:srgbClr val="FFFFFF"/>
                </a:solidFill>
              </a:rPr>
            </a:br>
            <a:br>
              <a:rPr lang="en-US" sz="4300">
                <a:solidFill>
                  <a:srgbClr val="FFFFFF"/>
                </a:solidFill>
              </a:rPr>
            </a:br>
            <a:endParaRPr lang="en-US" sz="4300">
              <a:solidFill>
                <a:srgbClr val="FFFFFF"/>
              </a:solidFill>
            </a:endParaRPr>
          </a:p>
        </p:txBody>
      </p:sp>
      <p:pic>
        <p:nvPicPr>
          <p:cNvPr id="15" name="Graphic 6" descr="Bar chart">
            <a:extLst>
              <a:ext uri="{FF2B5EF4-FFF2-40B4-BE49-F238E27FC236}">
                <a16:creationId xmlns:a16="http://schemas.microsoft.com/office/drawing/2014/main" id="{ABA121AD-8935-F54E-E330-6BED2F47F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904" y="4553084"/>
            <a:ext cx="1685977" cy="1685977"/>
          </a:xfrm>
          <a:prstGeom prst="rect">
            <a:avLst/>
          </a:prstGeom>
        </p:spPr>
      </p:pic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055430E0-EA22-44A9-AE61-1A115FA17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18" y="400276"/>
            <a:ext cx="8131150" cy="605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2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47EE6-6F80-4EEA-BECF-9E6243A8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Snapshot 2 on task : Visualization using Power-BI </a:t>
            </a:r>
            <a:br>
              <a:rPr lang="en-US" sz="5400">
                <a:solidFill>
                  <a:srgbClr val="FFFFFF"/>
                </a:solidFill>
              </a:rPr>
            </a:br>
            <a:br>
              <a:rPr lang="en-US" sz="5400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790C699-BC51-469A-B69C-2025BEBF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567" y="640080"/>
            <a:ext cx="7520087" cy="561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81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tack of books&#10;&#10;Description automatically generated">
            <a:extLst>
              <a:ext uri="{FF2B5EF4-FFF2-40B4-BE49-F238E27FC236}">
                <a16:creationId xmlns:a16="http://schemas.microsoft.com/office/drawing/2014/main" id="{23A5AFCE-800E-4D86-8B92-074C605E7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6" b="20304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21FB7-651B-487D-9F42-21EAC69D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567" y="3239372"/>
            <a:ext cx="7501651" cy="14385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spc="200" dirty="0">
                <a:solidFill>
                  <a:srgbClr val="FFFFFF"/>
                </a:solidFill>
              </a:rPr>
              <a:t>TASK 2.4</a:t>
            </a:r>
            <a:br>
              <a:rPr lang="en-US" sz="4000" spc="200" dirty="0">
                <a:solidFill>
                  <a:srgbClr val="FFFFFF"/>
                </a:solidFill>
              </a:rPr>
            </a:br>
            <a:r>
              <a:rPr lang="en-US" sz="4000" spc="200" dirty="0">
                <a:solidFill>
                  <a:srgbClr val="FFFFFF"/>
                </a:solidFill>
              </a:rPr>
              <a:t>Book recommender system</a:t>
            </a:r>
            <a:endParaRPr lang="en-US" sz="40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EAF10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6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EEB261-A636-4B2E-8A05-335E3840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348" y="1058940"/>
            <a:ext cx="2286920" cy="1499616"/>
          </a:xfrm>
        </p:spPr>
        <p:txBody>
          <a:bodyPr>
            <a:normAutofit fontScale="90000"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task 2.4</a:t>
            </a:r>
            <a:br>
              <a:rPr lang="en-US" sz="3500" b="1" dirty="0">
                <a:solidFill>
                  <a:schemeClr val="bg1"/>
                </a:solidFill>
              </a:rPr>
            </a:br>
            <a:r>
              <a:rPr lang="en-US" sz="3500" b="1" dirty="0">
                <a:solidFill>
                  <a:schemeClr val="bg1"/>
                </a:solidFill>
              </a:rPr>
              <a:t>model building using ml algorithms</a:t>
            </a:r>
            <a:br>
              <a:rPr lang="en-US" sz="3500" b="1" dirty="0">
                <a:solidFill>
                  <a:schemeClr val="bg1"/>
                </a:solidFill>
              </a:rPr>
            </a:br>
            <a:endParaRPr lang="en-US" sz="35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A stack of books&#10;&#10;Description automatically generated">
            <a:extLst>
              <a:ext uri="{FF2B5EF4-FFF2-40B4-BE49-F238E27FC236}">
                <a16:creationId xmlns:a16="http://schemas.microsoft.com/office/drawing/2014/main" id="{9A786D82-E1D4-4FE4-B32B-3BD8003B0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956" y="4539737"/>
            <a:ext cx="1484115" cy="1484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AEAB5E-0391-4CB5-8235-D16E0F0C0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00" y="3377556"/>
            <a:ext cx="8130577" cy="30838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B3FCEC-901C-4584-A0DD-D03698F09BB0}"/>
              </a:ext>
            </a:extLst>
          </p:cNvPr>
          <p:cNvSpPr txBox="1"/>
          <p:nvPr/>
        </p:nvSpPr>
        <p:spPr>
          <a:xfrm>
            <a:off x="608779" y="163281"/>
            <a:ext cx="8163499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Book Recommendation System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429A3A-7920-4DE9-B4A0-2EDE725A6E30}"/>
              </a:ext>
            </a:extLst>
          </p:cNvPr>
          <p:cNvSpPr/>
          <p:nvPr/>
        </p:nvSpPr>
        <p:spPr>
          <a:xfrm>
            <a:off x="608779" y="767361"/>
            <a:ext cx="8163499" cy="24787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A1F62D-7AA2-4C05-B493-7F0E003693F0}"/>
              </a:ext>
            </a:extLst>
          </p:cNvPr>
          <p:cNvSpPr txBox="1"/>
          <p:nvPr/>
        </p:nvSpPr>
        <p:spPr>
          <a:xfrm>
            <a:off x="713110" y="898762"/>
            <a:ext cx="7821977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/>
              </a:rPr>
              <a:t>For the Book  Recommendation System, we have used Collaborative filtering approach using the K-Nearest Neighbor (KNN) algorithm.</a:t>
            </a:r>
          </a:p>
          <a:p>
            <a:pPr algn="just"/>
            <a:endParaRPr lang="en-US" sz="2000" dirty="0">
              <a:latin typeface="TW Cen M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/>
                <a:ea typeface="+mn-lt"/>
                <a:cs typeface="+mn-lt"/>
              </a:rPr>
              <a:t>Collaborative filtering uses similarities between users and books to provide recommendations to user A based on the interests of a similar user B</a:t>
            </a:r>
            <a:r>
              <a:rPr lang="en-US" sz="2000" dirty="0">
                <a:solidFill>
                  <a:schemeClr val="bg1"/>
                </a:solidFill>
                <a:latin typeface="TW Cen MT"/>
                <a:ea typeface="+mn-lt"/>
                <a:cs typeface="+mn-lt"/>
              </a:rPr>
              <a:t>.</a:t>
            </a:r>
            <a:endParaRPr lang="en-US" sz="1800" dirty="0">
              <a:solidFill>
                <a:schemeClr val="bg1"/>
              </a:solidFill>
              <a:latin typeface="TW Cen MT"/>
              <a:ea typeface="+mn-lt"/>
              <a:cs typeface="+mn-lt"/>
            </a:endParaRPr>
          </a:p>
          <a:p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108055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EEB261-A636-4B2E-8A05-335E3840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348" y="1058940"/>
            <a:ext cx="2286920" cy="1499616"/>
          </a:xfrm>
        </p:spPr>
        <p:txBody>
          <a:bodyPr>
            <a:normAutofit fontScale="90000"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task 2.4</a:t>
            </a:r>
            <a:br>
              <a:rPr lang="en-US" sz="3500" b="1" dirty="0">
                <a:solidFill>
                  <a:schemeClr val="bg1"/>
                </a:solidFill>
              </a:rPr>
            </a:br>
            <a:r>
              <a:rPr lang="en-US" sz="3500" b="1" dirty="0">
                <a:solidFill>
                  <a:schemeClr val="bg1"/>
                </a:solidFill>
              </a:rPr>
              <a:t>model building using ml algorithms</a:t>
            </a:r>
            <a:br>
              <a:rPr lang="en-US" sz="3500" b="1" dirty="0">
                <a:solidFill>
                  <a:schemeClr val="bg1"/>
                </a:solidFill>
              </a:rPr>
            </a:br>
            <a:endParaRPr lang="en-US" sz="35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A stack of books&#10;&#10;Description automatically generated">
            <a:extLst>
              <a:ext uri="{FF2B5EF4-FFF2-40B4-BE49-F238E27FC236}">
                <a16:creationId xmlns:a16="http://schemas.microsoft.com/office/drawing/2014/main" id="{9A786D82-E1D4-4FE4-B32B-3BD8003B0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956" y="4539737"/>
            <a:ext cx="1484115" cy="14841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B3FCEC-901C-4584-A0DD-D03698F09BB0}"/>
              </a:ext>
            </a:extLst>
          </p:cNvPr>
          <p:cNvSpPr txBox="1"/>
          <p:nvPr/>
        </p:nvSpPr>
        <p:spPr>
          <a:xfrm>
            <a:off x="608779" y="163281"/>
            <a:ext cx="8163499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Book Recommendation System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D18778-0519-456D-A9C5-A7B741CF4698}"/>
              </a:ext>
            </a:extLst>
          </p:cNvPr>
          <p:cNvSpPr/>
          <p:nvPr/>
        </p:nvSpPr>
        <p:spPr>
          <a:xfrm>
            <a:off x="608779" y="812920"/>
            <a:ext cx="8306719" cy="2924748"/>
          </a:xfrm>
          <a:prstGeom prst="roundRect">
            <a:avLst>
              <a:gd name="adj" fmla="val 829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81952-F041-4002-8536-6518D91FDF0E}"/>
              </a:ext>
            </a:extLst>
          </p:cNvPr>
          <p:cNvSpPr txBox="1"/>
          <p:nvPr/>
        </p:nvSpPr>
        <p:spPr>
          <a:xfrm>
            <a:off x="796065" y="875346"/>
            <a:ext cx="778892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/>
                <a:ea typeface="+mn-lt"/>
                <a:cs typeface="+mn-lt"/>
              </a:rPr>
              <a:t>To create a model  for book recommendation system we trained the model  with the data of users who have purchased more than 2 books and have reviewed atleast 5 books to avoid the problem of overfitting.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/>
                <a:ea typeface="+mn-lt"/>
                <a:cs typeface="+mn-lt"/>
              </a:rPr>
              <a:t>The KNN algorithm calculates Euclidean distance between the points and recommends the 10 nearest neighbors to the user.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/>
              </a:rPr>
              <a:t>If a new user log in to the platform it gives recommends the top 10 highest rated books to the user.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/>
              </a:rPr>
              <a:t>For an existing user it recommends books based on previous book subscribe history.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BB5D56-7822-494D-86BD-4CA5B10BD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54" y="3864087"/>
            <a:ext cx="8257144" cy="256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5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68AC08B-E01F-4A9A-A95C-B36132E8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185" y="398990"/>
            <a:ext cx="10183447" cy="1784717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Checkpoint Topics and contributions	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28E08704-A69C-2D4E-CB11-F8E1AE63F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513404"/>
              </p:ext>
            </p:extLst>
          </p:nvPr>
        </p:nvGraphicFramePr>
        <p:xfrm>
          <a:off x="376455" y="399374"/>
          <a:ext cx="11438784" cy="6727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006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tack of books&#10;&#10;Description automatically generated">
            <a:extLst>
              <a:ext uri="{FF2B5EF4-FFF2-40B4-BE49-F238E27FC236}">
                <a16:creationId xmlns:a16="http://schemas.microsoft.com/office/drawing/2014/main" id="{23A5AFCE-800E-4D86-8B92-074C605E7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6" b="20304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21FB7-651B-487D-9F42-21EAC69D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567" y="3239372"/>
            <a:ext cx="7501651" cy="14385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spc="200">
                <a:solidFill>
                  <a:srgbClr val="FFFFFF"/>
                </a:solidFill>
              </a:rPr>
              <a:t>TASK 2.1 &amp; 2.2</a:t>
            </a:r>
            <a:br>
              <a:rPr lang="en-US" sz="4000" spc="200">
                <a:solidFill>
                  <a:srgbClr val="FFFFFF"/>
                </a:solidFill>
              </a:rPr>
            </a:br>
            <a:r>
              <a:rPr lang="en-US" sz="4000" spc="200">
                <a:solidFill>
                  <a:srgbClr val="FFFFFF"/>
                </a:solidFill>
              </a:rPr>
              <a:t>visualization using python &amp;</a:t>
            </a:r>
            <a:br>
              <a:rPr lang="en-US" sz="4000" spc="200">
                <a:solidFill>
                  <a:srgbClr val="FFFFFF"/>
                </a:solidFill>
              </a:rPr>
            </a:br>
            <a:r>
              <a:rPr lang="en-US" sz="4000" spc="200">
                <a:solidFill>
                  <a:srgbClr val="FFFFFF"/>
                </a:solidFill>
              </a:rPr>
              <a:t>Exploratory data analysis</a:t>
            </a:r>
            <a:endParaRPr lang="en-US" sz="4000" kern="1200" cap="all" spc="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EAF10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71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85B677D-C787-4834-86A0-A20A1845320B}"/>
              </a:ext>
            </a:extLst>
          </p:cNvPr>
          <p:cNvSpPr/>
          <p:nvPr/>
        </p:nvSpPr>
        <p:spPr>
          <a:xfrm>
            <a:off x="343480" y="3613537"/>
            <a:ext cx="8593157" cy="28437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B4D004-1C07-468F-A4F6-547ECD171ABD}"/>
              </a:ext>
            </a:extLst>
          </p:cNvPr>
          <p:cNvSpPr/>
          <p:nvPr/>
        </p:nvSpPr>
        <p:spPr>
          <a:xfrm>
            <a:off x="343480" y="560286"/>
            <a:ext cx="8593157" cy="24936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583C1-09F2-442D-82A2-92498610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348" y="1058940"/>
            <a:ext cx="2286920" cy="1499616"/>
          </a:xfrm>
        </p:spPr>
        <p:txBody>
          <a:bodyPr>
            <a:normAutofit fontScale="90000"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task 2.1 </a:t>
            </a:r>
            <a:r>
              <a:rPr lang="en-US" sz="3100" b="1" dirty="0">
                <a:solidFill>
                  <a:schemeClr val="bg1"/>
                </a:solidFill>
              </a:rPr>
              <a:t>Visualization using Python</a:t>
            </a:r>
            <a:br>
              <a:rPr lang="en-US" sz="3500" b="1" dirty="0">
                <a:solidFill>
                  <a:schemeClr val="bg1"/>
                </a:solidFill>
              </a:rPr>
            </a:br>
            <a:endParaRPr lang="en-US" sz="35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482E2-EDEE-457E-B16E-68DA311CC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56"/>
          <a:stretch/>
        </p:blipFill>
        <p:spPr>
          <a:xfrm>
            <a:off x="5653655" y="3851948"/>
            <a:ext cx="3282982" cy="2366951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D8DCB1-20A5-4824-AAA8-280B7B883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72" y="614803"/>
            <a:ext cx="3442365" cy="239280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7DB714-414C-4F42-9144-8EC9CC6E4230}"/>
              </a:ext>
            </a:extLst>
          </p:cNvPr>
          <p:cNvSpPr/>
          <p:nvPr/>
        </p:nvSpPr>
        <p:spPr>
          <a:xfrm>
            <a:off x="4581590" y="756329"/>
            <a:ext cx="423528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Anne Frank is the most popular author followed by others.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author of the famous Harry Potter Series is one amongst the Top 5 popular authors.</a:t>
            </a:r>
            <a:endParaRPr lang="en-US" sz="20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284C17-BD1A-4F73-8737-7A7973CB3B55}"/>
              </a:ext>
            </a:extLst>
          </p:cNvPr>
          <p:cNvSpPr/>
          <p:nvPr/>
        </p:nvSpPr>
        <p:spPr>
          <a:xfrm>
            <a:off x="517793" y="3809274"/>
            <a:ext cx="532183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1313" indent="-341313">
              <a:buFont typeface="Arial" panose="020B0604020202020204" pitchFamily="34" charset="0"/>
              <a:buChar char="•"/>
            </a:pPr>
            <a:r>
              <a:rPr lang="en-US" sz="2000" b="0" cap="none" spc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Love That Moves the Sun is the most rated book with a whopping average of 4.93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China-America and Doctors in Hell shares the average rating of 4.79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evergreen Harry Potter Series makes its place in the Top 5 with 4.73 average ratings.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Tales to count on follows the suit with 4.72 average ratings.</a:t>
            </a:r>
            <a:endParaRPr lang="en-US" sz="2000" b="0" cap="none" spc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5E0CF6-83FE-4745-92FA-5DA9E0A2A158}"/>
              </a:ext>
            </a:extLst>
          </p:cNvPr>
          <p:cNvSpPr/>
          <p:nvPr/>
        </p:nvSpPr>
        <p:spPr>
          <a:xfrm>
            <a:off x="772172" y="113616"/>
            <a:ext cx="4336151" cy="5232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Most Popular Authors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19F845-6F3D-436F-8BEE-C9DCA8FAACFA}"/>
              </a:ext>
            </a:extLst>
          </p:cNvPr>
          <p:cNvSpPr/>
          <p:nvPr/>
        </p:nvSpPr>
        <p:spPr>
          <a:xfrm>
            <a:off x="4466207" y="3210930"/>
            <a:ext cx="4336151" cy="5232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Most Rated Authors</a:t>
            </a:r>
          </a:p>
        </p:txBody>
      </p:sp>
      <p:pic>
        <p:nvPicPr>
          <p:cNvPr id="20" name="Picture 19" descr="A stack of books&#10;&#10;Description automatically generated">
            <a:extLst>
              <a:ext uri="{FF2B5EF4-FFF2-40B4-BE49-F238E27FC236}">
                <a16:creationId xmlns:a16="http://schemas.microsoft.com/office/drawing/2014/main" id="{202C0D52-CAD6-4493-9FE5-9434410E9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750" y="4483524"/>
            <a:ext cx="1484115" cy="148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2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85B677D-C787-4834-86A0-A20A1845320B}"/>
              </a:ext>
            </a:extLst>
          </p:cNvPr>
          <p:cNvSpPr/>
          <p:nvPr/>
        </p:nvSpPr>
        <p:spPr>
          <a:xfrm>
            <a:off x="343480" y="3613537"/>
            <a:ext cx="8593157" cy="28437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B4D004-1C07-468F-A4F6-547ECD171ABD}"/>
              </a:ext>
            </a:extLst>
          </p:cNvPr>
          <p:cNvSpPr/>
          <p:nvPr/>
        </p:nvSpPr>
        <p:spPr>
          <a:xfrm>
            <a:off x="343480" y="615371"/>
            <a:ext cx="8593157" cy="24936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583C1-09F2-442D-82A2-92498610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348" y="1058940"/>
            <a:ext cx="2286920" cy="1499616"/>
          </a:xfrm>
        </p:spPr>
        <p:txBody>
          <a:bodyPr>
            <a:normAutofit fontScale="90000"/>
          </a:bodyPr>
          <a:lstStyle/>
          <a:p>
            <a:r>
              <a:rPr lang="en-US" sz="3500" b="1">
                <a:solidFill>
                  <a:schemeClr val="bg1"/>
                </a:solidFill>
              </a:rPr>
              <a:t>task 2.1 </a:t>
            </a:r>
            <a:r>
              <a:rPr lang="en-US" sz="3100" b="1">
                <a:solidFill>
                  <a:schemeClr val="bg1"/>
                </a:solidFill>
              </a:rPr>
              <a:t>Visualization using Python</a:t>
            </a:r>
            <a:br>
              <a:rPr lang="en-US" sz="3500" b="1">
                <a:solidFill>
                  <a:schemeClr val="bg1"/>
                </a:solidFill>
              </a:rPr>
            </a:br>
            <a:endParaRPr lang="en-US" sz="3500" b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DB714-414C-4F42-9144-8EC9CC6E4230}"/>
              </a:ext>
            </a:extLst>
          </p:cNvPr>
          <p:cNvSpPr/>
          <p:nvPr/>
        </p:nvSpPr>
        <p:spPr>
          <a:xfrm>
            <a:off x="5108323" y="647972"/>
            <a:ext cx="3828314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Pride and Prejudice is the most popular book among 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beautiful book </a:t>
            </a:r>
            <a:r>
              <a:rPr lang="en-US" sz="2000" i="1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Diary of A Young Girl</a:t>
            </a:r>
            <a:r>
              <a:rPr lang="en-US" sz="200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by Anne Frank positions the next.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 of the Harr</a:t>
            </a:r>
            <a:r>
              <a:rPr lang="en-US" sz="200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Potter books made it to Top 5 most popular book list</a:t>
            </a:r>
            <a:endParaRPr lang="en-US" sz="2000" b="0" cap="none" spc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284C17-BD1A-4F73-8737-7A7973CB3B55}"/>
              </a:ext>
            </a:extLst>
          </p:cNvPr>
          <p:cNvSpPr/>
          <p:nvPr/>
        </p:nvSpPr>
        <p:spPr>
          <a:xfrm>
            <a:off x="517794" y="3809274"/>
            <a:ext cx="459053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1313" indent="-341313">
              <a:buFont typeface="Arial" panose="020B0604020202020204" pitchFamily="34" charset="0"/>
              <a:buChar char="•"/>
            </a:pPr>
            <a:r>
              <a:rPr lang="en-US" sz="2000" b="0" cap="none" spc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California is the state with highest number of Bibliophiles.</a:t>
            </a:r>
          </a:p>
          <a:p>
            <a:pPr marL="341313" indent="-341313">
              <a:buFont typeface="Arial" panose="020B0604020202020204" pitchFamily="34" charset="0"/>
              <a:buChar char="•"/>
            </a:pPr>
            <a:r>
              <a:rPr lang="en-US" sz="200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Texas follows it but with a large difference.</a:t>
            </a:r>
          </a:p>
          <a:p>
            <a:pPr marL="341313" indent="-341313">
              <a:buFont typeface="Arial" panose="020B0604020202020204" pitchFamily="34" charset="0"/>
              <a:buChar char="•"/>
            </a:pPr>
            <a:r>
              <a:rPr lang="en-US" sz="2000" b="0" cap="none" spc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Florida</a:t>
            </a:r>
            <a:r>
              <a:rPr lang="en-US" sz="200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makes it to the Top 5 States at number 3.</a:t>
            </a:r>
          </a:p>
          <a:p>
            <a:pPr marL="341313" indent="-341313">
              <a:buFont typeface="Arial" panose="020B0604020202020204" pitchFamily="34" charset="0"/>
              <a:buChar char="•"/>
            </a:pPr>
            <a:r>
              <a:rPr lang="en-US" sz="2000" b="0" cap="none" spc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Ohio and Georgia </a:t>
            </a:r>
            <a:r>
              <a:rPr lang="en-US" sz="200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 a similar number of Bibliophiles.</a:t>
            </a:r>
            <a:endParaRPr lang="en-US" sz="2000" b="0" cap="none" spc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5E0CF6-83FE-4745-92FA-5DA9E0A2A158}"/>
              </a:ext>
            </a:extLst>
          </p:cNvPr>
          <p:cNvSpPr/>
          <p:nvPr/>
        </p:nvSpPr>
        <p:spPr>
          <a:xfrm>
            <a:off x="772172" y="113616"/>
            <a:ext cx="4336151" cy="5232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Most Popular Books</a:t>
            </a:r>
          </a:p>
        </p:txBody>
      </p:sp>
      <p:pic>
        <p:nvPicPr>
          <p:cNvPr id="20" name="Picture 19" descr="A stack of books&#10;&#10;Description automatically generated">
            <a:extLst>
              <a:ext uri="{FF2B5EF4-FFF2-40B4-BE49-F238E27FC236}">
                <a16:creationId xmlns:a16="http://schemas.microsoft.com/office/drawing/2014/main" id="{202C0D52-CAD6-4493-9FE5-9434410E9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750" y="4483524"/>
            <a:ext cx="1484115" cy="14841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ED6A1F-5EFB-440A-88FC-C650D82BA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2" y="722431"/>
            <a:ext cx="4915477" cy="241337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19F845-6F3D-436F-8BEE-C9DCA8FAACFA}"/>
              </a:ext>
            </a:extLst>
          </p:cNvPr>
          <p:cNvSpPr/>
          <p:nvPr/>
        </p:nvSpPr>
        <p:spPr>
          <a:xfrm>
            <a:off x="4305634" y="3210265"/>
            <a:ext cx="4336151" cy="5232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States with most readers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90FE4E-A7B4-4180-A98F-ABDD6E900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839" y="3680248"/>
            <a:ext cx="3814734" cy="286938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34612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85B677D-C787-4834-86A0-A20A1845320B}"/>
              </a:ext>
            </a:extLst>
          </p:cNvPr>
          <p:cNvSpPr/>
          <p:nvPr/>
        </p:nvSpPr>
        <p:spPr>
          <a:xfrm>
            <a:off x="343480" y="3613537"/>
            <a:ext cx="8593157" cy="28437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B4D004-1C07-468F-A4F6-547ECD171ABD}"/>
              </a:ext>
            </a:extLst>
          </p:cNvPr>
          <p:cNvSpPr/>
          <p:nvPr/>
        </p:nvSpPr>
        <p:spPr>
          <a:xfrm>
            <a:off x="343480" y="649603"/>
            <a:ext cx="8593157" cy="24936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583C1-09F2-442D-82A2-92498610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348" y="1058940"/>
            <a:ext cx="2286920" cy="1499616"/>
          </a:xfrm>
        </p:spPr>
        <p:txBody>
          <a:bodyPr>
            <a:normAutofit fontScale="90000"/>
          </a:bodyPr>
          <a:lstStyle/>
          <a:p>
            <a:r>
              <a:rPr lang="en-US" sz="3500" b="1">
                <a:solidFill>
                  <a:schemeClr val="bg1"/>
                </a:solidFill>
              </a:rPr>
              <a:t>task 2.1 </a:t>
            </a:r>
            <a:r>
              <a:rPr lang="en-US" sz="3100" b="1">
                <a:solidFill>
                  <a:schemeClr val="bg1"/>
                </a:solidFill>
              </a:rPr>
              <a:t>Visualization using Python</a:t>
            </a:r>
            <a:br>
              <a:rPr lang="en-US" sz="3500" b="1">
                <a:solidFill>
                  <a:schemeClr val="bg1"/>
                </a:solidFill>
              </a:rPr>
            </a:br>
            <a:endParaRPr lang="en-US" sz="3500" b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DB714-414C-4F42-9144-8EC9CC6E4230}"/>
              </a:ext>
            </a:extLst>
          </p:cNvPr>
          <p:cNvSpPr/>
          <p:nvPr/>
        </p:nvSpPr>
        <p:spPr>
          <a:xfrm>
            <a:off x="4584369" y="715411"/>
            <a:ext cx="433615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San Antonio city of Texas </a:t>
            </a:r>
            <a:r>
              <a:rPr lang="en-US" sz="200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settles </a:t>
            </a:r>
            <a:r>
              <a:rPr lang="en-US" sz="2000" b="0" cap="none" spc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close with Lon Angeles, a city of California.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Following them, another close call is between Houston, Texas and San Diego, California.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City of Miami of Florida ranks 5th.</a:t>
            </a:r>
            <a:endParaRPr lang="en-US" sz="2000" b="0" cap="none" spc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284C17-BD1A-4F73-8737-7A7973CB3B55}"/>
              </a:ext>
            </a:extLst>
          </p:cNvPr>
          <p:cNvSpPr/>
          <p:nvPr/>
        </p:nvSpPr>
        <p:spPr>
          <a:xfrm>
            <a:off x="517795" y="3809274"/>
            <a:ext cx="3906344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1313" indent="-341313">
              <a:buFont typeface="Arial" panose="020B0604020202020204" pitchFamily="34" charset="0"/>
              <a:buChar char="•"/>
            </a:pPr>
            <a:r>
              <a:rPr lang="en-US" sz="200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 obvious, Children’s Picture books have the highest average ratings.</a:t>
            </a:r>
          </a:p>
          <a:p>
            <a:pPr marL="341313" indent="-341313">
              <a:buFont typeface="Arial" panose="020B0604020202020204" pitchFamily="34" charset="0"/>
              <a:buChar char="•"/>
            </a:pPr>
            <a:r>
              <a:rPr lang="en-US" sz="200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Romance, Horror, Fantasy books are the next most rated genres.</a:t>
            </a:r>
          </a:p>
          <a:p>
            <a:pPr marL="341313" indent="-341313">
              <a:buFont typeface="Arial" panose="020B0604020202020204" pitchFamily="34" charset="0"/>
              <a:buChar char="•"/>
            </a:pPr>
            <a:r>
              <a:rPr lang="en-US" sz="200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Classics, Mystery, Young Adult &amp; Fiction books are the least average rated genres.</a:t>
            </a:r>
            <a:endParaRPr lang="en-US" sz="2000" b="0" cap="none" spc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Picture 19" descr="A stack of books&#10;&#10;Description automatically generated">
            <a:extLst>
              <a:ext uri="{FF2B5EF4-FFF2-40B4-BE49-F238E27FC236}">
                <a16:creationId xmlns:a16="http://schemas.microsoft.com/office/drawing/2014/main" id="{202C0D52-CAD6-4493-9FE5-9434410E9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750" y="4483524"/>
            <a:ext cx="1484115" cy="148411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19F845-6F3D-436F-8BEE-C9DCA8FAACFA}"/>
              </a:ext>
            </a:extLst>
          </p:cNvPr>
          <p:cNvSpPr/>
          <p:nvPr/>
        </p:nvSpPr>
        <p:spPr>
          <a:xfrm>
            <a:off x="2488558" y="3210265"/>
            <a:ext cx="6153228" cy="5232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Genres with average rating distribution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5949B5-933F-480F-83F0-109011B950E2}"/>
              </a:ext>
            </a:extLst>
          </p:cNvPr>
          <p:cNvSpPr/>
          <p:nvPr/>
        </p:nvSpPr>
        <p:spPr>
          <a:xfrm>
            <a:off x="644983" y="161317"/>
            <a:ext cx="4336151" cy="5232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Subs</a:t>
            </a:r>
            <a:r>
              <a:rPr lang="en-US" sz="2800" b="1" cap="none" spc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tates with most readers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808AC-197D-473E-98B0-F09B3B083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4" y="618729"/>
            <a:ext cx="3828314" cy="2625734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D325D-1FEC-4D4E-9352-46AA7AF63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138" y="3714730"/>
            <a:ext cx="4512499" cy="283594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26560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B4D004-1C07-468F-A4F6-547ECD171ABD}"/>
              </a:ext>
            </a:extLst>
          </p:cNvPr>
          <p:cNvSpPr/>
          <p:nvPr/>
        </p:nvSpPr>
        <p:spPr>
          <a:xfrm>
            <a:off x="528980" y="642676"/>
            <a:ext cx="8593157" cy="5781587"/>
          </a:xfrm>
          <a:prstGeom prst="roundRect">
            <a:avLst>
              <a:gd name="adj" fmla="val 714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583C1-09F2-442D-82A2-92498610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348" y="1058940"/>
            <a:ext cx="2286920" cy="1499616"/>
          </a:xfrm>
        </p:spPr>
        <p:txBody>
          <a:bodyPr>
            <a:normAutofit fontScale="90000"/>
          </a:bodyPr>
          <a:lstStyle/>
          <a:p>
            <a:r>
              <a:rPr lang="en-US" sz="3500" b="1">
                <a:solidFill>
                  <a:schemeClr val="bg1"/>
                </a:solidFill>
              </a:rPr>
              <a:t>task 2.1 </a:t>
            </a:r>
            <a:r>
              <a:rPr lang="en-US" sz="3100" b="1">
                <a:solidFill>
                  <a:schemeClr val="bg1"/>
                </a:solidFill>
              </a:rPr>
              <a:t>Visualization using Python</a:t>
            </a:r>
            <a:br>
              <a:rPr lang="en-US" sz="3500" b="1">
                <a:solidFill>
                  <a:schemeClr val="bg1"/>
                </a:solidFill>
              </a:rPr>
            </a:br>
            <a:endParaRPr lang="en-US" sz="3500" b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DB714-414C-4F42-9144-8EC9CC6E4230}"/>
              </a:ext>
            </a:extLst>
          </p:cNvPr>
          <p:cNvSpPr/>
          <p:nvPr/>
        </p:nvSpPr>
        <p:spPr>
          <a:xfrm>
            <a:off x="697970" y="3910837"/>
            <a:ext cx="8424167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lot of observation </a:t>
            </a:r>
            <a:r>
              <a:rPr lang="en-US" sz="20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 be concluded from this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Fantasy books are mostly read by lower age group. Older people seems to </a:t>
            </a:r>
            <a:r>
              <a:rPr lang="en-US" sz="20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 quite less interested in fantasy.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Horror books are fewer read by readers of young age and no readers of old age reads Horrors. Likewise older folks avoid Mystery &amp; Science Fiction too.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Fiction books are quite evenly spread across all age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Historical Fictions fails to excite people under 20 but seems to be in the list of people in late 70s.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Picture 19" descr="A stack of books&#10;&#10;Description automatically generated">
            <a:extLst>
              <a:ext uri="{FF2B5EF4-FFF2-40B4-BE49-F238E27FC236}">
                <a16:creationId xmlns:a16="http://schemas.microsoft.com/office/drawing/2014/main" id="{202C0D52-CAD6-4493-9FE5-9434410E9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750" y="4483524"/>
            <a:ext cx="1484115" cy="148411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5949B5-933F-480F-83F0-109011B950E2}"/>
              </a:ext>
            </a:extLst>
          </p:cNvPr>
          <p:cNvSpPr/>
          <p:nvPr/>
        </p:nvSpPr>
        <p:spPr>
          <a:xfrm>
            <a:off x="805235" y="161317"/>
            <a:ext cx="6336345" cy="5232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Choice of Genres </a:t>
            </a:r>
            <a:r>
              <a:rPr lang="en-US" sz="2800" b="1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based on Age Group</a:t>
            </a:r>
            <a:endParaRPr lang="en-US" sz="2800" b="1" cap="none" spc="0">
              <a:ln>
                <a:solidFill>
                  <a:schemeClr val="tx1"/>
                </a:solidFill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C6A86-D332-491C-9D81-004C0E680A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16"/>
          <a:stretch/>
        </p:blipFill>
        <p:spPr>
          <a:xfrm>
            <a:off x="1775629" y="636436"/>
            <a:ext cx="6099858" cy="3420037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89683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DC231BB-CBB5-42C6-8A52-7724324D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348" y="1058940"/>
            <a:ext cx="2286920" cy="1499616"/>
          </a:xfrm>
        </p:spPr>
        <p:txBody>
          <a:bodyPr>
            <a:normAutofit fontScale="90000"/>
          </a:bodyPr>
          <a:lstStyle/>
          <a:p>
            <a:r>
              <a:rPr lang="en-US" sz="3500" b="1">
                <a:solidFill>
                  <a:schemeClr val="bg1"/>
                </a:solidFill>
              </a:rPr>
              <a:t>task 2.2 </a:t>
            </a:r>
            <a:r>
              <a:rPr lang="en-US" sz="3100" b="1">
                <a:solidFill>
                  <a:schemeClr val="bg1"/>
                </a:solidFill>
              </a:rPr>
              <a:t>Exploratory data Analysis</a:t>
            </a:r>
            <a:br>
              <a:rPr lang="en-US" sz="3500" b="1">
                <a:solidFill>
                  <a:schemeClr val="bg1"/>
                </a:solidFill>
              </a:rPr>
            </a:br>
            <a:endParaRPr lang="en-US" sz="3500" b="1">
              <a:solidFill>
                <a:schemeClr val="bg1"/>
              </a:solidFill>
            </a:endParaRPr>
          </a:p>
        </p:txBody>
      </p:sp>
      <p:pic>
        <p:nvPicPr>
          <p:cNvPr id="14" name="Picture 13" descr="A stack of books&#10;&#10;Description automatically generated">
            <a:extLst>
              <a:ext uri="{FF2B5EF4-FFF2-40B4-BE49-F238E27FC236}">
                <a16:creationId xmlns:a16="http://schemas.microsoft.com/office/drawing/2014/main" id="{0DA28E1E-9A29-439C-A5DD-447523252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750" y="4483524"/>
            <a:ext cx="1484115" cy="148411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35D98A1-C2BB-4537-9B34-391B709252A6}"/>
              </a:ext>
            </a:extLst>
          </p:cNvPr>
          <p:cNvSpPr/>
          <p:nvPr/>
        </p:nvSpPr>
        <p:spPr>
          <a:xfrm>
            <a:off x="588788" y="590310"/>
            <a:ext cx="8593157" cy="5833954"/>
          </a:xfrm>
          <a:prstGeom prst="roundRect">
            <a:avLst>
              <a:gd name="adj" fmla="val 714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043758-0D16-4CD1-A921-9376585CD557}"/>
              </a:ext>
            </a:extLst>
          </p:cNvPr>
          <p:cNvSpPr/>
          <p:nvPr/>
        </p:nvSpPr>
        <p:spPr>
          <a:xfrm>
            <a:off x="751602" y="3205477"/>
            <a:ext cx="3945624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Distribution of Age Group among the 2 genders: Male and Female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354856-0CCB-42FA-9E11-2455528E021F}"/>
              </a:ext>
            </a:extLst>
          </p:cNvPr>
          <p:cNvSpPr/>
          <p:nvPr/>
        </p:nvSpPr>
        <p:spPr>
          <a:xfrm>
            <a:off x="995854" y="161252"/>
            <a:ext cx="3801489" cy="5232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Univariate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8D685-2D70-4683-A3E4-228F614DF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70" y="682205"/>
            <a:ext cx="4052888" cy="2771775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92FB1B-0CBF-4BBB-849A-65FED036E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862" y="695750"/>
            <a:ext cx="4414238" cy="266730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AFC9D64-46B2-45F0-AAA8-32B2A0BE828C}"/>
              </a:ext>
            </a:extLst>
          </p:cNvPr>
          <p:cNvSpPr/>
          <p:nvPr/>
        </p:nvSpPr>
        <p:spPr>
          <a:xfrm>
            <a:off x="4750858" y="3114553"/>
            <a:ext cx="4254246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Distribution of Genres read by users with Fiction leading the pack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A03727-68ED-417C-A835-FE1B65E9A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7316" y="3743067"/>
            <a:ext cx="5861460" cy="224720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7C01F2-9FF4-4C66-A81F-885BF4BD5BAF}"/>
              </a:ext>
            </a:extLst>
          </p:cNvPr>
          <p:cNvSpPr/>
          <p:nvPr/>
        </p:nvSpPr>
        <p:spPr>
          <a:xfrm>
            <a:off x="2121376" y="5714788"/>
            <a:ext cx="5807400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Authors with highest number of books with JRR </a:t>
            </a:r>
            <a:r>
              <a:rPr lang="en-US" sz="2000" b="0" cap="none" spc="0" err="1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Tolkein</a:t>
            </a:r>
            <a:r>
              <a:rPr lang="en-US" sz="2000" b="0" cap="none" spc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authoring more than 12 books.</a:t>
            </a:r>
          </a:p>
        </p:txBody>
      </p:sp>
    </p:spTree>
    <p:extLst>
      <p:ext uri="{BB962C8B-B14F-4D97-AF65-F5344CB8AC3E}">
        <p14:creationId xmlns:p14="http://schemas.microsoft.com/office/powerpoint/2010/main" val="15979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DC231BB-CBB5-42C6-8A52-7724324D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348" y="1058940"/>
            <a:ext cx="2286920" cy="1499616"/>
          </a:xfrm>
        </p:spPr>
        <p:txBody>
          <a:bodyPr>
            <a:normAutofit fontScale="90000"/>
          </a:bodyPr>
          <a:lstStyle/>
          <a:p>
            <a:r>
              <a:rPr lang="en-US" sz="3500" b="1">
                <a:solidFill>
                  <a:schemeClr val="bg1"/>
                </a:solidFill>
              </a:rPr>
              <a:t>task 2.2 </a:t>
            </a:r>
            <a:r>
              <a:rPr lang="en-US" sz="3100" b="1">
                <a:solidFill>
                  <a:schemeClr val="bg1"/>
                </a:solidFill>
              </a:rPr>
              <a:t>Exploratory data Analysis</a:t>
            </a:r>
            <a:br>
              <a:rPr lang="en-US" sz="3500" b="1">
                <a:solidFill>
                  <a:schemeClr val="bg1"/>
                </a:solidFill>
              </a:rPr>
            </a:br>
            <a:endParaRPr lang="en-US" sz="3500" b="1">
              <a:solidFill>
                <a:schemeClr val="bg1"/>
              </a:solidFill>
            </a:endParaRPr>
          </a:p>
        </p:txBody>
      </p:sp>
      <p:pic>
        <p:nvPicPr>
          <p:cNvPr id="14" name="Picture 13" descr="A stack of books&#10;&#10;Description automatically generated">
            <a:extLst>
              <a:ext uri="{FF2B5EF4-FFF2-40B4-BE49-F238E27FC236}">
                <a16:creationId xmlns:a16="http://schemas.microsoft.com/office/drawing/2014/main" id="{0DA28E1E-9A29-439C-A5DD-447523252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750" y="4483524"/>
            <a:ext cx="1484115" cy="148411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35D98A1-C2BB-4537-9B34-391B709252A6}"/>
              </a:ext>
            </a:extLst>
          </p:cNvPr>
          <p:cNvSpPr/>
          <p:nvPr/>
        </p:nvSpPr>
        <p:spPr>
          <a:xfrm>
            <a:off x="588789" y="590309"/>
            <a:ext cx="4434624" cy="5833953"/>
          </a:xfrm>
          <a:prstGeom prst="roundRect">
            <a:avLst>
              <a:gd name="adj" fmla="val 714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354856-0CCB-42FA-9E11-2455528E021F}"/>
              </a:ext>
            </a:extLst>
          </p:cNvPr>
          <p:cNvSpPr/>
          <p:nvPr/>
        </p:nvSpPr>
        <p:spPr>
          <a:xfrm>
            <a:off x="1258749" y="63991"/>
            <a:ext cx="3094702" cy="5232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Bivariate 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7C01F2-9FF4-4C66-A81F-885BF4BD5BAF}"/>
              </a:ext>
            </a:extLst>
          </p:cNvPr>
          <p:cNvSpPr/>
          <p:nvPr/>
        </p:nvSpPr>
        <p:spPr>
          <a:xfrm>
            <a:off x="654429" y="3718090"/>
            <a:ext cx="4391404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rating distribution among different genres.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Fiction seems to have varying ratings.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Horror</a:t>
            </a:r>
            <a:r>
              <a:rPr lang="en-US" sz="200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books, although less rated, have more rated books around 4.0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Fantasy seems to be </a:t>
            </a:r>
            <a:r>
              <a:rPr lang="en-US" sz="200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great genre with large number of high rated books.</a:t>
            </a:r>
            <a:endParaRPr lang="en-US" sz="2000" b="0" cap="none" spc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5BFFB-75CE-4832-8962-47D9E6553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68" y="746459"/>
            <a:ext cx="4416345" cy="3200508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E93F05B-CC92-4D6C-B127-8EA28C1F08DC}"/>
              </a:ext>
            </a:extLst>
          </p:cNvPr>
          <p:cNvSpPr/>
          <p:nvPr/>
        </p:nvSpPr>
        <p:spPr>
          <a:xfrm>
            <a:off x="5045834" y="590308"/>
            <a:ext cx="4434624" cy="5833953"/>
          </a:xfrm>
          <a:prstGeom prst="roundRect">
            <a:avLst>
              <a:gd name="adj" fmla="val 714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02254D-54C8-4284-80C6-72993A7670F6}"/>
              </a:ext>
            </a:extLst>
          </p:cNvPr>
          <p:cNvSpPr/>
          <p:nvPr/>
        </p:nvSpPr>
        <p:spPr>
          <a:xfrm>
            <a:off x="5466544" y="72392"/>
            <a:ext cx="3683729" cy="5232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Multivariate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6754A-D49A-4297-AD7F-6C15689F5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303" y="758347"/>
            <a:ext cx="4288784" cy="3042577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D4F5E35-DDFE-42AA-A0FD-AEFB4349DCB6}"/>
              </a:ext>
            </a:extLst>
          </p:cNvPr>
          <p:cNvSpPr/>
          <p:nvPr/>
        </p:nvSpPr>
        <p:spPr>
          <a:xfrm>
            <a:off x="5201730" y="3561939"/>
            <a:ext cx="4213358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Multivariate </a:t>
            </a:r>
            <a:r>
              <a:rPr lang="en-US" sz="200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sz="2000" b="0" cap="none" spc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nalysis between the two genres: Young Adult &amp; Classics plotted among the age group of readers.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 obvious, younger population read Young Adult Fiction more.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Classics </a:t>
            </a:r>
            <a:r>
              <a:rPr lang="en-US" sz="200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doesn’t seem to be a good choice for young people. But old people love reading them.</a:t>
            </a:r>
            <a:endParaRPr lang="en-US" sz="2000" b="0" cap="none" spc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3542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CE6A2D0B30D243B4D04AA3CBE6A31C" ma:contentTypeVersion="7" ma:contentTypeDescription="Create a new document." ma:contentTypeScope="" ma:versionID="95010d1088a88013605b050996cd024e">
  <xsd:schema xmlns:xsd="http://www.w3.org/2001/XMLSchema" xmlns:xs="http://www.w3.org/2001/XMLSchema" xmlns:p="http://schemas.microsoft.com/office/2006/metadata/properties" xmlns:ns2="c81c7291-9d4f-4a4c-800a-fc4583fecf00" targetNamespace="http://schemas.microsoft.com/office/2006/metadata/properties" ma:root="true" ma:fieldsID="9f9c22e2a7c6e9158649a5dcae839f7a" ns2:_="">
    <xsd:import namespace="c81c7291-9d4f-4a4c-800a-fc4583fecf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c7291-9d4f-4a4c-800a-fc4583fecf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C71C92-D7BF-4784-A1A1-0214B59D183A}">
  <ds:schemaRefs>
    <ds:schemaRef ds:uri="c81c7291-9d4f-4a4c-800a-fc4583fecf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0ADB670-AFA3-4643-9A97-7E46B0BF57E0}">
  <ds:schemaRefs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c81c7291-9d4f-4a4c-800a-fc4583fecf0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67CB06-B911-44C7-8534-11D7EC2FA8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Deloitte 16_9 onscreen</Template>
  <TotalTime>10</TotalTime>
  <Words>1146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Tw Cen MT</vt:lpstr>
      <vt:lpstr>Tw Cen MT</vt:lpstr>
      <vt:lpstr>Tw Cen MT Condensed</vt:lpstr>
      <vt:lpstr>Wingdings 3</vt:lpstr>
      <vt:lpstr>Integral</vt:lpstr>
      <vt:lpstr>Bibliotheca: E-Book Recommendation</vt:lpstr>
      <vt:lpstr>Checkpoint Topics and contributions </vt:lpstr>
      <vt:lpstr>TASK 2.1 &amp; 2.2 visualization using python &amp; Exploratory data analysis</vt:lpstr>
      <vt:lpstr>task 2.1 Visualization using Python </vt:lpstr>
      <vt:lpstr>task 2.1 Visualization using Python </vt:lpstr>
      <vt:lpstr>task 2.1 Visualization using Python </vt:lpstr>
      <vt:lpstr>task 2.1 Visualization using Python </vt:lpstr>
      <vt:lpstr>task 2.2 Exploratory data Analysis </vt:lpstr>
      <vt:lpstr>task 2.2 Exploratory data Analysis </vt:lpstr>
      <vt:lpstr>task 2.2 Exploratory data Analysis </vt:lpstr>
      <vt:lpstr>TASK 2.3 visualization using Power-BI</vt:lpstr>
      <vt:lpstr>Snapshot 1 on task : Visualization using Power-BI   </vt:lpstr>
      <vt:lpstr>Snapshot 2 on task : Visualization using Power-BI   </vt:lpstr>
      <vt:lpstr>TASK 2.4 Book recommender system</vt:lpstr>
      <vt:lpstr>task 2.4 model building using ml algorithms </vt:lpstr>
      <vt:lpstr>task 2.4 model building using ml algorithms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Bibliotheca: E-Book Recommendation</dc:title>
  <dc:creator>Sorna Ganesh, Gomathi</dc:creator>
  <cp:lastModifiedBy>Kumar, Gourav</cp:lastModifiedBy>
  <cp:revision>19</cp:revision>
  <dcterms:created xsi:type="dcterms:W3CDTF">2022-03-12T06:31:12Z</dcterms:created>
  <dcterms:modified xsi:type="dcterms:W3CDTF">2022-03-14T06:40:50Z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2022-03-12T06:31:12Z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5e1feae4-3f1f-45c6-a123-01ae97d39540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0x01010056CE6A2D0B30D243B4D04AA3CBE6A31C</vt:lpwstr>
  </property>
</Properties>
</file>