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Avenir Next LT Pro" panose="020B0504020202020204" pitchFamily="34" charset="0"/>
      <p:regular r:id="rId15"/>
      <p:bold r:id="rId16"/>
      <p:italic r:id="rId17"/>
      <p:boldItalic r:id="rId18"/>
    </p:embeddedFont>
    <p:embeddedFont>
      <p:font typeface="Bahnschrift Light Condensed" panose="020B0502040204020203" pitchFamily="34" charset="0"/>
      <p:regular r:id="rId19"/>
    </p:embeddedFont>
    <p:embeddedFont>
      <p:font typeface="Californian FB" panose="0207040306080B030204" pitchFamily="18" charset="0"/>
      <p:regular r:id="rId20"/>
      <p:bold r:id="rId21"/>
      <p:italic r:id="rId22"/>
    </p:embeddedFont>
    <p:embeddedFont>
      <p:font typeface="Clear Sans Regular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73146" autoAdjust="0"/>
  </p:normalViewPr>
  <p:slideViewPr>
    <p:cSldViewPr>
      <p:cViewPr varScale="1">
        <p:scale>
          <a:sx n="43" d="100"/>
          <a:sy n="43" d="100"/>
        </p:scale>
        <p:origin x="105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</a:t>
            </a:r>
            <a:r>
              <a:rPr lang="en-US" sz="10533" spc="-105" dirty="0">
                <a:solidFill>
                  <a:srgbClr val="FFFFFF"/>
                </a:solidFill>
                <a:latin typeface="Californian FB" panose="0207040306080B030204" pitchFamily="18" charset="0"/>
              </a:rPr>
              <a:t>Title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62899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840E4C-087C-0802-CC45-EB023520D14C}"/>
              </a:ext>
            </a:extLst>
          </p:cNvPr>
          <p:cNvSpPr txBox="1"/>
          <p:nvPr/>
        </p:nvSpPr>
        <p:spPr>
          <a:xfrm>
            <a:off x="11049000" y="2150829"/>
            <a:ext cx="6477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 By data analysis it is known that Animal and Science gets most reactions.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It is seen that may has most reaction in a month so people are more active in summer time because they are mostly inside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46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7401" y="3285301"/>
            <a:ext cx="9537634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fornian FB" panose="0207040306080B0302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fornian FB" panose="0207040306080B0302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fornian FB" panose="0207040306080B0302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fornian FB" panose="0207040306080B0302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fornian FB" panose="0207040306080B0302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lifornian FB" panose="0207040306080B0302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719949" y="2005584"/>
            <a:ext cx="7569230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2800" b="1" dirty="0"/>
              <a:t>Founders:</a:t>
            </a:r>
            <a:r>
              <a:rPr lang="en-US" sz="2800" dirty="0"/>
              <a:t> Social Buzz was started in 2008 by ex-engineers from a large social media company, focusing on anonymous user interactions with content.</a:t>
            </a:r>
          </a:p>
          <a:p>
            <a:r>
              <a:rPr lang="en-US" sz="2800" b="1" dirty="0"/>
              <a:t>Growth:</a:t>
            </a:r>
            <a:r>
              <a:rPr lang="en-US" sz="2800" dirty="0"/>
              <a:t> They have 500 million active users monthly and handle over 100,000 pieces of content daily.</a:t>
            </a:r>
          </a:p>
          <a:p>
            <a:r>
              <a:rPr lang="en-US" sz="2800" b="1" dirty="0"/>
              <a:t>Need:</a:t>
            </a:r>
            <a:r>
              <a:rPr lang="en-US" sz="2800" dirty="0"/>
              <a:t> Seeking external expertise for IPO preparation, scaling management, and learning big data best practices.</a:t>
            </a:r>
          </a:p>
          <a:p>
            <a:r>
              <a:rPr lang="en-US" sz="2800" b="1" dirty="0"/>
              <a:t>Project Deliverables:</a:t>
            </a:r>
            <a:r>
              <a:rPr lang="en-US" sz="2800" dirty="0"/>
              <a:t> Audit big data practices, provide IPO recommendations, and analyze top 5 content categories by popularity.</a:t>
            </a:r>
            <a:endParaRPr lang="en-IN" sz="28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venir Next LT Pro" panose="020B0504020202020204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fornian FB" panose="0207040306080B0302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BBD6B-0F80-3CCF-1D18-DDEBC52BE5F0}"/>
              </a:ext>
            </a:extLst>
          </p:cNvPr>
          <p:cNvSpPr txBox="1"/>
          <p:nvPr/>
        </p:nvSpPr>
        <p:spPr>
          <a:xfrm>
            <a:off x="2192839" y="4906710"/>
            <a:ext cx="72648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problem was to analyze the content categories to identify and highlight the top 5 categories with the largest aggregate popularity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10557" y="4251172"/>
            <a:ext cx="2085137" cy="2085137"/>
            <a:chOff x="-46411" y="89001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-46411" y="89001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5" name="Freeform 25"/>
          <p:cNvSpPr/>
          <p:nvPr/>
        </p:nvSpPr>
        <p:spPr>
          <a:xfrm>
            <a:off x="11443639" y="4002073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8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IN"/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EDF3D6-09F7-4CBE-499B-B1BC1C451632}"/>
              </a:ext>
            </a:extLst>
          </p:cNvPr>
          <p:cNvSpPr txBox="1"/>
          <p:nvPr/>
        </p:nvSpPr>
        <p:spPr>
          <a:xfrm>
            <a:off x="14523720" y="1620801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venir Next LT Pro" panose="020B0504020202020204" pitchFamily="34" charset="0"/>
              </a:rPr>
              <a:t>Andrew Fleming (Chief Technical Architect)</a:t>
            </a:r>
            <a:endParaRPr lang="en-IN" sz="2800" b="1" dirty="0">
              <a:latin typeface="Avenir Next LT Pro" panose="020B05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6742F5-8C49-2906-F338-9264243E22C5}"/>
              </a:ext>
            </a:extLst>
          </p:cNvPr>
          <p:cNvSpPr txBox="1"/>
          <p:nvPr/>
        </p:nvSpPr>
        <p:spPr>
          <a:xfrm>
            <a:off x="14293092" y="4855292"/>
            <a:ext cx="3366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venir Next LT Pro" panose="020B0504020202020204" pitchFamily="34" charset="0"/>
              </a:rPr>
              <a:t>Marcus </a:t>
            </a:r>
            <a:r>
              <a:rPr lang="en-IN" sz="2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venir Next LT Pro" panose="020B0504020202020204" pitchFamily="34" charset="0"/>
              </a:rPr>
              <a:t>Rompton</a:t>
            </a:r>
            <a:r>
              <a:rPr lang="en-IN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venir Next LT Pro" panose="020B0504020202020204" pitchFamily="34" charset="0"/>
              </a:rPr>
              <a:t> (Senior Principle)</a:t>
            </a:r>
            <a:endParaRPr lang="en-IN" sz="2800" b="1" dirty="0">
              <a:latin typeface="Avenir Next LT Pro" panose="020B05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3D555D-B4D3-5FD0-F370-5A945562B5AE}"/>
              </a:ext>
            </a:extLst>
          </p:cNvPr>
          <p:cNvSpPr txBox="1"/>
          <p:nvPr/>
        </p:nvSpPr>
        <p:spPr>
          <a:xfrm>
            <a:off x="14293092" y="7784814"/>
            <a:ext cx="3366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venir Next LT Pro" panose="020B0504020202020204" pitchFamily="34" charset="0"/>
              </a:rPr>
              <a:t>Gaurav Rawat (Data Analyst)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venir Next LT Pro" panose="020B05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135D7D-7955-90DD-F1FB-5C7E6851A4E0}"/>
              </a:ext>
            </a:extLst>
          </p:cNvPr>
          <p:cNvSpPr txBox="1"/>
          <p:nvPr/>
        </p:nvSpPr>
        <p:spPr>
          <a:xfrm>
            <a:off x="3957737" y="1541365"/>
            <a:ext cx="742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97D849-CF51-9F1E-BF9F-5FC3F4F70871}"/>
              </a:ext>
            </a:extLst>
          </p:cNvPr>
          <p:cNvSpPr txBox="1"/>
          <p:nvPr/>
        </p:nvSpPr>
        <p:spPr>
          <a:xfrm>
            <a:off x="5818962" y="2869168"/>
            <a:ext cx="774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5F9FB8-D389-E833-B7BF-5CFC6F79E43E}"/>
              </a:ext>
            </a:extLst>
          </p:cNvPr>
          <p:cNvSpPr txBox="1"/>
          <p:nvPr/>
        </p:nvSpPr>
        <p:spPr>
          <a:xfrm>
            <a:off x="7469080" y="4418485"/>
            <a:ext cx="845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87C62-054A-019D-D27F-E99952106271}"/>
              </a:ext>
            </a:extLst>
          </p:cNvPr>
          <p:cNvSpPr txBox="1"/>
          <p:nvPr/>
        </p:nvSpPr>
        <p:spPr>
          <a:xfrm>
            <a:off x="9423367" y="6086690"/>
            <a:ext cx="7565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8B9EF1-3B32-ADE0-084D-9DC19D1E4840}"/>
              </a:ext>
            </a:extLst>
          </p:cNvPr>
          <p:cNvSpPr txBox="1"/>
          <p:nvPr/>
        </p:nvSpPr>
        <p:spPr>
          <a:xfrm>
            <a:off x="11288572" y="7828620"/>
            <a:ext cx="597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91F13D-2D76-A606-6AC5-0A2F7F1A181F}"/>
              </a:ext>
            </a:extLst>
          </p:cNvPr>
          <p:cNvSpPr txBox="1"/>
          <p:nvPr/>
        </p:nvSpPr>
        <p:spPr>
          <a:xfrm>
            <a:off x="1828800" y="3332354"/>
            <a:ext cx="37166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Top 5 categories are:</a:t>
            </a:r>
          </a:p>
          <a:p>
            <a:r>
              <a:rPr lang="en-IN" sz="2800" b="1" dirty="0"/>
              <a:t>Animals : 74965</a:t>
            </a:r>
          </a:p>
          <a:p>
            <a:r>
              <a:rPr lang="en-IN" sz="2800" b="1" dirty="0"/>
              <a:t>Science : 64756</a:t>
            </a:r>
          </a:p>
          <a:p>
            <a:r>
              <a:rPr lang="en-IN" sz="2800" b="1" dirty="0"/>
              <a:t>Healthy eating : 6679</a:t>
            </a:r>
          </a:p>
          <a:p>
            <a:r>
              <a:rPr lang="en-IN" sz="2800" b="1" dirty="0"/>
              <a:t>Technology : 52511</a:t>
            </a:r>
          </a:p>
          <a:p>
            <a:r>
              <a:rPr lang="en-IN" sz="2800" b="1" dirty="0"/>
              <a:t>Food : 57436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4C812-66EB-2177-1870-7E8E150A9DB5}"/>
              </a:ext>
            </a:extLst>
          </p:cNvPr>
          <p:cNvSpPr txBox="1"/>
          <p:nvPr/>
        </p:nvSpPr>
        <p:spPr>
          <a:xfrm>
            <a:off x="6613904" y="3401968"/>
            <a:ext cx="4282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There are 16 unique categories.</a:t>
            </a:r>
          </a:p>
          <a:p>
            <a:endParaRPr lang="en-IN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4624A-B981-035A-C389-FF452D8AA453}"/>
              </a:ext>
            </a:extLst>
          </p:cNvPr>
          <p:cNvSpPr txBox="1"/>
          <p:nvPr/>
        </p:nvSpPr>
        <p:spPr>
          <a:xfrm>
            <a:off x="6629854" y="3755911"/>
            <a:ext cx="3614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Animals , education, cooking, dogs, travel, healthy eating, veganism, science, fitness, food, culture, studying, technology, tennis, public speaking, soccer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F541F-9A7A-E1B5-9EC0-1ED895AF85DA}"/>
              </a:ext>
            </a:extLst>
          </p:cNvPr>
          <p:cNvSpPr txBox="1"/>
          <p:nvPr/>
        </p:nvSpPr>
        <p:spPr>
          <a:xfrm>
            <a:off x="12465424" y="3332354"/>
            <a:ext cx="3145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Reactions to most popular categories:</a:t>
            </a:r>
          </a:p>
          <a:p>
            <a:r>
              <a:rPr lang="en-IN" sz="2400" b="1" dirty="0"/>
              <a:t>Animals 1897</a:t>
            </a:r>
          </a:p>
          <a:p>
            <a:r>
              <a:rPr lang="en-IN" sz="2400" b="1" dirty="0"/>
              <a:t>Science 1796</a:t>
            </a:r>
          </a:p>
          <a:p>
            <a:r>
              <a:rPr lang="en-IN" sz="2400" b="1" dirty="0"/>
              <a:t>Healthy eating 1717</a:t>
            </a:r>
          </a:p>
          <a:p>
            <a:r>
              <a:rPr lang="en-IN" sz="2400" b="1" dirty="0"/>
              <a:t>Technology 1698</a:t>
            </a:r>
          </a:p>
          <a:p>
            <a:r>
              <a:rPr lang="en-IN" sz="2400" b="1" dirty="0"/>
              <a:t>Food 1699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4" name="Picture 3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676E272F-C336-CB03-D46A-A29CA727C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53" y="2023501"/>
            <a:ext cx="7642974" cy="6548998"/>
          </a:xfrm>
          <a:prstGeom prst="rect">
            <a:avLst/>
          </a:prstGeom>
        </p:spPr>
      </p:pic>
      <p:pic>
        <p:nvPicPr>
          <p:cNvPr id="36" name="Picture 35" descr="A graph of a number of categories&#10;&#10;Description automatically generated">
            <a:extLst>
              <a:ext uri="{FF2B5EF4-FFF2-40B4-BE49-F238E27FC236}">
                <a16:creationId xmlns:a16="http://schemas.microsoft.com/office/drawing/2014/main" id="{3E9DCD00-0B13-D048-AE56-DF4916C577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69" y="2023500"/>
            <a:ext cx="7422186" cy="6548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EC6AC283-0BFF-B4AA-CD18-23D35472F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60" y="1685151"/>
            <a:ext cx="6806540" cy="66394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8B43F5-7A99-BE05-B438-541D66FB2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54" y="1685151"/>
            <a:ext cx="7572334" cy="66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307</Words>
  <Application>Microsoft Office PowerPoint</Application>
  <PresentationFormat>Custom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Graphik Regular</vt:lpstr>
      <vt:lpstr>Clear Sans Regular Bold</vt:lpstr>
      <vt:lpstr>Californian FB</vt:lpstr>
      <vt:lpstr>Courier New</vt:lpstr>
      <vt:lpstr>Avenir Next LT Pro</vt:lpstr>
      <vt:lpstr>Bahnschrift Light Condensed</vt:lpstr>
      <vt:lpstr>Aharoni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Gaurav Rawat</cp:lastModifiedBy>
  <cp:revision>12</cp:revision>
  <dcterms:created xsi:type="dcterms:W3CDTF">2006-08-16T00:00:00Z</dcterms:created>
  <dcterms:modified xsi:type="dcterms:W3CDTF">2024-08-27T15:09:21Z</dcterms:modified>
  <dc:identifier>DAEhDyfaYKE</dc:identifier>
</cp:coreProperties>
</file>