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7ABF0-F1EF-4061-996E-A5D1458E9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spc="3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spc="3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CUSTOMER REVIEWS ANALYSIS</a:t>
            </a:r>
          </a:p>
        </p:txBody>
      </p:sp>
      <p:pic>
        <p:nvPicPr>
          <p:cNvPr id="6" name="Picture 5" descr="A red and blue logo&#10;&#10;Description automatically generated">
            <a:extLst>
              <a:ext uri="{FF2B5EF4-FFF2-40B4-BE49-F238E27FC236}">
                <a16:creationId xmlns:a16="http://schemas.microsoft.com/office/drawing/2014/main" id="{6CD42753-CB68-24BF-2150-8FDEE4F1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98" y="-26987"/>
            <a:ext cx="2012302" cy="1771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CE629-DF28-777E-C41B-486147FCD1D1}"/>
              </a:ext>
            </a:extLst>
          </p:cNvPr>
          <p:cNvSpPr txBox="1"/>
          <p:nvPr/>
        </p:nvSpPr>
        <p:spPr>
          <a:xfrm>
            <a:off x="3433665" y="513184"/>
            <a:ext cx="55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FOR THE PURPOSE  OF FORAGE JOB SIMULATION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8CC58B0-5813-C3C4-4D24-54164531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7" y="2524539"/>
            <a:ext cx="5581296" cy="2792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02" y="234705"/>
            <a:ext cx="6792280" cy="64866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KEY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8B721-4949-2253-CBA0-8AFD1A7D4D2B}"/>
              </a:ext>
            </a:extLst>
          </p:cNvPr>
          <p:cNvSpPr/>
          <p:nvPr/>
        </p:nvSpPr>
        <p:spPr>
          <a:xfrm>
            <a:off x="700202" y="1120774"/>
            <a:ext cx="1828800" cy="11231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graph of a number of rating&#10;&#10;Description automatically generated">
            <a:extLst>
              <a:ext uri="{FF2B5EF4-FFF2-40B4-BE49-F238E27FC236}">
                <a16:creationId xmlns:a16="http://schemas.microsoft.com/office/drawing/2014/main" id="{DD6DE31D-0A1D-54CB-8620-49B0AE31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41" y="2688534"/>
            <a:ext cx="4392975" cy="2464905"/>
          </a:xfrm>
          <a:prstGeom prst="rect">
            <a:avLst/>
          </a:prstGeom>
        </p:spPr>
      </p:pic>
      <p:pic>
        <p:nvPicPr>
          <p:cNvPr id="11" name="Picture 10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4F0EDA7F-E1C7-42CB-AA17-7CF9C3821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41" y="308112"/>
            <a:ext cx="4392974" cy="2464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702087-5ABD-907F-B03A-BED3D4E1C468}"/>
              </a:ext>
            </a:extLst>
          </p:cNvPr>
          <p:cNvSpPr txBox="1"/>
          <p:nvPr/>
        </p:nvSpPr>
        <p:spPr>
          <a:xfrm>
            <a:off x="847936" y="1282224"/>
            <a:ext cx="159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AVG RATINGS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7939B-F4C9-D442-B931-FB36070EC458}"/>
              </a:ext>
            </a:extLst>
          </p:cNvPr>
          <p:cNvSpPr txBox="1"/>
          <p:nvPr/>
        </p:nvSpPr>
        <p:spPr>
          <a:xfrm>
            <a:off x="1165922" y="1682334"/>
            <a:ext cx="87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4.7/10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6D9BD-6AE8-E399-753C-22F85F2ED3DC}"/>
              </a:ext>
            </a:extLst>
          </p:cNvPr>
          <p:cNvSpPr/>
          <p:nvPr/>
        </p:nvSpPr>
        <p:spPr>
          <a:xfrm>
            <a:off x="2994722" y="1120773"/>
            <a:ext cx="1828800" cy="11231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3DC9-6847-82EF-9EA2-68D2BD36A282}"/>
              </a:ext>
            </a:extLst>
          </p:cNvPr>
          <p:cNvSpPr txBox="1"/>
          <p:nvPr/>
        </p:nvSpPr>
        <p:spPr>
          <a:xfrm>
            <a:off x="2994720" y="1202011"/>
            <a:ext cx="201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UNIQUE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CD4C-EB3C-20F8-2D21-CFAD8E54B4E6}"/>
              </a:ext>
            </a:extLst>
          </p:cNvPr>
          <p:cNvSpPr txBox="1"/>
          <p:nvPr/>
        </p:nvSpPr>
        <p:spPr>
          <a:xfrm>
            <a:off x="3289212" y="1561050"/>
            <a:ext cx="123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70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105BB-D39F-7622-ED8D-7E010DA52FD5}"/>
              </a:ext>
            </a:extLst>
          </p:cNvPr>
          <p:cNvSpPr/>
          <p:nvPr/>
        </p:nvSpPr>
        <p:spPr>
          <a:xfrm>
            <a:off x="5289242" y="1120772"/>
            <a:ext cx="1828800" cy="11231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12481-3975-8284-1142-38F0D61A9BC1}"/>
              </a:ext>
            </a:extLst>
          </p:cNvPr>
          <p:cNvSpPr txBox="1"/>
          <p:nvPr/>
        </p:nvSpPr>
        <p:spPr>
          <a:xfrm>
            <a:off x="5369968" y="1138031"/>
            <a:ext cx="169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REVIEWS COLLECTED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7658F-E4AB-C598-E1EA-EBBCCD08B0AE}"/>
              </a:ext>
            </a:extLst>
          </p:cNvPr>
          <p:cNvSpPr txBox="1"/>
          <p:nvPr/>
        </p:nvSpPr>
        <p:spPr>
          <a:xfrm>
            <a:off x="5770441" y="1682333"/>
            <a:ext cx="88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3496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5C0E5-FBDD-A422-37EC-B0C779F710F4}"/>
              </a:ext>
            </a:extLst>
          </p:cNvPr>
          <p:cNvSpPr txBox="1"/>
          <p:nvPr/>
        </p:nvSpPr>
        <p:spPr>
          <a:xfrm>
            <a:off x="6453673" y="5182175"/>
            <a:ext cx="56543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Customers Revies depending on the rating:-</a:t>
            </a:r>
          </a:p>
          <a:p>
            <a:r>
              <a:rPr lang="en-IN" sz="1400" b="1" dirty="0"/>
              <a:t>Review that are rated between 7-10 talked about </a:t>
            </a:r>
            <a:r>
              <a:rPr lang="en-IN" sz="1400" b="1" dirty="0">
                <a:solidFill>
                  <a:schemeClr val="accent1"/>
                </a:solidFill>
              </a:rPr>
              <a:t>comfortable seats, friendly crew </a:t>
            </a:r>
            <a:r>
              <a:rPr lang="en-IN" sz="1400" b="1" dirty="0"/>
              <a:t>and </a:t>
            </a:r>
            <a:r>
              <a:rPr lang="en-IN" sz="1400" b="1" dirty="0">
                <a:solidFill>
                  <a:schemeClr val="accent1"/>
                </a:solidFill>
              </a:rPr>
              <a:t>good food and drink</a:t>
            </a:r>
            <a:r>
              <a:rPr lang="en-IN" sz="1400" b="1" dirty="0"/>
              <a:t>.</a:t>
            </a:r>
          </a:p>
          <a:p>
            <a:r>
              <a:rPr lang="en-IN" sz="1400" b="1" dirty="0"/>
              <a:t>Review that are rated between 4-6 </a:t>
            </a:r>
            <a:r>
              <a:rPr lang="en-IN" sz="1400" b="1" dirty="0">
                <a:solidFill>
                  <a:srgbClr val="C00000"/>
                </a:solidFill>
              </a:rPr>
              <a:t>faced problem </a:t>
            </a:r>
            <a:r>
              <a:rPr lang="en-IN" sz="1400" b="1" dirty="0"/>
              <a:t>with </a:t>
            </a:r>
            <a:r>
              <a:rPr lang="en-IN" sz="1400" b="1" dirty="0">
                <a:solidFill>
                  <a:schemeClr val="accent1"/>
                </a:solidFill>
              </a:rPr>
              <a:t>business class, customer service </a:t>
            </a:r>
            <a:r>
              <a:rPr lang="en-IN" sz="1400" b="1" dirty="0"/>
              <a:t>and </a:t>
            </a:r>
            <a:r>
              <a:rPr lang="en-IN" sz="1400" b="1" dirty="0">
                <a:solidFill>
                  <a:schemeClr val="accent1"/>
                </a:solidFill>
              </a:rPr>
              <a:t>long checking time</a:t>
            </a:r>
            <a:r>
              <a:rPr lang="en-IN" sz="1400" b="1" dirty="0"/>
              <a:t>.</a:t>
            </a:r>
          </a:p>
          <a:p>
            <a:r>
              <a:rPr lang="en-IN" sz="1400" b="1" dirty="0"/>
              <a:t>Review that are rated between 1-3 were </a:t>
            </a:r>
            <a:r>
              <a:rPr lang="en-IN" sz="1400" b="1" dirty="0">
                <a:solidFill>
                  <a:srgbClr val="C00000"/>
                </a:solidFill>
              </a:rPr>
              <a:t>dissatisfied</a:t>
            </a:r>
            <a:r>
              <a:rPr lang="en-IN" sz="1400" b="1" dirty="0"/>
              <a:t> with </a:t>
            </a:r>
            <a:r>
              <a:rPr lang="en-IN" sz="1400" b="1" dirty="0">
                <a:solidFill>
                  <a:schemeClr val="accent1"/>
                </a:solidFill>
              </a:rPr>
              <a:t>small tv screen, long meal service </a:t>
            </a:r>
            <a:r>
              <a:rPr lang="en-IN" sz="1400" b="1" dirty="0"/>
              <a:t>while </a:t>
            </a:r>
            <a:r>
              <a:rPr lang="en-IN" sz="1400" b="1" dirty="0">
                <a:solidFill>
                  <a:schemeClr val="accent1"/>
                </a:solidFill>
              </a:rPr>
              <a:t>the food was good</a:t>
            </a:r>
            <a:r>
              <a:rPr lang="en-IN" sz="1400" b="1" dirty="0"/>
              <a:t>.</a:t>
            </a:r>
          </a:p>
          <a:p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36368-1551-4A5B-4ADD-FD682328007D}"/>
              </a:ext>
            </a:extLst>
          </p:cNvPr>
          <p:cNvSpPr txBox="1"/>
          <p:nvPr/>
        </p:nvSpPr>
        <p:spPr>
          <a:xfrm>
            <a:off x="700202" y="5317435"/>
            <a:ext cx="532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Most of customers like </a:t>
            </a:r>
            <a:r>
              <a:rPr lang="en-IN" sz="1200" b="1" dirty="0">
                <a:solidFill>
                  <a:srgbClr val="0070C0"/>
                </a:solidFill>
              </a:rPr>
              <a:t>the cabin crew services </a:t>
            </a:r>
            <a:r>
              <a:rPr lang="en-IN" sz="1200" b="1" dirty="0"/>
              <a:t>and </a:t>
            </a:r>
            <a:r>
              <a:rPr lang="en-IN" sz="1200" b="1" dirty="0">
                <a:solidFill>
                  <a:srgbClr val="0070C0"/>
                </a:solidFill>
              </a:rPr>
              <a:t>good quality food</a:t>
            </a:r>
            <a:r>
              <a:rPr lang="en-IN" sz="1200" b="1" dirty="0"/>
              <a:t>.</a:t>
            </a:r>
          </a:p>
          <a:p>
            <a:r>
              <a:rPr lang="en-IN" sz="1200" b="1" dirty="0"/>
              <a:t>Most talked subject either positively aur negatively is about </a:t>
            </a:r>
            <a:r>
              <a:rPr lang="en-IN" sz="1200" b="1" dirty="0">
                <a:solidFill>
                  <a:srgbClr val="0070C0"/>
                </a:solidFill>
              </a:rPr>
              <a:t>seats</a:t>
            </a:r>
            <a:r>
              <a:rPr lang="en-IN" sz="1200" b="1" dirty="0"/>
              <a:t>. </a:t>
            </a:r>
          </a:p>
          <a:p>
            <a:r>
              <a:rPr lang="en-IN" sz="1200" b="1" dirty="0">
                <a:solidFill>
                  <a:srgbClr val="0070C0"/>
                </a:solidFill>
              </a:rPr>
              <a:t>Improvements</a:t>
            </a:r>
            <a:r>
              <a:rPr lang="en-IN" sz="1200" b="1" dirty="0"/>
              <a:t> : Economy class service and seats, in flight entertainment and delays. </a:t>
            </a:r>
            <a:r>
              <a:rPr lang="en-IN" sz="1200" b="1" dirty="0">
                <a:solidFill>
                  <a:srgbClr val="0070C0"/>
                </a:solidFill>
              </a:rPr>
              <a:t>Business class experience </a:t>
            </a:r>
            <a:r>
              <a:rPr lang="en-IN" sz="1200" b="1" dirty="0"/>
              <a:t>could be enhanced cause people like value for their money.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A53DEF50-AF96-4843-4407-EC9347325951}"/>
              </a:ext>
            </a:extLst>
          </p:cNvPr>
          <p:cNvSpPr/>
          <p:nvPr/>
        </p:nvSpPr>
        <p:spPr>
          <a:xfrm>
            <a:off x="882000" y="1784362"/>
            <a:ext cx="228543" cy="200241"/>
          </a:xfrm>
          <a:prstGeom prst="star5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Gaurav Rawat</cp:lastModifiedBy>
  <cp:revision>4</cp:revision>
  <dcterms:created xsi:type="dcterms:W3CDTF">2022-12-06T11:13:27Z</dcterms:created>
  <dcterms:modified xsi:type="dcterms:W3CDTF">2024-09-06T14:10:51Z</dcterms:modified>
</cp:coreProperties>
</file>