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Superstore dataset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815" y="227330"/>
            <a:ext cx="10515600" cy="1193165"/>
          </a:xfrm>
        </p:spPr>
        <p:txBody>
          <a:bodyPr>
            <a:normAutofit fontScale="90000"/>
          </a:bodyPr>
          <a:p>
            <a:r>
              <a:rPr lang="en-US"/>
              <a:t>Find the sales for every year and find the highest sales and show the view in bar graph.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550545" y="1858645"/>
            <a:ext cx="53460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2018 - 4,84,247</a:t>
            </a:r>
            <a:endParaRPr lang="en-US"/>
          </a:p>
          <a:p>
            <a:r>
              <a:rPr lang="en-US"/>
              <a:t>2019 - 4,70,533</a:t>
            </a:r>
            <a:endParaRPr lang="en-US"/>
          </a:p>
          <a:p>
            <a:r>
              <a:rPr lang="en-US"/>
              <a:t>2020 - 6,09,206</a:t>
            </a:r>
            <a:endParaRPr lang="en-US"/>
          </a:p>
          <a:p>
            <a:r>
              <a:rPr lang="en-US"/>
              <a:t>2021 - 7,33,215</a:t>
            </a:r>
            <a:endParaRPr 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39055" y="1963420"/>
            <a:ext cx="5252085" cy="46215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 Category wise sales for every year.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7565" y="1825625"/>
            <a:ext cx="8695055" cy="49625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Which category has highest sales in the year 2020 &amp; 2021?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TECHNOLOGY </a:t>
            </a:r>
            <a:endParaRPr lang="en-US"/>
          </a:p>
          <a:p>
            <a:r>
              <a:rPr lang="en-US"/>
              <a:t>2020 - 2,26,364</a:t>
            </a:r>
            <a:endParaRPr lang="en-US"/>
          </a:p>
          <a:p>
            <a:r>
              <a:rPr lang="en-US"/>
              <a:t>2021 - 2,71,731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9080"/>
            <a:ext cx="10515600" cy="1567180"/>
          </a:xfrm>
        </p:spPr>
        <p:txBody>
          <a:bodyPr>
            <a:normAutofit fontScale="90000"/>
          </a:bodyPr>
          <a:p>
            <a:r>
              <a:rPr lang="en-US"/>
              <a:t>Based on the analysis of the year 2020 &amp; 2021. give some suggestions to improve Sales in the year 2022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4855" y="2228850"/>
            <a:ext cx="10515600" cy="4351338"/>
          </a:xfrm>
        </p:spPr>
        <p:txBody>
          <a:bodyPr/>
          <a:p>
            <a:r>
              <a:rPr lang="en-US"/>
              <a:t>Based on 2020 and 2021 Technology has grown simuntinously, hence expected to grow in 2022 as well.</a:t>
            </a:r>
            <a:endParaRPr lang="en-US"/>
          </a:p>
          <a:p>
            <a:r>
              <a:rPr lang="en-US">
                <a:sym typeface="+mn-ea"/>
              </a:rPr>
              <a:t>Based on 2020 and 2021 office sales have doubled up which repesents a good sign and same need to continue in 2022. 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Company need to work more on the furniture sales as comparing the last two years sales the growth is less and the sale is also less compared to other products.  </a:t>
            </a:r>
            <a:endParaRPr lang="en-US">
              <a:sym typeface="+mn-ea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335" y="194310"/>
            <a:ext cx="11405235" cy="798830"/>
          </a:xfrm>
        </p:spPr>
        <p:txBody>
          <a:bodyPr>
            <a:normAutofit fontScale="90000"/>
          </a:bodyPr>
          <a:p>
            <a:r>
              <a:rPr lang="en-US" sz="2800"/>
              <a:t>Display subcategory and find some insights from the view about max and min sales under every category.</a:t>
            </a:r>
            <a:endParaRPr lang="en-US" sz="2800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21335" y="993775"/>
            <a:ext cx="11266805" cy="57099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37235" y="365125"/>
            <a:ext cx="11042015" cy="58121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878</Words>
  <Application>WPS Presentation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Superstore dataset</dc:title>
  <dc:creator/>
  <cp:lastModifiedBy>gaurav.taunk</cp:lastModifiedBy>
  <cp:revision>1</cp:revision>
  <dcterms:created xsi:type="dcterms:W3CDTF">2021-08-27T05:15:14Z</dcterms:created>
  <dcterms:modified xsi:type="dcterms:W3CDTF">2021-08-27T05:15:14Z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A365FDAD3BD24889BF0D6B23A045C794</vt:lpwstr>
  </property>
  <property fmtid="{D5CDD505-2E9C-101B-9397-08002B2CF9AE}" pid="3" name="KSOProductBuildVer">
    <vt:lpwstr>1033-11.2.0.10258</vt:lpwstr>
  </property>
</Properties>
</file>