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7.jpeg"/><Relationship Id="rId1" Type="http://schemas.openxmlformats.org/officeDocument/2006/relationships/image" Target="../media/image3.jpeg"/><Relationship Id="rId2" Type="http://schemas.openxmlformats.org/officeDocument/2006/relationships/image" Target="../media/image4.gif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7.jpeg"/><Relationship Id="rId5" Type="http://schemas.openxmlformats.org/officeDocument/2006/relationships/image" Target="../media/image6.png"/><Relationship Id="rId1" Type="http://schemas.openxmlformats.org/officeDocument/2006/relationships/image" Target="../media/image3.jpeg"/><Relationship Id="rId2" Type="http://schemas.openxmlformats.org/officeDocument/2006/relationships/image" Target="../media/image4.g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DAD01-0903-4F49-9FE5-1969A7B71317}" type="doc">
      <dgm:prSet loTypeId="urn:microsoft.com/office/officeart/2008/layout/CircularPictureCallou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FCB021-AE91-BB4B-A044-8D5F6ED818A6}">
      <dgm:prSet/>
      <dgm:spPr/>
      <dgm:t>
        <a:bodyPr/>
        <a:lstStyle/>
        <a:p>
          <a:pPr algn="l"/>
          <a:r>
            <a:rPr lang="en-US" b="0" cap="none" spc="0" dirty="0" smtClean="0">
              <a:ln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All Parties:</a:t>
          </a:r>
          <a:endParaRPr lang="en-US" b="0" cap="none" spc="0" dirty="0">
            <a:ln>
              <a:prstDash val="solid"/>
            </a:ln>
            <a:solidFill>
              <a:schemeClr val="accent4">
                <a:lumMod val="60000"/>
                <a:lumOff val="40000"/>
              </a:schemeClr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49BC2ACF-E703-914D-843A-60F9723526F3}" type="parTrans" cxnId="{15BF137A-A338-4F4F-96FA-7C32C12BD131}">
      <dgm:prSet/>
      <dgm:spPr/>
      <dgm:t>
        <a:bodyPr/>
        <a:lstStyle/>
        <a:p>
          <a:endParaRPr lang="en-US"/>
        </a:p>
      </dgm:t>
    </dgm:pt>
    <dgm:pt modelId="{860229BB-1D00-0E43-A8F1-888D1E5F6F61}" type="sibTrans" cxnId="{15BF137A-A338-4F4F-96FA-7C32C12BD131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n-US" b="1" cap="none" spc="50">
            <a:ln w="12700" cmpd="sng">
              <a:solidFill>
                <a:schemeClr val="accent6">
                  <a:satMod val="120000"/>
                  <a:shade val="80000"/>
                </a:schemeClr>
              </a:solidFill>
              <a:prstDash val="solid"/>
            </a:ln>
            <a:solidFill>
              <a:schemeClr val="accent6">
                <a:tint val="1000"/>
              </a:schemeClr>
            </a:solidFill>
            <a:effectLst>
              <a:glow rad="53100">
                <a:schemeClr val="accent6">
                  <a:satMod val="180000"/>
                  <a:alpha val="30000"/>
                </a:schemeClr>
              </a:glow>
            </a:effectLst>
          </a:endParaRPr>
        </a:p>
      </dgm:t>
    </dgm:pt>
    <dgm:pt modelId="{12A82376-5AB8-0A40-A9CB-CEB409439058}">
      <dgm:prSet phldrT="[Text]"/>
      <dgm:spPr/>
      <dgm:t>
        <a:bodyPr/>
        <a:lstStyle/>
        <a:p>
          <a:r>
            <a:rPr lang="en-US" b="0" cap="none" spc="0" dirty="0" smtClean="0">
              <a:ln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Student:</a:t>
          </a:r>
          <a:endParaRPr lang="en-US" b="0" dirty="0"/>
        </a:p>
      </dgm:t>
    </dgm:pt>
    <dgm:pt modelId="{9F187B35-618D-AE40-906B-44A7F8A4E668}" type="parTrans" cxnId="{73B51AD2-EB1F-B244-AA2A-7EAF5D1F95E3}">
      <dgm:prSet/>
      <dgm:spPr/>
      <dgm:t>
        <a:bodyPr/>
        <a:lstStyle/>
        <a:p>
          <a:endParaRPr lang="en-US"/>
        </a:p>
      </dgm:t>
    </dgm:pt>
    <dgm:pt modelId="{6723F4D6-3348-3543-9BE0-1DCF46DE84D2}" type="sibTrans" cxnId="{73B51AD2-EB1F-B244-AA2A-7EAF5D1F95E3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  <dgm:t>
        <a:bodyPr/>
        <a:lstStyle/>
        <a:p>
          <a:endParaRPr lang="en-US"/>
        </a:p>
      </dgm:t>
    </dgm:pt>
    <dgm:pt modelId="{BB79B970-D4C1-7C44-AC7E-A41824BEF780}">
      <dgm:prSet phldrT="[Text]"/>
      <dgm:spPr/>
      <dgm:t>
        <a:bodyPr/>
        <a:lstStyle/>
        <a:p>
          <a:r>
            <a:rPr lang="en-US" b="0" cap="none" spc="0" dirty="0" smtClean="0">
              <a:ln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IT Manager:</a:t>
          </a:r>
          <a:endParaRPr lang="en-US" b="0" dirty="0"/>
        </a:p>
      </dgm:t>
    </dgm:pt>
    <dgm:pt modelId="{F47DBCFC-807C-2548-AFAD-685D1B14CE61}" type="parTrans" cxnId="{4FC4DC0E-284D-7D4D-8787-3ADC50165950}">
      <dgm:prSet/>
      <dgm:spPr/>
      <dgm:t>
        <a:bodyPr/>
        <a:lstStyle/>
        <a:p>
          <a:endParaRPr lang="en-US"/>
        </a:p>
      </dgm:t>
    </dgm:pt>
    <dgm:pt modelId="{6BF243EF-A6C5-4C40-A27F-777F358F6070}" type="sibTrans" cxnId="{4FC4DC0E-284D-7D4D-8787-3ADC50165950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  <dgm:t>
        <a:bodyPr/>
        <a:lstStyle/>
        <a:p>
          <a:endParaRPr lang="en-US"/>
        </a:p>
      </dgm:t>
    </dgm:pt>
    <dgm:pt modelId="{7E4A199A-8EC7-4942-90CE-42F553A6089D}">
      <dgm:prSet phldrT="[Text]"/>
      <dgm:spPr/>
      <dgm:t>
        <a:bodyPr/>
        <a:lstStyle/>
        <a:p>
          <a:r>
            <a:rPr lang="en-US" b="0" cap="none" spc="0" dirty="0" smtClean="0">
              <a:ln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Shared by IT/Advisor:</a:t>
          </a:r>
          <a:endParaRPr lang="en-US" b="0" dirty="0"/>
        </a:p>
      </dgm:t>
    </dgm:pt>
    <dgm:pt modelId="{217D1BDF-A48B-CB4C-845E-E44339B41789}" type="parTrans" cxnId="{4D674174-8C14-064E-A526-D4731C39576E}">
      <dgm:prSet/>
      <dgm:spPr/>
      <dgm:t>
        <a:bodyPr/>
        <a:lstStyle/>
        <a:p>
          <a:endParaRPr lang="en-US"/>
        </a:p>
      </dgm:t>
    </dgm:pt>
    <dgm:pt modelId="{378D44B2-7C95-6D4D-92D2-4DA6B628A0BB}" type="sibTrans" cxnId="{4D674174-8C14-064E-A526-D4731C39576E}">
      <dgm:prSet/>
      <dgm:spPr>
        <a:blipFill rotWithShape="1">
          <a:blip xmlns:r="http://schemas.openxmlformats.org/officeDocument/2006/relationships" r:embed="rId4"/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5E8511C-BD4B-CD4B-BED0-ABDD1169DB9F}">
      <dgm:prSet/>
      <dgm:spPr/>
      <dgm:t>
        <a:bodyPr/>
        <a:lstStyle/>
        <a:p>
          <a:pPr marL="173736"/>
          <a:r>
            <a:rPr lang="en-US" b="0" i="0" u="none" cap="none" spc="0" dirty="0" smtClean="0">
              <a:ln w="10160">
                <a:noFill/>
                <a:prstDash val="solid"/>
              </a:ln>
              <a:solidFill>
                <a:srgbClr val="F96A1B"/>
              </a:solidFill>
              <a:effectLst/>
            </a:rPr>
            <a:t>24/7 Access during registration period</a:t>
          </a:r>
          <a:endParaRPr lang="en-US" b="0" i="0" u="none" cap="none" spc="0" dirty="0">
            <a:ln w="10160">
              <a:noFill/>
              <a:prstDash val="solid"/>
            </a:ln>
            <a:solidFill>
              <a:srgbClr val="F96A1B"/>
            </a:solidFill>
            <a:effectLst/>
          </a:endParaRPr>
        </a:p>
      </dgm:t>
    </dgm:pt>
    <dgm:pt modelId="{77B4A29E-0918-3547-B094-6B2EB1E802F2}" type="parTrans" cxnId="{46139C0D-1F2F-0A41-9382-05631449CCA8}">
      <dgm:prSet/>
      <dgm:spPr/>
      <dgm:t>
        <a:bodyPr/>
        <a:lstStyle/>
        <a:p>
          <a:endParaRPr lang="en-US"/>
        </a:p>
      </dgm:t>
    </dgm:pt>
    <dgm:pt modelId="{4116D18E-9755-2A4E-98EC-99A9E236C12C}" type="sibTrans" cxnId="{46139C0D-1F2F-0A41-9382-05631449CCA8}">
      <dgm:prSet/>
      <dgm:spPr/>
      <dgm:t>
        <a:bodyPr/>
        <a:lstStyle/>
        <a:p>
          <a:endParaRPr lang="en-US"/>
        </a:p>
      </dgm:t>
    </dgm:pt>
    <dgm:pt modelId="{4EAF943C-CF9A-0B4D-B3FF-3FEF074C984F}">
      <dgm:prSet/>
      <dgm:spPr/>
      <dgm:t>
        <a:bodyPr/>
        <a:lstStyle/>
        <a:p>
          <a:r>
            <a:rPr lang="en-US" b="0" i="0" u="none" cap="none" spc="0" dirty="0" smtClean="0">
              <a:ln w="10160">
                <a:noFill/>
                <a:prstDash val="solid"/>
              </a:ln>
              <a:solidFill>
                <a:srgbClr val="F96A1B"/>
              </a:solidFill>
              <a:effectLst/>
            </a:rPr>
            <a:t>No Privacy Concern</a:t>
          </a:r>
          <a:endParaRPr lang="en-US" b="0" dirty="0">
            <a:ln w="10160">
              <a:noFill/>
              <a:prstDash val="solid"/>
            </a:ln>
          </a:endParaRPr>
        </a:p>
      </dgm:t>
    </dgm:pt>
    <dgm:pt modelId="{3799EC4C-C85D-CE40-99C7-3C519292D61B}" type="parTrans" cxnId="{C8975E95-9C78-2249-997A-8D7CE050EE31}">
      <dgm:prSet/>
      <dgm:spPr/>
      <dgm:t>
        <a:bodyPr/>
        <a:lstStyle/>
        <a:p>
          <a:endParaRPr lang="en-US"/>
        </a:p>
      </dgm:t>
    </dgm:pt>
    <dgm:pt modelId="{C639BBE9-D0F8-4043-9069-573BD1C2E891}" type="sibTrans" cxnId="{C8975E95-9C78-2249-997A-8D7CE050EE31}">
      <dgm:prSet/>
      <dgm:spPr/>
      <dgm:t>
        <a:bodyPr/>
        <a:lstStyle/>
        <a:p>
          <a:endParaRPr lang="en-US"/>
        </a:p>
      </dgm:t>
    </dgm:pt>
    <dgm:pt modelId="{19B33F55-363F-9B40-AA11-55262D47EE3A}">
      <dgm:prSet/>
      <dgm:spPr/>
      <dgm:t>
        <a:bodyPr/>
        <a:lstStyle/>
        <a:p>
          <a:r>
            <a:rPr lang="en-US" b="0" i="0" u="none" cap="none" spc="0" dirty="0" smtClean="0">
              <a:ln w="10160">
                <a:noFill/>
                <a:prstDash val="solid"/>
              </a:ln>
              <a:solidFill>
                <a:srgbClr val="F96A1B"/>
              </a:solidFill>
              <a:effectLst/>
            </a:rPr>
            <a:t>Different Permissions per user</a:t>
          </a:r>
          <a:endParaRPr lang="en-US" b="0" dirty="0">
            <a:ln w="10160">
              <a:noFill/>
              <a:prstDash val="solid"/>
            </a:ln>
          </a:endParaRPr>
        </a:p>
      </dgm:t>
    </dgm:pt>
    <dgm:pt modelId="{D576FD92-B243-1D4D-9F57-082C250899BD}" type="parTrans" cxnId="{8A1DEB85-658C-264D-9385-FC3C7D8451DA}">
      <dgm:prSet/>
      <dgm:spPr/>
      <dgm:t>
        <a:bodyPr/>
        <a:lstStyle/>
        <a:p>
          <a:endParaRPr lang="en-US"/>
        </a:p>
      </dgm:t>
    </dgm:pt>
    <dgm:pt modelId="{03B552DB-516E-5B42-BFCE-CB5E422E5738}" type="sibTrans" cxnId="{8A1DEB85-658C-264D-9385-FC3C7D8451DA}">
      <dgm:prSet/>
      <dgm:spPr/>
      <dgm:t>
        <a:bodyPr/>
        <a:lstStyle/>
        <a:p>
          <a:endParaRPr lang="en-US"/>
        </a:p>
      </dgm:t>
    </dgm:pt>
    <dgm:pt modelId="{EAE2EA2D-A6C3-E14E-A274-728A07837B52}">
      <dgm:prSet phldrT="[Text]"/>
      <dgm:spPr/>
      <dgm:t>
        <a:bodyPr/>
        <a:lstStyle/>
        <a:p>
          <a:r>
            <a:rPr lang="en-US" b="0" cap="none" spc="0" dirty="0" smtClean="0">
              <a:ln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Graduate Advisor:</a:t>
          </a:r>
          <a:endParaRPr lang="en-US" b="0" dirty="0"/>
        </a:p>
      </dgm:t>
    </dgm:pt>
    <dgm:pt modelId="{AF75F7C5-5E10-D04E-AD12-206A2799380C}" type="parTrans" cxnId="{6BC571E1-4BEB-D84A-B139-88CC35510E42}">
      <dgm:prSet/>
      <dgm:spPr/>
      <dgm:t>
        <a:bodyPr/>
        <a:lstStyle/>
        <a:p>
          <a:endParaRPr lang="en-US"/>
        </a:p>
      </dgm:t>
    </dgm:pt>
    <dgm:pt modelId="{A6E7B05C-3C3E-E749-BB09-48C23274169E}" type="sibTrans" cxnId="{6BC571E1-4BEB-D84A-B139-88CC35510E4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US"/>
        </a:p>
      </dgm:t>
    </dgm:pt>
    <dgm:pt modelId="{2A4BD3A2-1970-A34C-BDBD-6F2804E29782}">
      <dgm:prSet phldrT="[Text]"/>
      <dgm:spPr/>
      <dgm:t>
        <a:bodyPr/>
        <a:lstStyle/>
        <a:p>
          <a:r>
            <a:rPr lang="en-US" b="0" i="0" u="none" cap="none" spc="0" dirty="0" smtClean="0">
              <a:ln w="10160">
                <a:noFill/>
                <a:prstDash val="solid"/>
              </a:ln>
              <a:solidFill>
                <a:srgbClr val="F96A1B"/>
              </a:solidFill>
              <a:effectLst/>
            </a:rPr>
            <a:t>Metrics for Assessment</a:t>
          </a:r>
          <a:endParaRPr lang="en-US" b="0" dirty="0">
            <a:ln w="10160">
              <a:noFill/>
              <a:prstDash val="solid"/>
            </a:ln>
          </a:endParaRPr>
        </a:p>
      </dgm:t>
    </dgm:pt>
    <dgm:pt modelId="{6ED1E46F-8849-0D4E-98D3-974642F95CF1}" type="parTrans" cxnId="{596F36ED-94A7-C14C-97A4-657FBE976383}">
      <dgm:prSet/>
      <dgm:spPr/>
      <dgm:t>
        <a:bodyPr/>
        <a:lstStyle/>
        <a:p>
          <a:endParaRPr lang="en-US"/>
        </a:p>
      </dgm:t>
    </dgm:pt>
    <dgm:pt modelId="{C30EE45C-F1E5-8047-AE25-B3B6A6D9FFEB}" type="sibTrans" cxnId="{596F36ED-94A7-C14C-97A4-657FBE976383}">
      <dgm:prSet/>
      <dgm:spPr/>
      <dgm:t>
        <a:bodyPr/>
        <a:lstStyle/>
        <a:p>
          <a:endParaRPr lang="en-US"/>
        </a:p>
      </dgm:t>
    </dgm:pt>
    <dgm:pt modelId="{686F4A0F-C963-7F41-9312-ECF4EB870CB9}">
      <dgm:prSet phldrT="[Text]"/>
      <dgm:spPr/>
      <dgm:t>
        <a:bodyPr/>
        <a:lstStyle/>
        <a:p>
          <a:r>
            <a:rPr lang="en-US" b="0" i="0" u="none" cap="none" spc="0" dirty="0" smtClean="0">
              <a:ln w="10160">
                <a:noFill/>
                <a:prstDash val="solid"/>
              </a:ln>
              <a:solidFill>
                <a:srgbClr val="F96A1B"/>
              </a:solidFill>
              <a:effectLst/>
            </a:rPr>
            <a:t>Scalable</a:t>
          </a:r>
          <a:endParaRPr lang="en-US" b="0" dirty="0">
            <a:ln w="10160">
              <a:noFill/>
              <a:prstDash val="solid"/>
            </a:ln>
          </a:endParaRPr>
        </a:p>
      </dgm:t>
    </dgm:pt>
    <dgm:pt modelId="{ACE1C920-6CFE-0442-9132-2AE9E5A8CC45}" type="parTrans" cxnId="{2C2627AB-A63D-2044-A993-012E0983CC34}">
      <dgm:prSet/>
      <dgm:spPr/>
      <dgm:t>
        <a:bodyPr/>
        <a:lstStyle/>
        <a:p>
          <a:endParaRPr lang="en-US"/>
        </a:p>
      </dgm:t>
    </dgm:pt>
    <dgm:pt modelId="{90EBFFAF-99A0-FE40-AB2C-D3CFE2371B99}" type="sibTrans" cxnId="{2C2627AB-A63D-2044-A993-012E0983CC34}">
      <dgm:prSet/>
      <dgm:spPr/>
      <dgm:t>
        <a:bodyPr/>
        <a:lstStyle/>
        <a:p>
          <a:endParaRPr lang="en-US"/>
        </a:p>
      </dgm:t>
    </dgm:pt>
    <dgm:pt modelId="{0AD1F56C-A644-9845-AFB3-2C0DC3BABDD1}">
      <dgm:prSet phldrT="[Text]"/>
      <dgm:spPr/>
      <dgm:t>
        <a:bodyPr/>
        <a:lstStyle/>
        <a:p>
          <a:r>
            <a:rPr lang="en-US" b="0" i="0" u="none" cap="none" spc="0" dirty="0" smtClean="0">
              <a:ln w="10160">
                <a:noFill/>
                <a:prstDash val="solid"/>
              </a:ln>
              <a:solidFill>
                <a:srgbClr val="F96A1B"/>
              </a:solidFill>
              <a:effectLst/>
            </a:rPr>
            <a:t>Deployed by End Of Semester</a:t>
          </a:r>
          <a:endParaRPr lang="en-US" b="0" dirty="0">
            <a:ln w="10160">
              <a:noFill/>
              <a:prstDash val="solid"/>
            </a:ln>
          </a:endParaRPr>
        </a:p>
      </dgm:t>
    </dgm:pt>
    <dgm:pt modelId="{7F84A26E-5AD6-5F40-BC5E-F505CB16779F}" type="parTrans" cxnId="{DE0CD9AF-1E2B-3F40-9A78-A4DEF3698711}">
      <dgm:prSet/>
      <dgm:spPr/>
      <dgm:t>
        <a:bodyPr/>
        <a:lstStyle/>
        <a:p>
          <a:endParaRPr lang="en-US"/>
        </a:p>
      </dgm:t>
    </dgm:pt>
    <dgm:pt modelId="{0A9CA572-4EB6-7641-8A53-FC05C2B6DF85}" type="sibTrans" cxnId="{DE0CD9AF-1E2B-3F40-9A78-A4DEF3698711}">
      <dgm:prSet/>
      <dgm:spPr/>
      <dgm:t>
        <a:bodyPr/>
        <a:lstStyle/>
        <a:p>
          <a:endParaRPr lang="en-US"/>
        </a:p>
      </dgm:t>
    </dgm:pt>
    <dgm:pt modelId="{416F2C1E-5ED9-B148-AB03-7366EB663997}">
      <dgm:prSet phldrT="[Text]"/>
      <dgm:spPr/>
      <dgm:t>
        <a:bodyPr/>
        <a:lstStyle/>
        <a:p>
          <a:r>
            <a:rPr lang="en-US" b="0" i="0" u="none" cap="none" spc="0" dirty="0" smtClean="0">
              <a:ln w="10160">
                <a:noFill/>
                <a:prstDash val="solid"/>
              </a:ln>
              <a:solidFill>
                <a:srgbClr val="F96A1B"/>
              </a:solidFill>
              <a:effectLst/>
            </a:rPr>
            <a:t>Mobile-ready in One Year</a:t>
          </a:r>
          <a:endParaRPr lang="en-US" b="0" dirty="0">
            <a:ln w="10160">
              <a:noFill/>
              <a:prstDash val="solid"/>
            </a:ln>
          </a:endParaRPr>
        </a:p>
      </dgm:t>
    </dgm:pt>
    <dgm:pt modelId="{451A6675-CCC7-AB4B-8DE0-C352CF14A080}" type="parTrans" cxnId="{43BEBBD6-F990-BB46-B70A-0E4617E5CFC1}">
      <dgm:prSet/>
      <dgm:spPr/>
      <dgm:t>
        <a:bodyPr/>
        <a:lstStyle/>
        <a:p>
          <a:endParaRPr lang="en-US"/>
        </a:p>
      </dgm:t>
    </dgm:pt>
    <dgm:pt modelId="{631DEE6D-8C3F-FB40-A04E-623B0DA4C8A6}" type="sibTrans" cxnId="{43BEBBD6-F990-BB46-B70A-0E4617E5CFC1}">
      <dgm:prSet/>
      <dgm:spPr/>
      <dgm:t>
        <a:bodyPr/>
        <a:lstStyle/>
        <a:p>
          <a:endParaRPr lang="en-US"/>
        </a:p>
      </dgm:t>
    </dgm:pt>
    <dgm:pt modelId="{F4DC06F9-E5E6-CE45-B98D-91333187E9FB}">
      <dgm:prSet phldrT="[Text]"/>
      <dgm:spPr/>
      <dgm:t>
        <a:bodyPr/>
        <a:lstStyle/>
        <a:p>
          <a:r>
            <a:rPr lang="en-US" b="0" i="0" u="none" cap="none" spc="0" dirty="0" smtClean="0">
              <a:ln w="10160">
                <a:noFill/>
                <a:prstDash val="solid"/>
              </a:ln>
              <a:solidFill>
                <a:srgbClr val="F96A1B"/>
              </a:solidFill>
              <a:effectLst/>
            </a:rPr>
            <a:t>5000 Simultaneous Connections</a:t>
          </a:r>
          <a:endParaRPr lang="en-US" b="0" dirty="0">
            <a:ln w="10160">
              <a:noFill/>
              <a:prstDash val="solid"/>
            </a:ln>
          </a:endParaRPr>
        </a:p>
      </dgm:t>
    </dgm:pt>
    <dgm:pt modelId="{A0A5A8A6-E413-7D47-BFE9-CC68FC38ABAC}" type="parTrans" cxnId="{40BA1C59-0C2B-B143-9B2D-57C24B7B4605}">
      <dgm:prSet/>
      <dgm:spPr/>
      <dgm:t>
        <a:bodyPr/>
        <a:lstStyle/>
        <a:p>
          <a:endParaRPr lang="en-US"/>
        </a:p>
      </dgm:t>
    </dgm:pt>
    <dgm:pt modelId="{BA178EB0-E4E8-4746-8463-25F7C49BAFEE}" type="sibTrans" cxnId="{40BA1C59-0C2B-B143-9B2D-57C24B7B4605}">
      <dgm:prSet/>
      <dgm:spPr/>
      <dgm:t>
        <a:bodyPr/>
        <a:lstStyle/>
        <a:p>
          <a:endParaRPr lang="en-US"/>
        </a:p>
      </dgm:t>
    </dgm:pt>
    <dgm:pt modelId="{63067CC6-E03F-D046-8EED-0CA03E2ED3B5}">
      <dgm:prSet phldrT="[Text]"/>
      <dgm:spPr/>
      <dgm:t>
        <a:bodyPr/>
        <a:lstStyle/>
        <a:p>
          <a:r>
            <a:rPr lang="en-US" b="0" i="0" u="none" cap="none" spc="0" dirty="0" smtClean="0">
              <a:ln w="10160">
                <a:noFill/>
                <a:prstDash val="solid"/>
              </a:ln>
              <a:solidFill>
                <a:srgbClr val="F96A1B"/>
              </a:solidFill>
              <a:effectLst/>
            </a:rPr>
            <a:t>Comply w/ FERPA</a:t>
          </a:r>
          <a:endParaRPr lang="en-US" b="0" dirty="0">
            <a:ln w="10160">
              <a:noFill/>
              <a:prstDash val="solid"/>
            </a:ln>
          </a:endParaRPr>
        </a:p>
      </dgm:t>
    </dgm:pt>
    <dgm:pt modelId="{C6C2A730-D1C6-9F41-8C50-6DAA740CED68}" type="parTrans" cxnId="{8990F6ED-5955-124E-8722-7047683E2CCC}">
      <dgm:prSet/>
      <dgm:spPr/>
      <dgm:t>
        <a:bodyPr/>
        <a:lstStyle/>
        <a:p>
          <a:endParaRPr lang="en-US"/>
        </a:p>
      </dgm:t>
    </dgm:pt>
    <dgm:pt modelId="{B39F3B62-8B45-7C4D-B109-CC86EC56CCF5}" type="sibTrans" cxnId="{8990F6ED-5955-124E-8722-7047683E2CCC}">
      <dgm:prSet/>
      <dgm:spPr/>
      <dgm:t>
        <a:bodyPr/>
        <a:lstStyle/>
        <a:p>
          <a:endParaRPr lang="en-US"/>
        </a:p>
      </dgm:t>
    </dgm:pt>
    <dgm:pt modelId="{A4D39120-9320-B141-B680-158D9C554801}">
      <dgm:prSet phldrT="[Text]"/>
      <dgm:spPr/>
      <dgm:t>
        <a:bodyPr/>
        <a:lstStyle/>
        <a:p>
          <a:r>
            <a:rPr lang="en-US" b="0" i="0" u="none" cap="none" spc="0" dirty="0" smtClean="0">
              <a:ln w="10160">
                <a:noFill/>
                <a:prstDash val="solid"/>
              </a:ln>
              <a:solidFill>
                <a:srgbClr val="F96A1B"/>
              </a:solidFill>
              <a:effectLst/>
            </a:rPr>
            <a:t>$50,000 Budget</a:t>
          </a:r>
          <a:endParaRPr lang="en-US" b="0" dirty="0">
            <a:ln w="10160">
              <a:noFill/>
              <a:prstDash val="solid"/>
            </a:ln>
          </a:endParaRPr>
        </a:p>
      </dgm:t>
    </dgm:pt>
    <dgm:pt modelId="{C16B1545-EFD9-3F4E-ABEE-67484DE49224}" type="parTrans" cxnId="{5A6ED093-DCBF-2549-A7A5-899C0DC9A915}">
      <dgm:prSet/>
      <dgm:spPr/>
      <dgm:t>
        <a:bodyPr/>
        <a:lstStyle/>
        <a:p>
          <a:endParaRPr lang="en-US"/>
        </a:p>
      </dgm:t>
    </dgm:pt>
    <dgm:pt modelId="{4B092B7B-F02C-3E40-8146-01EDE57587C9}" type="sibTrans" cxnId="{5A6ED093-DCBF-2549-A7A5-899C0DC9A915}">
      <dgm:prSet/>
      <dgm:spPr/>
      <dgm:t>
        <a:bodyPr/>
        <a:lstStyle/>
        <a:p>
          <a:endParaRPr lang="en-US"/>
        </a:p>
      </dgm:t>
    </dgm:pt>
    <dgm:pt modelId="{8FE9D29C-A257-5B45-844F-BA75D0912355}" type="pres">
      <dgm:prSet presAssocID="{8C6DAD01-0903-4F49-9FE5-1969A7B71317}" presName="Name0" presStyleCnt="0">
        <dgm:presLayoutVars>
          <dgm:chMax val="7"/>
          <dgm:chPref val="7"/>
          <dgm:dir/>
        </dgm:presLayoutVars>
      </dgm:prSet>
      <dgm:spPr/>
    </dgm:pt>
    <dgm:pt modelId="{559A5840-0C7A-F442-B192-169F85D68601}" type="pres">
      <dgm:prSet presAssocID="{8C6DAD01-0903-4F49-9FE5-1969A7B71317}" presName="Name1" presStyleCnt="0"/>
      <dgm:spPr/>
    </dgm:pt>
    <dgm:pt modelId="{9CBDA5B8-E725-6E4B-87C1-E1DC9FA81EA3}" type="pres">
      <dgm:prSet presAssocID="{860229BB-1D00-0E43-A8F1-888D1E5F6F61}" presName="picture_1" presStyleCnt="0"/>
      <dgm:spPr/>
    </dgm:pt>
    <dgm:pt modelId="{117D15A3-52F1-4145-B092-40BA4877FCB6}" type="pres">
      <dgm:prSet presAssocID="{860229BB-1D00-0E43-A8F1-888D1E5F6F61}" presName="pictureRepeatNode" presStyleLbl="alignImgPlace1" presStyleIdx="0" presStyleCnt="5" custScaleX="78260" custScaleY="78260"/>
      <dgm:spPr/>
    </dgm:pt>
    <dgm:pt modelId="{143436A0-280D-A843-ABB0-740B7F9347B5}" type="pres">
      <dgm:prSet presAssocID="{50FCB021-AE91-BB4B-A044-8D5F6ED818A6}" presName="text_1" presStyleLbl="node1" presStyleIdx="0" presStyleCnt="0" custScaleY="64995" custLinFactY="-100000" custLinFactNeighborX="7602" custLinFactNeighborY="-1138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001E64-B84C-AE47-908E-5DF80CCA969B}" type="pres">
      <dgm:prSet presAssocID="{6723F4D6-3348-3543-9BE0-1DCF46DE84D2}" presName="picture_2" presStyleCnt="0"/>
      <dgm:spPr/>
    </dgm:pt>
    <dgm:pt modelId="{640103A5-A8C8-BF49-BEE9-EEAA872B38F0}" type="pres">
      <dgm:prSet presAssocID="{6723F4D6-3348-3543-9BE0-1DCF46DE84D2}" presName="pictureRepeatNode" presStyleLbl="alignImgPlace1" presStyleIdx="1" presStyleCnt="5"/>
      <dgm:spPr/>
    </dgm:pt>
    <dgm:pt modelId="{8F6017A2-96FB-624B-95E7-EE6E01771CE6}" type="pres">
      <dgm:prSet presAssocID="{12A82376-5AB8-0A40-A9CB-CEB409439058}" presName="line_2" presStyleLbl="parChTrans1D1" presStyleIdx="0" presStyleCnt="4"/>
      <dgm:spPr/>
    </dgm:pt>
    <dgm:pt modelId="{D2C4B0D3-62C5-2341-A5FD-F301681DD40B}" type="pres">
      <dgm:prSet presAssocID="{12A82376-5AB8-0A40-A9CB-CEB409439058}" presName="textparent_2" presStyleLbl="node1" presStyleIdx="0" presStyleCnt="0"/>
      <dgm:spPr/>
    </dgm:pt>
    <dgm:pt modelId="{72575122-09C1-944F-B687-5DB8DA084420}" type="pres">
      <dgm:prSet presAssocID="{12A82376-5AB8-0A40-A9CB-CEB409439058}" presName="text_2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B5231C-4E3A-1844-A311-A39430C6D3D3}" type="pres">
      <dgm:prSet presAssocID="{6BF243EF-A6C5-4C40-A27F-777F358F6070}" presName="picture_3" presStyleCnt="0"/>
      <dgm:spPr/>
    </dgm:pt>
    <dgm:pt modelId="{9147C661-3B1A-D64C-BE9C-B6A92C646676}" type="pres">
      <dgm:prSet presAssocID="{6BF243EF-A6C5-4C40-A27F-777F358F6070}" presName="pictureRepeatNode" presStyleLbl="alignImgPlace1" presStyleIdx="2" presStyleCnt="5"/>
      <dgm:spPr/>
    </dgm:pt>
    <dgm:pt modelId="{3669CE67-DE98-A64F-AECB-C8ABE40F8C02}" type="pres">
      <dgm:prSet presAssocID="{BB79B970-D4C1-7C44-AC7E-A41824BEF780}" presName="line_3" presStyleLbl="parChTrans1D1" presStyleIdx="1" presStyleCnt="4"/>
      <dgm:spPr/>
    </dgm:pt>
    <dgm:pt modelId="{0A57D73C-4751-FA43-849E-65567721877C}" type="pres">
      <dgm:prSet presAssocID="{BB79B970-D4C1-7C44-AC7E-A41824BEF780}" presName="textparent_3" presStyleLbl="node1" presStyleIdx="0" presStyleCnt="0"/>
      <dgm:spPr/>
    </dgm:pt>
    <dgm:pt modelId="{98D1C876-1200-E14A-BA89-6CF91E1DEC8A}" type="pres">
      <dgm:prSet presAssocID="{BB79B970-D4C1-7C44-AC7E-A41824BEF780}" presName="text_3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1B474B-5EF9-AF43-9C42-7206B7700F88}" type="pres">
      <dgm:prSet presAssocID="{A6E7B05C-3C3E-E749-BB09-48C23274169E}" presName="picture_4" presStyleCnt="0"/>
      <dgm:spPr/>
    </dgm:pt>
    <dgm:pt modelId="{A842FE9B-9682-854B-9DD9-BD3A7B9A7976}" type="pres">
      <dgm:prSet presAssocID="{A6E7B05C-3C3E-E749-BB09-48C23274169E}" presName="pictureRepeatNode" presStyleLbl="alignImgPlace1" presStyleIdx="3" presStyleCnt="5"/>
      <dgm:spPr/>
    </dgm:pt>
    <dgm:pt modelId="{5936BFC9-5730-BC4E-B360-113117F15B36}" type="pres">
      <dgm:prSet presAssocID="{EAE2EA2D-A6C3-E14E-A274-728A07837B52}" presName="line_4" presStyleLbl="parChTrans1D1" presStyleIdx="2" presStyleCnt="4"/>
      <dgm:spPr/>
    </dgm:pt>
    <dgm:pt modelId="{FB86635A-B1B9-E641-A95D-509C641F3391}" type="pres">
      <dgm:prSet presAssocID="{EAE2EA2D-A6C3-E14E-A274-728A07837B52}" presName="textparent_4" presStyleLbl="node1" presStyleIdx="0" presStyleCnt="0"/>
      <dgm:spPr/>
    </dgm:pt>
    <dgm:pt modelId="{2EBE597B-D874-2C46-8B5D-0135A8ED4136}" type="pres">
      <dgm:prSet presAssocID="{EAE2EA2D-A6C3-E14E-A274-728A07837B52}" presName="text_4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24BC65-0336-3E46-B4D2-0DBDFDC91B32}" type="pres">
      <dgm:prSet presAssocID="{378D44B2-7C95-6D4D-92D2-4DA6B628A0BB}" presName="picture_5" presStyleCnt="0"/>
      <dgm:spPr/>
    </dgm:pt>
    <dgm:pt modelId="{1C6DFE04-B513-0747-B431-8F1C57584803}" type="pres">
      <dgm:prSet presAssocID="{378D44B2-7C95-6D4D-92D2-4DA6B628A0BB}" presName="pictureRepeatNode" presStyleLbl="alignImgPlace1" presStyleIdx="4" presStyleCnt="5" custScaleY="100902"/>
      <dgm:spPr/>
    </dgm:pt>
    <dgm:pt modelId="{D8C47176-0BE8-8C43-B1C1-0621EB3A492E}" type="pres">
      <dgm:prSet presAssocID="{7E4A199A-8EC7-4942-90CE-42F553A6089D}" presName="line_5" presStyleLbl="parChTrans1D1" presStyleIdx="3" presStyleCnt="4"/>
      <dgm:spPr/>
    </dgm:pt>
    <dgm:pt modelId="{DF2AFBCD-00D9-D745-8E34-A9AF6CF88C8E}" type="pres">
      <dgm:prSet presAssocID="{7E4A199A-8EC7-4942-90CE-42F553A6089D}" presName="textparent_5" presStyleLbl="node1" presStyleIdx="0" presStyleCnt="0"/>
      <dgm:spPr/>
    </dgm:pt>
    <dgm:pt modelId="{EEC88175-4D50-BD46-91B3-D5E5E921022B}" type="pres">
      <dgm:prSet presAssocID="{7E4A199A-8EC7-4942-90CE-42F553A6089D}" presName="text_5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AF946E-82B5-F14D-8880-872317773525}" type="presOf" srcId="{416F2C1E-5ED9-B148-AB03-7366EB663997}" destId="{2EBE597B-D874-2C46-8B5D-0135A8ED4136}" srcOrd="0" destOrd="3" presId="urn:microsoft.com/office/officeart/2008/layout/CircularPictureCallout"/>
    <dgm:cxn modelId="{5A6ED093-DCBF-2549-A7A5-899C0DC9A915}" srcId="{7E4A199A-8EC7-4942-90CE-42F553A6089D}" destId="{A4D39120-9320-B141-B680-158D9C554801}" srcOrd="3" destOrd="0" parTransId="{C16B1545-EFD9-3F4E-ABEE-67484DE49224}" sibTransId="{4B092B7B-F02C-3E40-8146-01EDE57587C9}"/>
    <dgm:cxn modelId="{15BF137A-A338-4F4F-96FA-7C32C12BD131}" srcId="{8C6DAD01-0903-4F49-9FE5-1969A7B71317}" destId="{50FCB021-AE91-BB4B-A044-8D5F6ED818A6}" srcOrd="0" destOrd="0" parTransId="{49BC2ACF-E703-914D-843A-60F9723526F3}" sibTransId="{860229BB-1D00-0E43-A8F1-888D1E5F6F61}"/>
    <dgm:cxn modelId="{AFA7386D-3F50-8B4B-B85F-41ABE98738AA}" type="presOf" srcId="{F4DC06F9-E5E6-CE45-B98D-91333187E9FB}" destId="{EEC88175-4D50-BD46-91B3-D5E5E921022B}" srcOrd="0" destOrd="2" presId="urn:microsoft.com/office/officeart/2008/layout/CircularPictureCallout"/>
    <dgm:cxn modelId="{A3FE3EC4-C488-9547-898C-D91826CB9D30}" type="presOf" srcId="{BB79B970-D4C1-7C44-AC7E-A41824BEF780}" destId="{98D1C876-1200-E14A-BA89-6CF91E1DEC8A}" srcOrd="0" destOrd="0" presId="urn:microsoft.com/office/officeart/2008/layout/CircularPictureCallout"/>
    <dgm:cxn modelId="{4A0A023C-960F-8440-8765-D3D0776ED418}" type="presOf" srcId="{6BF243EF-A6C5-4C40-A27F-777F358F6070}" destId="{9147C661-3B1A-D64C-BE9C-B6A92C646676}" srcOrd="0" destOrd="0" presId="urn:microsoft.com/office/officeart/2008/layout/CircularPictureCallout"/>
    <dgm:cxn modelId="{73B51AD2-EB1F-B244-AA2A-7EAF5D1F95E3}" srcId="{8C6DAD01-0903-4F49-9FE5-1969A7B71317}" destId="{12A82376-5AB8-0A40-A9CB-CEB409439058}" srcOrd="1" destOrd="0" parTransId="{9F187B35-618D-AE40-906B-44A7F8A4E668}" sibTransId="{6723F4D6-3348-3543-9BE0-1DCF46DE84D2}"/>
    <dgm:cxn modelId="{FEF6E2BD-FCF3-BE43-A6A8-16CAD6AA0FE2}" type="presOf" srcId="{7E4A199A-8EC7-4942-90CE-42F553A6089D}" destId="{EEC88175-4D50-BD46-91B3-D5E5E921022B}" srcOrd="0" destOrd="0" presId="urn:microsoft.com/office/officeart/2008/layout/CircularPictureCallout"/>
    <dgm:cxn modelId="{5285DD9C-22E7-DB45-BB1B-23545867BF07}" type="presOf" srcId="{2A4BD3A2-1970-A34C-BDBD-6F2804E29782}" destId="{2EBE597B-D874-2C46-8B5D-0135A8ED4136}" srcOrd="0" destOrd="1" presId="urn:microsoft.com/office/officeart/2008/layout/CircularPictureCallout"/>
    <dgm:cxn modelId="{6BC571E1-4BEB-D84A-B139-88CC35510E42}" srcId="{8C6DAD01-0903-4F49-9FE5-1969A7B71317}" destId="{EAE2EA2D-A6C3-E14E-A274-728A07837B52}" srcOrd="3" destOrd="0" parTransId="{AF75F7C5-5E10-D04E-AD12-206A2799380C}" sibTransId="{A6E7B05C-3C3E-E749-BB09-48C23274169E}"/>
    <dgm:cxn modelId="{E5233B87-0470-F14A-968D-0D73CED33E2C}" type="presOf" srcId="{686F4A0F-C963-7F41-9312-ECF4EB870CB9}" destId="{2EBE597B-D874-2C46-8B5D-0135A8ED4136}" srcOrd="0" destOrd="2" presId="urn:microsoft.com/office/officeart/2008/layout/CircularPictureCallout"/>
    <dgm:cxn modelId="{38ADCB0F-6208-1D4A-9F0D-5717636FECE9}" type="presOf" srcId="{EAE2EA2D-A6C3-E14E-A274-728A07837B52}" destId="{2EBE597B-D874-2C46-8B5D-0135A8ED4136}" srcOrd="0" destOrd="0" presId="urn:microsoft.com/office/officeart/2008/layout/CircularPictureCallout"/>
    <dgm:cxn modelId="{53870494-E048-DC4E-ACCB-FD3D1F4EF7C2}" type="presOf" srcId="{65E8511C-BD4B-CD4B-BED0-ABDD1169DB9F}" destId="{143436A0-280D-A843-ABB0-740B7F9347B5}" srcOrd="0" destOrd="1" presId="urn:microsoft.com/office/officeart/2008/layout/CircularPictureCallout"/>
    <dgm:cxn modelId="{ED09C433-7F87-3041-B674-C876A091AB39}" type="presOf" srcId="{19B33F55-363F-9B40-AA11-55262D47EE3A}" destId="{98D1C876-1200-E14A-BA89-6CF91E1DEC8A}" srcOrd="0" destOrd="1" presId="urn:microsoft.com/office/officeart/2008/layout/CircularPictureCallout"/>
    <dgm:cxn modelId="{46139C0D-1F2F-0A41-9382-05631449CCA8}" srcId="{50FCB021-AE91-BB4B-A044-8D5F6ED818A6}" destId="{65E8511C-BD4B-CD4B-BED0-ABDD1169DB9F}" srcOrd="0" destOrd="0" parTransId="{77B4A29E-0918-3547-B094-6B2EB1E802F2}" sibTransId="{4116D18E-9755-2A4E-98EC-99A9E236C12C}"/>
    <dgm:cxn modelId="{C8975E95-9C78-2249-997A-8D7CE050EE31}" srcId="{12A82376-5AB8-0A40-A9CB-CEB409439058}" destId="{4EAF943C-CF9A-0B4D-B3FF-3FEF074C984F}" srcOrd="0" destOrd="0" parTransId="{3799EC4C-C85D-CE40-99C7-3C519292D61B}" sibTransId="{C639BBE9-D0F8-4043-9069-573BD1C2E891}"/>
    <dgm:cxn modelId="{00BD8A46-6638-FD4F-B4F8-4770A10EC7BC}" type="presOf" srcId="{A6E7B05C-3C3E-E749-BB09-48C23274169E}" destId="{A842FE9B-9682-854B-9DD9-BD3A7B9A7976}" srcOrd="0" destOrd="0" presId="urn:microsoft.com/office/officeart/2008/layout/CircularPictureCallout"/>
    <dgm:cxn modelId="{70E7C4BD-BE09-6E4E-AC27-9932FA5CAE40}" type="presOf" srcId="{12A82376-5AB8-0A40-A9CB-CEB409439058}" destId="{72575122-09C1-944F-B687-5DB8DA084420}" srcOrd="0" destOrd="0" presId="urn:microsoft.com/office/officeart/2008/layout/CircularPictureCallout"/>
    <dgm:cxn modelId="{86D6ECD3-C16C-464F-98F6-B61351F1D870}" type="presOf" srcId="{50FCB021-AE91-BB4B-A044-8D5F6ED818A6}" destId="{143436A0-280D-A843-ABB0-740B7F9347B5}" srcOrd="0" destOrd="0" presId="urn:microsoft.com/office/officeart/2008/layout/CircularPictureCallout"/>
    <dgm:cxn modelId="{43BEBBD6-F990-BB46-B70A-0E4617E5CFC1}" srcId="{EAE2EA2D-A6C3-E14E-A274-728A07837B52}" destId="{416F2C1E-5ED9-B148-AB03-7366EB663997}" srcOrd="2" destOrd="0" parTransId="{451A6675-CCC7-AB4B-8DE0-C352CF14A080}" sibTransId="{631DEE6D-8C3F-FB40-A04E-623B0DA4C8A6}"/>
    <dgm:cxn modelId="{A4A9D51D-AA71-DE4B-96FD-F8B269ABEE3B}" type="presOf" srcId="{A4D39120-9320-B141-B680-158D9C554801}" destId="{EEC88175-4D50-BD46-91B3-D5E5E921022B}" srcOrd="0" destOrd="4" presId="urn:microsoft.com/office/officeart/2008/layout/CircularPictureCallout"/>
    <dgm:cxn modelId="{40BA1C59-0C2B-B143-9B2D-57C24B7B4605}" srcId="{7E4A199A-8EC7-4942-90CE-42F553A6089D}" destId="{F4DC06F9-E5E6-CE45-B98D-91333187E9FB}" srcOrd="1" destOrd="0" parTransId="{A0A5A8A6-E413-7D47-BFE9-CC68FC38ABAC}" sibTransId="{BA178EB0-E4E8-4746-8463-25F7C49BAFEE}"/>
    <dgm:cxn modelId="{7CA1E7C3-3EE8-8E44-AE40-9AD83CB6D1D1}" type="presOf" srcId="{63067CC6-E03F-D046-8EED-0CA03E2ED3B5}" destId="{EEC88175-4D50-BD46-91B3-D5E5E921022B}" srcOrd="0" destOrd="3" presId="urn:microsoft.com/office/officeart/2008/layout/CircularPictureCallout"/>
    <dgm:cxn modelId="{4FC4DC0E-284D-7D4D-8787-3ADC50165950}" srcId="{8C6DAD01-0903-4F49-9FE5-1969A7B71317}" destId="{BB79B970-D4C1-7C44-AC7E-A41824BEF780}" srcOrd="2" destOrd="0" parTransId="{F47DBCFC-807C-2548-AFAD-685D1B14CE61}" sibTransId="{6BF243EF-A6C5-4C40-A27F-777F358F6070}"/>
    <dgm:cxn modelId="{31296EE3-C3E7-B54B-AAB0-D980DAC429B3}" type="presOf" srcId="{0AD1F56C-A644-9845-AFB3-2C0DC3BABDD1}" destId="{EEC88175-4D50-BD46-91B3-D5E5E921022B}" srcOrd="0" destOrd="1" presId="urn:microsoft.com/office/officeart/2008/layout/CircularPictureCallout"/>
    <dgm:cxn modelId="{476677F4-8D15-7D42-BB4E-0BA27E22352E}" type="presOf" srcId="{860229BB-1D00-0E43-A8F1-888D1E5F6F61}" destId="{117D15A3-52F1-4145-B092-40BA4877FCB6}" srcOrd="0" destOrd="0" presId="urn:microsoft.com/office/officeart/2008/layout/CircularPictureCallout"/>
    <dgm:cxn modelId="{2C2627AB-A63D-2044-A993-012E0983CC34}" srcId="{EAE2EA2D-A6C3-E14E-A274-728A07837B52}" destId="{686F4A0F-C963-7F41-9312-ECF4EB870CB9}" srcOrd="1" destOrd="0" parTransId="{ACE1C920-6CFE-0442-9132-2AE9E5A8CC45}" sibTransId="{90EBFFAF-99A0-FE40-AB2C-D3CFE2371B99}"/>
    <dgm:cxn modelId="{F30DF199-A41E-844A-91A9-58A5CF868FE1}" type="presOf" srcId="{6723F4D6-3348-3543-9BE0-1DCF46DE84D2}" destId="{640103A5-A8C8-BF49-BEE9-EEAA872B38F0}" srcOrd="0" destOrd="0" presId="urn:microsoft.com/office/officeart/2008/layout/CircularPictureCallout"/>
    <dgm:cxn modelId="{8990F6ED-5955-124E-8722-7047683E2CCC}" srcId="{7E4A199A-8EC7-4942-90CE-42F553A6089D}" destId="{63067CC6-E03F-D046-8EED-0CA03E2ED3B5}" srcOrd="2" destOrd="0" parTransId="{C6C2A730-D1C6-9F41-8C50-6DAA740CED68}" sibTransId="{B39F3B62-8B45-7C4D-B109-CC86EC56CCF5}"/>
    <dgm:cxn modelId="{46633A8F-7079-4344-971B-5335FF811B06}" type="presOf" srcId="{4EAF943C-CF9A-0B4D-B3FF-3FEF074C984F}" destId="{72575122-09C1-944F-B687-5DB8DA084420}" srcOrd="0" destOrd="1" presId="urn:microsoft.com/office/officeart/2008/layout/CircularPictureCallout"/>
    <dgm:cxn modelId="{4D674174-8C14-064E-A526-D4731C39576E}" srcId="{8C6DAD01-0903-4F49-9FE5-1969A7B71317}" destId="{7E4A199A-8EC7-4942-90CE-42F553A6089D}" srcOrd="4" destOrd="0" parTransId="{217D1BDF-A48B-CB4C-845E-E44339B41789}" sibTransId="{378D44B2-7C95-6D4D-92D2-4DA6B628A0BB}"/>
    <dgm:cxn modelId="{8D5A69E0-44A9-8649-9BD1-8BAD2A9CBCAA}" type="presOf" srcId="{8C6DAD01-0903-4F49-9FE5-1969A7B71317}" destId="{8FE9D29C-A257-5B45-844F-BA75D0912355}" srcOrd="0" destOrd="0" presId="urn:microsoft.com/office/officeart/2008/layout/CircularPictureCallout"/>
    <dgm:cxn modelId="{9DC4E875-8921-544B-A43D-3C734A38D61C}" type="presOf" srcId="{378D44B2-7C95-6D4D-92D2-4DA6B628A0BB}" destId="{1C6DFE04-B513-0747-B431-8F1C57584803}" srcOrd="0" destOrd="0" presId="urn:microsoft.com/office/officeart/2008/layout/CircularPictureCallout"/>
    <dgm:cxn modelId="{DE0CD9AF-1E2B-3F40-9A78-A4DEF3698711}" srcId="{7E4A199A-8EC7-4942-90CE-42F553A6089D}" destId="{0AD1F56C-A644-9845-AFB3-2C0DC3BABDD1}" srcOrd="0" destOrd="0" parTransId="{7F84A26E-5AD6-5F40-BC5E-F505CB16779F}" sibTransId="{0A9CA572-4EB6-7641-8A53-FC05C2B6DF85}"/>
    <dgm:cxn modelId="{8A1DEB85-658C-264D-9385-FC3C7D8451DA}" srcId="{BB79B970-D4C1-7C44-AC7E-A41824BEF780}" destId="{19B33F55-363F-9B40-AA11-55262D47EE3A}" srcOrd="0" destOrd="0" parTransId="{D576FD92-B243-1D4D-9F57-082C250899BD}" sibTransId="{03B552DB-516E-5B42-BFCE-CB5E422E5738}"/>
    <dgm:cxn modelId="{596F36ED-94A7-C14C-97A4-657FBE976383}" srcId="{EAE2EA2D-A6C3-E14E-A274-728A07837B52}" destId="{2A4BD3A2-1970-A34C-BDBD-6F2804E29782}" srcOrd="0" destOrd="0" parTransId="{6ED1E46F-8849-0D4E-98D3-974642F95CF1}" sibTransId="{C30EE45C-F1E5-8047-AE25-B3B6A6D9FFEB}"/>
    <dgm:cxn modelId="{13D27F70-2AD1-D746-A674-26D08F803C29}" type="presParOf" srcId="{8FE9D29C-A257-5B45-844F-BA75D0912355}" destId="{559A5840-0C7A-F442-B192-169F85D68601}" srcOrd="0" destOrd="0" presId="urn:microsoft.com/office/officeart/2008/layout/CircularPictureCallout"/>
    <dgm:cxn modelId="{2887E120-89D8-404C-BD78-56A3A4AE1F13}" type="presParOf" srcId="{559A5840-0C7A-F442-B192-169F85D68601}" destId="{9CBDA5B8-E725-6E4B-87C1-E1DC9FA81EA3}" srcOrd="0" destOrd="0" presId="urn:microsoft.com/office/officeart/2008/layout/CircularPictureCallout"/>
    <dgm:cxn modelId="{0F21112D-7574-1941-B02F-FF0CBE18CC7E}" type="presParOf" srcId="{9CBDA5B8-E725-6E4B-87C1-E1DC9FA81EA3}" destId="{117D15A3-52F1-4145-B092-40BA4877FCB6}" srcOrd="0" destOrd="0" presId="urn:microsoft.com/office/officeart/2008/layout/CircularPictureCallout"/>
    <dgm:cxn modelId="{4F74CDA1-7FE8-7644-8829-DF400C0B5689}" type="presParOf" srcId="{559A5840-0C7A-F442-B192-169F85D68601}" destId="{143436A0-280D-A843-ABB0-740B7F9347B5}" srcOrd="1" destOrd="0" presId="urn:microsoft.com/office/officeart/2008/layout/CircularPictureCallout"/>
    <dgm:cxn modelId="{637B6066-A9A8-0D4C-8A3B-76027E3D6AD4}" type="presParOf" srcId="{559A5840-0C7A-F442-B192-169F85D68601}" destId="{98001E64-B84C-AE47-908E-5DF80CCA969B}" srcOrd="2" destOrd="0" presId="urn:microsoft.com/office/officeart/2008/layout/CircularPictureCallout"/>
    <dgm:cxn modelId="{8070338E-79E0-E640-82ED-0217600BC2E7}" type="presParOf" srcId="{98001E64-B84C-AE47-908E-5DF80CCA969B}" destId="{640103A5-A8C8-BF49-BEE9-EEAA872B38F0}" srcOrd="0" destOrd="0" presId="urn:microsoft.com/office/officeart/2008/layout/CircularPictureCallout"/>
    <dgm:cxn modelId="{8635BA8C-9409-704D-A735-7328D9C9502F}" type="presParOf" srcId="{559A5840-0C7A-F442-B192-169F85D68601}" destId="{8F6017A2-96FB-624B-95E7-EE6E01771CE6}" srcOrd="3" destOrd="0" presId="urn:microsoft.com/office/officeart/2008/layout/CircularPictureCallout"/>
    <dgm:cxn modelId="{B1837442-604A-F444-B6DD-258AE6AEE737}" type="presParOf" srcId="{559A5840-0C7A-F442-B192-169F85D68601}" destId="{D2C4B0D3-62C5-2341-A5FD-F301681DD40B}" srcOrd="4" destOrd="0" presId="urn:microsoft.com/office/officeart/2008/layout/CircularPictureCallout"/>
    <dgm:cxn modelId="{BE3F6C0E-8605-8D46-AEE0-AB478F10E4B6}" type="presParOf" srcId="{D2C4B0D3-62C5-2341-A5FD-F301681DD40B}" destId="{72575122-09C1-944F-B687-5DB8DA084420}" srcOrd="0" destOrd="0" presId="urn:microsoft.com/office/officeart/2008/layout/CircularPictureCallout"/>
    <dgm:cxn modelId="{735FD8B0-B396-9B49-984E-982976C146D4}" type="presParOf" srcId="{559A5840-0C7A-F442-B192-169F85D68601}" destId="{56B5231C-4E3A-1844-A311-A39430C6D3D3}" srcOrd="5" destOrd="0" presId="urn:microsoft.com/office/officeart/2008/layout/CircularPictureCallout"/>
    <dgm:cxn modelId="{779E7137-B49E-7A48-BF83-C72499556E2A}" type="presParOf" srcId="{56B5231C-4E3A-1844-A311-A39430C6D3D3}" destId="{9147C661-3B1A-D64C-BE9C-B6A92C646676}" srcOrd="0" destOrd="0" presId="urn:microsoft.com/office/officeart/2008/layout/CircularPictureCallout"/>
    <dgm:cxn modelId="{A334F1CF-E24D-C042-8824-3A531664BFD4}" type="presParOf" srcId="{559A5840-0C7A-F442-B192-169F85D68601}" destId="{3669CE67-DE98-A64F-AECB-C8ABE40F8C02}" srcOrd="6" destOrd="0" presId="urn:microsoft.com/office/officeart/2008/layout/CircularPictureCallout"/>
    <dgm:cxn modelId="{C650D486-3013-5346-B07E-77EC7599B46A}" type="presParOf" srcId="{559A5840-0C7A-F442-B192-169F85D68601}" destId="{0A57D73C-4751-FA43-849E-65567721877C}" srcOrd="7" destOrd="0" presId="urn:microsoft.com/office/officeart/2008/layout/CircularPictureCallout"/>
    <dgm:cxn modelId="{36719D60-BB14-BF4C-9807-C552C286879B}" type="presParOf" srcId="{0A57D73C-4751-FA43-849E-65567721877C}" destId="{98D1C876-1200-E14A-BA89-6CF91E1DEC8A}" srcOrd="0" destOrd="0" presId="urn:microsoft.com/office/officeart/2008/layout/CircularPictureCallout"/>
    <dgm:cxn modelId="{D5043A09-1C8E-024D-8A0D-C793EF1D51D6}" type="presParOf" srcId="{559A5840-0C7A-F442-B192-169F85D68601}" destId="{FD1B474B-5EF9-AF43-9C42-7206B7700F88}" srcOrd="8" destOrd="0" presId="urn:microsoft.com/office/officeart/2008/layout/CircularPictureCallout"/>
    <dgm:cxn modelId="{DE5D08AC-2937-1D44-8EC1-320716683DB5}" type="presParOf" srcId="{FD1B474B-5EF9-AF43-9C42-7206B7700F88}" destId="{A842FE9B-9682-854B-9DD9-BD3A7B9A7976}" srcOrd="0" destOrd="0" presId="urn:microsoft.com/office/officeart/2008/layout/CircularPictureCallout"/>
    <dgm:cxn modelId="{50D2D134-18B0-E043-AFD7-657057EEAFFD}" type="presParOf" srcId="{559A5840-0C7A-F442-B192-169F85D68601}" destId="{5936BFC9-5730-BC4E-B360-113117F15B36}" srcOrd="9" destOrd="0" presId="urn:microsoft.com/office/officeart/2008/layout/CircularPictureCallout"/>
    <dgm:cxn modelId="{0407B538-4106-294E-AA11-D4A8992F0588}" type="presParOf" srcId="{559A5840-0C7A-F442-B192-169F85D68601}" destId="{FB86635A-B1B9-E641-A95D-509C641F3391}" srcOrd="10" destOrd="0" presId="urn:microsoft.com/office/officeart/2008/layout/CircularPictureCallout"/>
    <dgm:cxn modelId="{003DC13F-7F13-4B4D-9A27-571D0974B9AE}" type="presParOf" srcId="{FB86635A-B1B9-E641-A95D-509C641F3391}" destId="{2EBE597B-D874-2C46-8B5D-0135A8ED4136}" srcOrd="0" destOrd="0" presId="urn:microsoft.com/office/officeart/2008/layout/CircularPictureCallout"/>
    <dgm:cxn modelId="{E975439C-6CAF-0140-A325-1837C7356AAB}" type="presParOf" srcId="{559A5840-0C7A-F442-B192-169F85D68601}" destId="{1A24BC65-0336-3E46-B4D2-0DBDFDC91B32}" srcOrd="11" destOrd="0" presId="urn:microsoft.com/office/officeart/2008/layout/CircularPictureCallout"/>
    <dgm:cxn modelId="{E918835D-D158-8B46-8ED3-A6707DCFB9A8}" type="presParOf" srcId="{1A24BC65-0336-3E46-B4D2-0DBDFDC91B32}" destId="{1C6DFE04-B513-0747-B431-8F1C57584803}" srcOrd="0" destOrd="0" presId="urn:microsoft.com/office/officeart/2008/layout/CircularPictureCallout"/>
    <dgm:cxn modelId="{336A1DA1-89F6-AD4C-B8CC-061ACCED6823}" type="presParOf" srcId="{559A5840-0C7A-F442-B192-169F85D68601}" destId="{D8C47176-0BE8-8C43-B1C1-0621EB3A492E}" srcOrd="12" destOrd="0" presId="urn:microsoft.com/office/officeart/2008/layout/CircularPictureCallout"/>
    <dgm:cxn modelId="{B305774A-37BC-C548-9B4A-67188F89F28A}" type="presParOf" srcId="{559A5840-0C7A-F442-B192-169F85D68601}" destId="{DF2AFBCD-00D9-D745-8E34-A9AF6CF88C8E}" srcOrd="13" destOrd="0" presId="urn:microsoft.com/office/officeart/2008/layout/CircularPictureCallout"/>
    <dgm:cxn modelId="{9CD5AD46-0857-4349-AC13-FD7104F742AA}" type="presParOf" srcId="{DF2AFBCD-00D9-D745-8E34-A9AF6CF88C8E}" destId="{EEC88175-4D50-BD46-91B3-D5E5E921022B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47176-0BE8-8C43-B1C1-0621EB3A492E}">
      <dsp:nvSpPr>
        <dsp:cNvPr id="0" name=""/>
        <dsp:cNvSpPr/>
      </dsp:nvSpPr>
      <dsp:spPr>
        <a:xfrm>
          <a:off x="2063550" y="4659497"/>
          <a:ext cx="4503420" cy="0"/>
        </a:xfrm>
        <a:prstGeom prst="line">
          <a:avLst/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6BFC9-5730-BC4E-B360-113117F15B36}">
      <dsp:nvSpPr>
        <dsp:cNvPr id="0" name=""/>
        <dsp:cNvSpPr/>
      </dsp:nvSpPr>
      <dsp:spPr>
        <a:xfrm>
          <a:off x="2063550" y="3548501"/>
          <a:ext cx="3749039" cy="0"/>
        </a:xfrm>
        <a:prstGeom prst="line">
          <a:avLst/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69CE67-DE98-A64F-AECB-C8ABE40F8C02}">
      <dsp:nvSpPr>
        <dsp:cNvPr id="0" name=""/>
        <dsp:cNvSpPr/>
      </dsp:nvSpPr>
      <dsp:spPr>
        <a:xfrm>
          <a:off x="2063550" y="2204333"/>
          <a:ext cx="3749039" cy="0"/>
        </a:xfrm>
        <a:prstGeom prst="line">
          <a:avLst/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6017A2-96FB-624B-95E7-EE6E01771CE6}">
      <dsp:nvSpPr>
        <dsp:cNvPr id="0" name=""/>
        <dsp:cNvSpPr/>
      </dsp:nvSpPr>
      <dsp:spPr>
        <a:xfrm>
          <a:off x="2063550" y="1093337"/>
          <a:ext cx="4503420" cy="0"/>
        </a:xfrm>
        <a:prstGeom prst="line">
          <a:avLst/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D15A3-52F1-4145-B092-40BA4877FCB6}">
      <dsp:nvSpPr>
        <dsp:cNvPr id="0" name=""/>
        <dsp:cNvSpPr/>
      </dsp:nvSpPr>
      <dsp:spPr>
        <a:xfrm>
          <a:off x="274527" y="1087394"/>
          <a:ext cx="3578047" cy="357804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3436A0-280D-A843-ABB0-740B7F9347B5}">
      <dsp:nvSpPr>
        <dsp:cNvPr id="0" name=""/>
        <dsp:cNvSpPr/>
      </dsp:nvSpPr>
      <dsp:spPr>
        <a:xfrm>
          <a:off x="822951" y="56476"/>
          <a:ext cx="2926080" cy="980618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cap="none" spc="0" dirty="0" smtClean="0">
              <a:ln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All Parties:</a:t>
          </a:r>
          <a:endParaRPr lang="en-US" sz="2300" b="0" kern="1200" cap="none" spc="0" dirty="0">
            <a:ln>
              <a:prstDash val="solid"/>
            </a:ln>
            <a:solidFill>
              <a:schemeClr val="accent4">
                <a:lumMod val="60000"/>
                <a:lumOff val="40000"/>
              </a:schemeClr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  <a:p>
          <a:pPr marL="173736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u="none" kern="1200" cap="none" spc="0" dirty="0" smtClean="0">
              <a:ln w="10160">
                <a:noFill/>
                <a:prstDash val="solid"/>
              </a:ln>
              <a:solidFill>
                <a:srgbClr val="F96A1B"/>
              </a:solidFill>
              <a:effectLst/>
            </a:rPr>
            <a:t>24/7 Access during registration period</a:t>
          </a:r>
          <a:endParaRPr lang="en-US" sz="1800" b="0" i="0" u="none" kern="1200" cap="none" spc="0" dirty="0">
            <a:ln w="10160">
              <a:noFill/>
              <a:prstDash val="solid"/>
            </a:ln>
            <a:solidFill>
              <a:srgbClr val="F96A1B"/>
            </a:solidFill>
            <a:effectLst/>
          </a:endParaRPr>
        </a:p>
      </dsp:txBody>
      <dsp:txXfrm>
        <a:off x="822951" y="56476"/>
        <a:ext cx="2926080" cy="980618"/>
      </dsp:txXfrm>
    </dsp:sp>
    <dsp:sp modelId="{640103A5-A8C8-BF49-BEE9-EEAA872B38F0}">
      <dsp:nvSpPr>
        <dsp:cNvPr id="0" name=""/>
        <dsp:cNvSpPr/>
      </dsp:nvSpPr>
      <dsp:spPr>
        <a:xfrm>
          <a:off x="6064050" y="590417"/>
          <a:ext cx="1005840" cy="100584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575122-09C1-944F-B687-5DB8DA084420}">
      <dsp:nvSpPr>
        <dsp:cNvPr id="0" name=""/>
        <dsp:cNvSpPr/>
      </dsp:nvSpPr>
      <dsp:spPr>
        <a:xfrm>
          <a:off x="7069890" y="590417"/>
          <a:ext cx="705945" cy="100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0" rIns="4953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cap="none" spc="0" dirty="0" smtClean="0">
              <a:ln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Student:</a:t>
          </a:r>
          <a:endParaRPr lang="en-US" sz="1300" b="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i="0" u="none" kern="1200" cap="none" spc="0" dirty="0" smtClean="0">
              <a:ln w="10160">
                <a:noFill/>
                <a:prstDash val="solid"/>
              </a:ln>
              <a:solidFill>
                <a:srgbClr val="F96A1B"/>
              </a:solidFill>
              <a:effectLst/>
            </a:rPr>
            <a:t>No Privacy Concern</a:t>
          </a:r>
          <a:endParaRPr lang="en-US" sz="1000" b="0" kern="1200" dirty="0">
            <a:ln w="10160">
              <a:noFill/>
              <a:prstDash val="solid"/>
            </a:ln>
          </a:endParaRPr>
        </a:p>
      </dsp:txBody>
      <dsp:txXfrm>
        <a:off x="7069890" y="590417"/>
        <a:ext cx="705945" cy="1005840"/>
      </dsp:txXfrm>
    </dsp:sp>
    <dsp:sp modelId="{9147C661-3B1A-D64C-BE9C-B6A92C646676}">
      <dsp:nvSpPr>
        <dsp:cNvPr id="0" name=""/>
        <dsp:cNvSpPr/>
      </dsp:nvSpPr>
      <dsp:spPr>
        <a:xfrm>
          <a:off x="5309670" y="1701413"/>
          <a:ext cx="1005840" cy="100584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D1C876-1200-E14A-BA89-6CF91E1DEC8A}">
      <dsp:nvSpPr>
        <dsp:cNvPr id="0" name=""/>
        <dsp:cNvSpPr/>
      </dsp:nvSpPr>
      <dsp:spPr>
        <a:xfrm>
          <a:off x="6315510" y="1701413"/>
          <a:ext cx="846963" cy="100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0" rIns="4953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cap="none" spc="0" dirty="0" smtClean="0">
              <a:ln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IT Manager:</a:t>
          </a:r>
          <a:endParaRPr lang="en-US" sz="1300" b="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i="0" u="none" kern="1200" cap="none" spc="0" dirty="0" smtClean="0">
              <a:ln w="10160">
                <a:noFill/>
                <a:prstDash val="solid"/>
              </a:ln>
              <a:solidFill>
                <a:srgbClr val="F96A1B"/>
              </a:solidFill>
              <a:effectLst/>
            </a:rPr>
            <a:t>Different Permissions per user</a:t>
          </a:r>
          <a:endParaRPr lang="en-US" sz="1000" b="0" kern="1200" dirty="0">
            <a:ln w="10160">
              <a:noFill/>
              <a:prstDash val="solid"/>
            </a:ln>
          </a:endParaRPr>
        </a:p>
      </dsp:txBody>
      <dsp:txXfrm>
        <a:off x="6315510" y="1701413"/>
        <a:ext cx="846963" cy="1005840"/>
      </dsp:txXfrm>
    </dsp:sp>
    <dsp:sp modelId="{A842FE9B-9682-854B-9DD9-BD3A7B9A7976}">
      <dsp:nvSpPr>
        <dsp:cNvPr id="0" name=""/>
        <dsp:cNvSpPr/>
      </dsp:nvSpPr>
      <dsp:spPr>
        <a:xfrm>
          <a:off x="5309670" y="3045581"/>
          <a:ext cx="1005840" cy="1005840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BE597B-D874-2C46-8B5D-0135A8ED4136}">
      <dsp:nvSpPr>
        <dsp:cNvPr id="0" name=""/>
        <dsp:cNvSpPr/>
      </dsp:nvSpPr>
      <dsp:spPr>
        <a:xfrm>
          <a:off x="6315510" y="3045581"/>
          <a:ext cx="1433322" cy="100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0" rIns="4953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cap="none" spc="0" dirty="0" smtClean="0">
              <a:ln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Graduate Advisor:</a:t>
          </a:r>
          <a:endParaRPr lang="en-US" sz="1300" b="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i="0" u="none" kern="1200" cap="none" spc="0" dirty="0" smtClean="0">
              <a:ln w="10160">
                <a:noFill/>
                <a:prstDash val="solid"/>
              </a:ln>
              <a:solidFill>
                <a:srgbClr val="F96A1B"/>
              </a:solidFill>
              <a:effectLst/>
            </a:rPr>
            <a:t>Metrics for Assessment</a:t>
          </a:r>
          <a:endParaRPr lang="en-US" sz="1000" b="0" kern="1200" dirty="0">
            <a:ln w="10160">
              <a:noFill/>
              <a:prstDash val="solid"/>
            </a:ln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i="0" u="none" kern="1200" cap="none" spc="0" dirty="0" smtClean="0">
              <a:ln w="10160">
                <a:noFill/>
                <a:prstDash val="solid"/>
              </a:ln>
              <a:solidFill>
                <a:srgbClr val="F96A1B"/>
              </a:solidFill>
              <a:effectLst/>
            </a:rPr>
            <a:t>Scalable</a:t>
          </a:r>
          <a:endParaRPr lang="en-US" sz="1000" b="0" kern="1200" dirty="0">
            <a:ln w="10160">
              <a:noFill/>
              <a:prstDash val="solid"/>
            </a:ln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i="0" u="none" kern="1200" cap="none" spc="0" dirty="0" smtClean="0">
              <a:ln w="10160">
                <a:noFill/>
                <a:prstDash val="solid"/>
              </a:ln>
              <a:solidFill>
                <a:srgbClr val="F96A1B"/>
              </a:solidFill>
              <a:effectLst/>
            </a:rPr>
            <a:t>Mobile-ready in One Year</a:t>
          </a:r>
          <a:endParaRPr lang="en-US" sz="1000" b="0" kern="1200" dirty="0">
            <a:ln w="10160">
              <a:noFill/>
              <a:prstDash val="solid"/>
            </a:ln>
          </a:endParaRPr>
        </a:p>
      </dsp:txBody>
      <dsp:txXfrm>
        <a:off x="6315510" y="3045581"/>
        <a:ext cx="1433322" cy="1005840"/>
      </dsp:txXfrm>
    </dsp:sp>
    <dsp:sp modelId="{1C6DFE04-B513-0747-B431-8F1C57584803}">
      <dsp:nvSpPr>
        <dsp:cNvPr id="0" name=""/>
        <dsp:cNvSpPr/>
      </dsp:nvSpPr>
      <dsp:spPr>
        <a:xfrm>
          <a:off x="6064050" y="4152041"/>
          <a:ext cx="1005840" cy="1014912"/>
        </a:xfrm>
        <a:prstGeom prst="ellipse">
          <a:avLst/>
        </a:prstGeom>
        <a:blipFill rotWithShape="1">
          <a:blip xmlns:r="http://schemas.openxmlformats.org/officeDocument/2006/relationships" r:embed="rId5"/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EC88175-4D50-BD46-91B3-D5E5E921022B}">
      <dsp:nvSpPr>
        <dsp:cNvPr id="0" name=""/>
        <dsp:cNvSpPr/>
      </dsp:nvSpPr>
      <dsp:spPr>
        <a:xfrm>
          <a:off x="7069890" y="4156577"/>
          <a:ext cx="1799582" cy="100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0" rIns="4953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cap="none" spc="0" dirty="0" smtClean="0">
              <a:ln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Shared by IT/Advisor:</a:t>
          </a:r>
          <a:endParaRPr lang="en-US" sz="1300" b="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i="0" u="none" kern="1200" cap="none" spc="0" dirty="0" smtClean="0">
              <a:ln w="10160">
                <a:noFill/>
                <a:prstDash val="solid"/>
              </a:ln>
              <a:solidFill>
                <a:srgbClr val="F96A1B"/>
              </a:solidFill>
              <a:effectLst/>
            </a:rPr>
            <a:t>Deployed by End Of Semester</a:t>
          </a:r>
          <a:endParaRPr lang="en-US" sz="1000" b="0" kern="1200" dirty="0">
            <a:ln w="10160">
              <a:noFill/>
              <a:prstDash val="solid"/>
            </a:ln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i="0" u="none" kern="1200" cap="none" spc="0" dirty="0" smtClean="0">
              <a:ln w="10160">
                <a:noFill/>
                <a:prstDash val="solid"/>
              </a:ln>
              <a:solidFill>
                <a:srgbClr val="F96A1B"/>
              </a:solidFill>
              <a:effectLst/>
            </a:rPr>
            <a:t>5000 Simultaneous Connections</a:t>
          </a:r>
          <a:endParaRPr lang="en-US" sz="1000" b="0" kern="1200" dirty="0">
            <a:ln w="10160">
              <a:noFill/>
              <a:prstDash val="solid"/>
            </a:ln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i="0" u="none" kern="1200" cap="none" spc="0" dirty="0" smtClean="0">
              <a:ln w="10160">
                <a:noFill/>
                <a:prstDash val="solid"/>
              </a:ln>
              <a:solidFill>
                <a:srgbClr val="F96A1B"/>
              </a:solidFill>
              <a:effectLst/>
            </a:rPr>
            <a:t>Comply w/ FERPA</a:t>
          </a:r>
          <a:endParaRPr lang="en-US" sz="1000" b="0" kern="1200" dirty="0">
            <a:ln w="10160">
              <a:noFill/>
              <a:prstDash val="solid"/>
            </a:ln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i="0" u="none" kern="1200" cap="none" spc="0" dirty="0" smtClean="0">
              <a:ln w="10160">
                <a:noFill/>
                <a:prstDash val="solid"/>
              </a:ln>
              <a:solidFill>
                <a:srgbClr val="F96A1B"/>
              </a:solidFill>
              <a:effectLst/>
            </a:rPr>
            <a:t>$50,000 Budget</a:t>
          </a:r>
          <a:endParaRPr lang="en-US" sz="1000" b="0" kern="1200" dirty="0">
            <a:ln w="10160">
              <a:noFill/>
              <a:prstDash val="solid"/>
            </a:ln>
          </a:endParaRPr>
        </a:p>
      </dsp:txBody>
      <dsp:txXfrm>
        <a:off x="7069890" y="4156577"/>
        <a:ext cx="1799582" cy="1005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496C4-AD17-6447-8AAE-7EBCC4517DA9}" type="datetimeFigureOut">
              <a:rPr lang="en-US" smtClean="0"/>
              <a:t>9/12/15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3B313-933A-BB40-8629-791F7137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3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3B313-933A-BB40-8629-791F7137ED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8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September 12,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September 12,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September 12,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September 12,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September 12,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September 12,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September 12,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September 12,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September 12,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September 12,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September 12,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September 12,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 Registration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8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accent2"/>
              </a:buClr>
            </a:pPr>
            <a:r>
              <a:rPr lang="en-US" dirty="0" smtClean="0"/>
              <a:t>Non-Functional Requirements cover three distinct areas of the system:</a:t>
            </a:r>
          </a:p>
          <a:p>
            <a:pPr marL="0" indent="0">
              <a:buClr>
                <a:schemeClr val="accent2"/>
              </a:buClr>
            </a:pPr>
            <a:endParaRPr lang="en-US" dirty="0" smtClean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Specific qualities</a:t>
            </a:r>
          </a:p>
          <a:p>
            <a:pPr lvl="2">
              <a:buFont typeface="Wingdings" charset="2"/>
              <a:buChar char="§"/>
            </a:pPr>
            <a:r>
              <a:rPr lang="en-US" dirty="0"/>
              <a:t>(e.g. Reusability, Maintainability, Flexibility</a:t>
            </a:r>
            <a:r>
              <a:rPr lang="en-US" dirty="0" smtClean="0"/>
              <a:t>)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Characteristics based on system execution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(e.g. Performance, Look-and-Feel)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Constraints on the product lifecycle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(e.g. Cost, Schedule)</a:t>
            </a:r>
          </a:p>
          <a:p>
            <a:pPr lvl="2">
              <a:buFont typeface="Wingdings" charset="2"/>
              <a:buChar char="§"/>
            </a:pPr>
            <a:endParaRPr lang="en-US" dirty="0" smtClean="0"/>
          </a:p>
          <a:p>
            <a:pPr marL="0" lvl="1" indent="0">
              <a:buNone/>
            </a:pPr>
            <a:r>
              <a:rPr lang="en-US" dirty="0" smtClean="0"/>
              <a:t>These requirements are often overlooked by both the clients and designers of the system!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3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Graduate Advisor non-functional </a:t>
            </a:r>
            <a:r>
              <a:rPr lang="en-US" dirty="0" err="1" smtClean="0"/>
              <a:t>reqs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Deployed PC-based browsers by Spring 2016</a:t>
            </a:r>
            <a:endParaRPr lang="en-US" sz="3200" dirty="0"/>
          </a:p>
          <a:p>
            <a:pPr lvl="1"/>
            <a:r>
              <a:rPr lang="en-US" dirty="0"/>
              <a:t>Deployed on Mobile browsers by Fall 2016</a:t>
            </a:r>
            <a:endParaRPr lang="en-US" sz="3200" dirty="0"/>
          </a:p>
          <a:p>
            <a:pPr lvl="1"/>
            <a:r>
              <a:rPr lang="en-US" dirty="0"/>
              <a:t>Completed for $50,000</a:t>
            </a:r>
            <a:endParaRPr lang="en-US" sz="3200" dirty="0"/>
          </a:p>
          <a:p>
            <a:pPr lvl="1"/>
            <a:r>
              <a:rPr lang="en-US" dirty="0"/>
              <a:t>Must have performance and use metrics from both student users and administrative users (for periodic assessment)</a:t>
            </a:r>
            <a:endParaRPr lang="en-US" sz="3200" dirty="0"/>
          </a:p>
          <a:p>
            <a:pPr lvl="1"/>
            <a:r>
              <a:rPr lang="en-US" dirty="0"/>
              <a:t>Must be scalable (student enrollment for future programs is not known)</a:t>
            </a:r>
            <a:endParaRPr lang="en-US" sz="3200" dirty="0"/>
          </a:p>
          <a:p>
            <a:pPr lvl="1"/>
            <a:r>
              <a:rPr lang="en-US" dirty="0"/>
              <a:t>System must obey any information privacy laws (FERPA)</a:t>
            </a:r>
            <a:endParaRPr lang="en-US" sz="3200" dirty="0"/>
          </a:p>
          <a:p>
            <a:pPr lvl="1"/>
            <a:r>
              <a:rPr lang="en-US" dirty="0"/>
              <a:t>System will be available</a:t>
            </a:r>
            <a:endParaRPr lang="en-US" sz="3200" dirty="0"/>
          </a:p>
          <a:p>
            <a:pPr lvl="2"/>
            <a:r>
              <a:rPr lang="en-US" dirty="0"/>
              <a:t>For up to 5,000 simultaneous connections</a:t>
            </a:r>
            <a:endParaRPr lang="en-US" sz="3200" dirty="0"/>
          </a:p>
          <a:p>
            <a:pPr lvl="2"/>
            <a:r>
              <a:rPr lang="en-US" dirty="0"/>
              <a:t>24/7 starting two months before the first class day</a:t>
            </a:r>
            <a:endParaRPr lang="en-US" sz="3200" dirty="0"/>
          </a:p>
          <a:p>
            <a:pPr lvl="3"/>
            <a:r>
              <a:rPr lang="en-US" dirty="0"/>
              <a:t>Baring the four hour maintenance window on each Saturday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703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Manager non-Functional </a:t>
            </a:r>
            <a:r>
              <a:rPr lang="en-US" dirty="0" err="1" smtClean="0"/>
              <a:t>Reqs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Individual Staff will have difference permissions based on roles</a:t>
            </a:r>
            <a:endParaRPr lang="en-US" sz="3200" dirty="0"/>
          </a:p>
          <a:p>
            <a:pPr lvl="1"/>
            <a:r>
              <a:rPr lang="en-US" dirty="0" smtClean="0"/>
              <a:t>$50,000 budget not including maintenance after deployment</a:t>
            </a:r>
            <a:endParaRPr lang="en-US" sz="3200" dirty="0"/>
          </a:p>
          <a:p>
            <a:pPr lvl="1"/>
            <a:r>
              <a:rPr lang="en-US" dirty="0" smtClean="0"/>
              <a:t>Deliver by end of semester</a:t>
            </a:r>
            <a:endParaRPr lang="en-US" sz="3200" dirty="0"/>
          </a:p>
          <a:p>
            <a:pPr lvl="1"/>
            <a:r>
              <a:rPr lang="en-US" dirty="0" smtClean="0"/>
              <a:t>24/7 uptime must be maintained during registration periods</a:t>
            </a:r>
            <a:endParaRPr lang="en-US" sz="3200" dirty="0"/>
          </a:p>
          <a:p>
            <a:pPr lvl="1"/>
            <a:r>
              <a:rPr lang="en-US" dirty="0" smtClean="0"/>
              <a:t>5000 simultaneous transactions during registration periods</a:t>
            </a:r>
            <a:endParaRPr lang="en-US" sz="3200" dirty="0"/>
          </a:p>
          <a:p>
            <a:pPr lvl="1"/>
            <a:r>
              <a:rPr lang="en-US" dirty="0" smtClean="0"/>
              <a:t>Follow FERPA regulations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9960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non-functional </a:t>
            </a:r>
            <a:r>
              <a:rPr lang="en-US" dirty="0" err="1" smtClean="0"/>
              <a:t>reqs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chemeClr val="accent2"/>
              </a:buClr>
              <a:buFont typeface="Wingdings" charset="2"/>
              <a:buChar char="§"/>
            </a:pPr>
            <a:r>
              <a:rPr lang="en-US" dirty="0"/>
              <a:t>Student is not concerned about privacy</a:t>
            </a:r>
          </a:p>
          <a:p>
            <a:pPr lvl="0">
              <a:buClr>
                <a:schemeClr val="accent2"/>
              </a:buClr>
              <a:buFont typeface="Wingdings" charset="2"/>
              <a:buChar char="§"/>
            </a:pPr>
            <a:r>
              <a:rPr lang="en-US" dirty="0"/>
              <a:t>24/7 access during registration </a:t>
            </a:r>
            <a:r>
              <a:rPr lang="en-US" dirty="0" smtClean="0"/>
              <a:t>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43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839635"/>
              </p:ext>
            </p:extLst>
          </p:nvPr>
        </p:nvGraphicFramePr>
        <p:xfrm>
          <a:off x="0" y="1100628"/>
          <a:ext cx="9144000" cy="5757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1877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are pieces of information that are covered by non-functional requirements that were not discuss during the Requirements Acquisition Meetings. </a:t>
            </a:r>
          </a:p>
          <a:p>
            <a:endParaRPr lang="en-US" dirty="0" smtClean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Mentioned: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Look-and-feel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Unmentioned: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Reusability</a:t>
            </a:r>
          </a:p>
          <a:p>
            <a:pPr lvl="3">
              <a:buFont typeface="Wingdings" charset="2"/>
              <a:buChar char="§"/>
            </a:pPr>
            <a:r>
              <a:rPr lang="en-US" dirty="0" smtClean="0"/>
              <a:t>This may have been implied, but no specific life-cycle end-points were discussed.</a:t>
            </a:r>
          </a:p>
          <a:p>
            <a:pPr marL="237744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12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Font typeface="Wingdings" charset="2"/>
              <a:buChar char="§"/>
            </a:pPr>
            <a:r>
              <a:rPr lang="en-US" dirty="0" smtClean="0"/>
              <a:t>Adam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Student Report: Header and Transcript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IT Manager Report: Header and Transcript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Timing Requirements Presentation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Greg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Graduate Advisor Report: Requirements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Non-Functional Requirements Presentation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Neel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Functional Requirements Presentation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Robert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Graduate Advisor Report: Header and Transcript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Student Report: Requirements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IT Report: Requirements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Data Requirements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961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90</TotalTime>
  <Words>411</Words>
  <Application>Microsoft Macintosh PowerPoint</Application>
  <PresentationFormat>On-screen Show (4:3)</PresentationFormat>
  <Paragraphs>74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Angles</vt:lpstr>
      <vt:lpstr>Course Registration System</vt:lpstr>
      <vt:lpstr>Non-functional requirements definition</vt:lpstr>
      <vt:lpstr>Graduate Advisor non-functional reqs</vt:lpstr>
      <vt:lpstr>IT Manager non-Functional Reqs</vt:lpstr>
      <vt:lpstr>Student non-functional reqs</vt:lpstr>
      <vt:lpstr>Non-functional requirements</vt:lpstr>
      <vt:lpstr>Missing non-functional requirements</vt:lpstr>
      <vt:lpstr>Team contributions</vt:lpstr>
    </vt:vector>
  </TitlesOfParts>
  <Company>National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Registration System</dc:title>
  <dc:creator>Gregory Williams</dc:creator>
  <cp:lastModifiedBy>Gregory Williams</cp:lastModifiedBy>
  <cp:revision>9</cp:revision>
  <dcterms:created xsi:type="dcterms:W3CDTF">2015-09-12T16:48:32Z</dcterms:created>
  <dcterms:modified xsi:type="dcterms:W3CDTF">2015-09-12T18:19:08Z</dcterms:modified>
</cp:coreProperties>
</file>