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2021.spring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982502" y="5624512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3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626" y="6311900"/>
            <a:ext cx="2743200" cy="365125"/>
          </a:xfrm>
        </p:spPr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8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2FD-7D39-4337-8032-D052A012D23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2021.spring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6E7A-34DB-4CCA-B63F-0FAB323A40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716" y="553752"/>
            <a:ext cx="1824593" cy="47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08790" y="1679468"/>
                <a:ext cx="900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对如下输入信号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分别计算其经过冲激响应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输出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90" y="1679468"/>
                <a:ext cx="9009365" cy="369332"/>
              </a:xfrm>
              <a:prstGeom prst="rect">
                <a:avLst/>
              </a:prstGeom>
              <a:blipFill>
                <a:blip r:embed="rId2"/>
                <a:stretch>
                  <a:fillRect l="-54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1095056" y="2046893"/>
            <a:ext cx="2922714" cy="1613654"/>
            <a:chOff x="1385625" y="2048465"/>
            <a:chExt cx="3123264" cy="1815112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385625" y="3528574"/>
              <a:ext cx="2883445" cy="5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16" idx="1"/>
            </p:cNvCxnSpPr>
            <p:nvPr/>
          </p:nvCxnSpPr>
          <p:spPr>
            <a:xfrm flipV="1">
              <a:off x="2466715" y="2233131"/>
              <a:ext cx="15143" cy="1630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973202" y="3079789"/>
              <a:ext cx="510494" cy="448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27347" y="3528574"/>
              <a:ext cx="17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95341" y="3534184"/>
              <a:ext cx="17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83194" y="2913020"/>
              <a:ext cx="17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2481858" y="2048465"/>
                  <a:ext cx="6662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858" y="2048465"/>
                  <a:ext cx="66620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4164692" y="3467019"/>
                  <a:ext cx="3441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692" y="3467019"/>
                  <a:ext cx="3441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4602525" y="2136890"/>
            <a:ext cx="2922714" cy="1445607"/>
            <a:chOff x="1385625" y="2215877"/>
            <a:chExt cx="3123264" cy="162608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385625" y="3528574"/>
              <a:ext cx="2883445" cy="5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2472825" y="2215877"/>
              <a:ext cx="15128" cy="1620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973202" y="3079789"/>
              <a:ext cx="510494" cy="448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27347" y="3528574"/>
              <a:ext cx="17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95341" y="3534184"/>
              <a:ext cx="17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83194" y="2913020"/>
              <a:ext cx="176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4164692" y="3467019"/>
                  <a:ext cx="3441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692" y="3467019"/>
                  <a:ext cx="3441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620947" y="2046894"/>
                <a:ext cx="7668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47" y="2046894"/>
                <a:ext cx="76681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088305" y="5253079"/>
            <a:ext cx="2698294" cy="4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2119851" y="4086077"/>
            <a:ext cx="1047" cy="148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9210" y="4856597"/>
            <a:ext cx="477714" cy="398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437452" y="5253079"/>
            <a:ext cx="165363" cy="2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968974" y="5258066"/>
            <a:ext cx="165363" cy="2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28240" y="4705845"/>
            <a:ext cx="165363" cy="2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688923" y="5198356"/>
                <a:ext cx="322096" cy="328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23" y="5198356"/>
                <a:ext cx="322096" cy="328340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102678" y="3968546"/>
                <a:ext cx="772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78" y="3968546"/>
                <a:ext cx="77213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/>
          <p:nvPr/>
        </p:nvCxnSpPr>
        <p:spPr>
          <a:xfrm>
            <a:off x="4565605" y="5237448"/>
            <a:ext cx="2698294" cy="4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5607823" y="4011018"/>
            <a:ext cx="12092" cy="156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607823" y="4382167"/>
            <a:ext cx="477714" cy="857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914752" y="5237448"/>
            <a:ext cx="165363" cy="2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446274" y="5242435"/>
            <a:ext cx="165363" cy="2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334026" y="4243522"/>
            <a:ext cx="16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166223" y="5182725"/>
                <a:ext cx="322096" cy="328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23" y="5182725"/>
                <a:ext cx="322096" cy="328340"/>
              </a:xfrm>
              <a:prstGeom prst="rect">
                <a:avLst/>
              </a:prstGeom>
              <a:blipFill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615626" y="3855513"/>
                <a:ext cx="772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26" y="3855513"/>
                <a:ext cx="77213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68545" y="1565137"/>
                <a:ext cx="88298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有限持续时间），我们称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匹配滤波器（</a:t>
                </a:r>
                <a:r>
                  <a:rPr lang="en-US" altLang="zh-CN" dirty="0" smtClean="0"/>
                  <a:t>MF: Match Filter</a:t>
                </a:r>
                <a:r>
                  <a:rPr lang="zh-CN" altLang="en-US" dirty="0" smtClean="0"/>
                  <a:t>），此时输出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时刻取得峰值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1</a:t>
                </a:r>
                <a:r>
                  <a:rPr lang="zh-CN" altLang="en-US" dirty="0" smtClean="0"/>
                  <a:t>）说明上述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MF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2</a:t>
                </a:r>
                <a:r>
                  <a:rPr lang="zh-CN" altLang="en-US" dirty="0" smtClean="0"/>
                  <a:t>）尝试解释为什么</a:t>
                </a:r>
                <a:r>
                  <a:rPr lang="en-US" altLang="zh-CN" dirty="0" smtClean="0"/>
                  <a:t>MF</a:t>
                </a:r>
                <a:r>
                  <a:rPr lang="zh-CN" altLang="en-US" dirty="0" smtClean="0"/>
                  <a:t>的输出在</a:t>
                </a:r>
                <a:r>
                  <a:rPr lang="en-US" altLang="zh-CN" dirty="0" smtClean="0"/>
                  <a:t>t=T</a:t>
                </a:r>
                <a:r>
                  <a:rPr lang="zh-CN" altLang="en-US" dirty="0" smtClean="0"/>
                  <a:t>时刻会取得峰值。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5" y="1565137"/>
                <a:ext cx="8829850" cy="1200329"/>
              </a:xfrm>
              <a:prstGeom prst="rect">
                <a:avLst/>
              </a:prstGeom>
              <a:blipFill>
                <a:blip r:embed="rId2"/>
                <a:stretch>
                  <a:fillRect l="-552" t="-3046" r="-179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819033" y="3444427"/>
            <a:ext cx="53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提示：输出时刻的峰值是输入信号的能量。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23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246082" y="3105033"/>
            <a:ext cx="8817929" cy="2218683"/>
            <a:chOff x="1100226" y="984522"/>
            <a:chExt cx="8817929" cy="2218683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2838567" y="1301477"/>
              <a:ext cx="757325" cy="5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640771" y="984522"/>
                  <a:ext cx="1138792" cy="6339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71" y="984522"/>
                  <a:ext cx="1138792" cy="6339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4779563" y="1287452"/>
              <a:ext cx="785374" cy="1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592987" y="1301477"/>
              <a:ext cx="5609" cy="521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或者 8"/>
            <p:cNvSpPr/>
            <p:nvPr/>
          </p:nvSpPr>
          <p:spPr>
            <a:xfrm>
              <a:off x="5403655" y="1823190"/>
              <a:ext cx="378663" cy="426346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flipV="1">
              <a:off x="5592987" y="2249536"/>
              <a:ext cx="0" cy="594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779563" y="2844177"/>
              <a:ext cx="813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3709024" y="2546856"/>
                  <a:ext cx="1138792" cy="6339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024" y="2546856"/>
                  <a:ext cx="1138792" cy="6339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2889055" y="2844177"/>
              <a:ext cx="751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838567" y="1294464"/>
              <a:ext cx="0" cy="1569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716604" y="2126120"/>
              <a:ext cx="1121962" cy="1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458301" y="2013924"/>
              <a:ext cx="547424" cy="5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5725" y="1729439"/>
              <a:ext cx="1060256" cy="67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判决器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>
              <a:endCxn id="28" idx="2"/>
            </p:cNvCxnSpPr>
            <p:nvPr/>
          </p:nvCxnSpPr>
          <p:spPr>
            <a:xfrm flipV="1">
              <a:off x="7535853" y="2408227"/>
              <a:ext cx="0" cy="445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316602" y="2833873"/>
              <a:ext cx="701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门限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>
              <a:stCxn id="28" idx="3"/>
            </p:cNvCxnSpPr>
            <p:nvPr/>
          </p:nvCxnSpPr>
          <p:spPr>
            <a:xfrm>
              <a:off x="8065981" y="2068833"/>
              <a:ext cx="658684" cy="2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100226" y="1479789"/>
                  <a:ext cx="16436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接收信号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26" y="1479789"/>
                  <a:ext cx="164367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963" t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/>
            <p:cNvSpPr txBox="1"/>
            <p:nvPr/>
          </p:nvSpPr>
          <p:spPr>
            <a:xfrm>
              <a:off x="8190332" y="1522018"/>
              <a:ext cx="172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判决为“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”或“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”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9" idx="6"/>
            </p:cNvCxnSpPr>
            <p:nvPr/>
          </p:nvCxnSpPr>
          <p:spPr>
            <a:xfrm flipV="1">
              <a:off x="5782318" y="2025144"/>
              <a:ext cx="349211" cy="11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6137840" y="1868069"/>
              <a:ext cx="251740" cy="14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112362" y="1470230"/>
              <a:ext cx="76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t=T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89155" y="1155359"/>
                <a:ext cx="893643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在通信系统中，可发送持续时间为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、幅度分别为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的矩形脉冲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表示数字信号的“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”和“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”，接收端在</a:t>
                </a:r>
                <a:r>
                  <a:rPr lang="en-US" altLang="zh-CN" dirty="0" smtClean="0"/>
                  <a:t>t=T</a:t>
                </a:r>
                <a:r>
                  <a:rPr lang="zh-CN" altLang="en-US" dirty="0" smtClean="0"/>
                  <a:t>时刻对接收脉冲取样，根据样值是否大于门限来判定发送端发送的为</a:t>
                </a:r>
                <a:r>
                  <a:rPr lang="zh-CN" altLang="en-US" dirty="0"/>
                  <a:t>“</a:t>
                </a:r>
                <a:r>
                  <a:rPr lang="en-US" altLang="zh-CN" dirty="0"/>
                  <a:t>0</a:t>
                </a:r>
                <a:r>
                  <a:rPr lang="zh-CN" altLang="en-US" dirty="0" smtClean="0"/>
                  <a:t>”或“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”。传输过程中会产生失真并受到干扰，为了提高判决的正确率，希望接收到的</a:t>
                </a:r>
                <a:r>
                  <a:rPr lang="zh-CN" altLang="en-US" dirty="0"/>
                  <a:t>“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”和“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”的脉冲在取样时刻差别最大。参考以下接收机原理框图，说明当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 smtClean="0"/>
                  <a:t>MF</a:t>
                </a:r>
                <a:r>
                  <a:rPr lang="zh-CN" altLang="en-US" dirty="0" smtClean="0"/>
                  <a:t>时，错判的可能性最小。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55" y="1155359"/>
                <a:ext cx="8936437" cy="1477328"/>
              </a:xfrm>
              <a:prstGeom prst="rect">
                <a:avLst/>
              </a:prstGeom>
              <a:blipFill>
                <a:blip r:embed="rId5"/>
                <a:stretch>
                  <a:fillRect l="-614" t="-2479" r="-341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1307087" y="5727622"/>
            <a:ext cx="83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提示：可参考</a:t>
            </a:r>
            <a:r>
              <a:rPr lang="en-US" altLang="zh-CN" dirty="0" err="1" smtClean="0"/>
              <a:t>oppenheim</a:t>
            </a:r>
            <a:r>
              <a:rPr lang="zh-CN" altLang="en-US" dirty="0" smtClean="0"/>
              <a:t>教材</a:t>
            </a:r>
            <a:r>
              <a:rPr lang="en-US" altLang="zh-CN" dirty="0" smtClean="0"/>
              <a:t>2.66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2.77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06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82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liuwe</dc:creator>
  <cp:lastModifiedBy>liuwe</cp:lastModifiedBy>
  <cp:revision>19</cp:revision>
  <dcterms:created xsi:type="dcterms:W3CDTF">2021-02-28T12:35:12Z</dcterms:created>
  <dcterms:modified xsi:type="dcterms:W3CDTF">2022-03-06T13:16:31Z</dcterms:modified>
</cp:coreProperties>
</file>