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2021.spring</a:t>
            </a:r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982502" y="5624512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83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2FD-7D39-4337-8032-D052A012D236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59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2FD-7D39-4337-8032-D052A012D236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58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2FD-7D39-4337-8032-D052A012D236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626" y="6311900"/>
            <a:ext cx="2743200" cy="365125"/>
          </a:xfrm>
        </p:spPr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4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2FD-7D39-4337-8032-D052A012D236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01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2FD-7D39-4337-8032-D052A012D236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2FD-7D39-4337-8032-D052A012D236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28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2FD-7D39-4337-8032-D052A012D236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90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2FD-7D39-4337-8032-D052A012D236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8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2FD-7D39-4337-8032-D052A012D236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39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2FD-7D39-4337-8032-D052A012D236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8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2021.spring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716" y="553752"/>
            <a:ext cx="1824593" cy="474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66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1" y="35390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Chapter4 C-T </a:t>
            </a:r>
            <a:r>
              <a:rPr lang="en-US" altLang="zh-CN" dirty="0" smtClean="0"/>
              <a:t>FT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001709" y="1518373"/>
                <a:ext cx="8711739" cy="4344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考虑一</a:t>
                </a:r>
                <a:r>
                  <a:rPr lang="en-US" altLang="zh-CN" dirty="0" smtClean="0"/>
                  <a:t>LTI</a:t>
                </a:r>
                <a:r>
                  <a:rPr lang="zh-CN" altLang="en-US" dirty="0" smtClean="0"/>
                  <a:t>系统，其单位冲激响应为</a:t>
                </a:r>
                <a:endParaRPr lang="en-US" altLang="zh-CN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⁡(4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、求解并图示该系统的频率响应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、利用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分别求</a:t>
                </a:r>
                <a:r>
                  <a:rPr lang="zh-CN" altLang="en-US" dirty="0" smtClean="0"/>
                  <a:t>该系统对以下</a:t>
                </a:r>
                <a:r>
                  <a:rPr lang="zh-CN" altLang="en-US" dirty="0"/>
                  <a:t>每个</a:t>
                </a:r>
                <a:r>
                  <a:rPr lang="zh-CN" altLang="en-US" dirty="0" smtClean="0"/>
                  <a:t>信号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的输出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 smtClean="0"/>
                  <a:t>并画出求解</a:t>
                </a:r>
                <a:r>
                  <a:rPr lang="zh-CN" altLang="en-US" dirty="0"/>
                  <a:t>过程的频谱</a:t>
                </a:r>
                <a:r>
                  <a:rPr lang="zh-CN" altLang="en-US" dirty="0" smtClean="0"/>
                  <a:t>图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⁡(4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1)</m:t>
                        </m:r>
                      </m:den>
                    </m:f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、基于此题，关于</a:t>
                </a:r>
                <a:r>
                  <a:rPr lang="en-US" altLang="zh-CN" dirty="0" smtClean="0"/>
                  <a:t>LTI</a:t>
                </a:r>
                <a:r>
                  <a:rPr lang="zh-CN" altLang="en-US" dirty="0" smtClean="0"/>
                  <a:t>系统的频域分析你能得到哪些结论？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09" y="1518373"/>
                <a:ext cx="8711739" cy="4344203"/>
              </a:xfrm>
              <a:prstGeom prst="rect">
                <a:avLst/>
              </a:prstGeom>
              <a:blipFill>
                <a:blip r:embed="rId2"/>
                <a:stretch>
                  <a:fillRect l="-560" b="-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22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13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Chapter4 C-T 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liuwe</dc:creator>
  <cp:lastModifiedBy>liuwe</cp:lastModifiedBy>
  <cp:revision>32</cp:revision>
  <dcterms:created xsi:type="dcterms:W3CDTF">2021-02-28T12:35:12Z</dcterms:created>
  <dcterms:modified xsi:type="dcterms:W3CDTF">2022-03-31T06:36:02Z</dcterms:modified>
</cp:coreProperties>
</file>