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56" r:id="rId2"/>
    <p:sldId id="755" r:id="rId3"/>
    <p:sldId id="647" r:id="rId4"/>
    <p:sldId id="655" r:id="rId5"/>
    <p:sldId id="648" r:id="rId6"/>
    <p:sldId id="649" r:id="rId7"/>
    <p:sldId id="650" r:id="rId8"/>
    <p:sldId id="318" r:id="rId9"/>
    <p:sldId id="319" r:id="rId10"/>
    <p:sldId id="320" r:id="rId11"/>
    <p:sldId id="321" r:id="rId12"/>
    <p:sldId id="276" r:id="rId13"/>
    <p:sldId id="277" r:id="rId14"/>
    <p:sldId id="763" r:id="rId15"/>
    <p:sldId id="764" r:id="rId16"/>
    <p:sldId id="651" r:id="rId17"/>
    <p:sldId id="652" r:id="rId18"/>
    <p:sldId id="653" r:id="rId19"/>
    <p:sldId id="284" r:id="rId20"/>
    <p:sldId id="280" r:id="rId21"/>
    <p:sldId id="325" r:id="rId22"/>
    <p:sldId id="323" r:id="rId23"/>
    <p:sldId id="324" r:id="rId24"/>
    <p:sldId id="326" r:id="rId25"/>
    <p:sldId id="322" r:id="rId26"/>
    <p:sldId id="761" r:id="rId27"/>
    <p:sldId id="674" r:id="rId28"/>
    <p:sldId id="675" r:id="rId29"/>
    <p:sldId id="671" r:id="rId30"/>
    <p:sldId id="760" r:id="rId31"/>
    <p:sldId id="762" r:id="rId32"/>
    <p:sldId id="281" r:id="rId33"/>
    <p:sldId id="286" r:id="rId34"/>
    <p:sldId id="287" r:id="rId35"/>
    <p:sldId id="289" r:id="rId36"/>
    <p:sldId id="765" r:id="rId37"/>
    <p:sldId id="327" r:id="rId38"/>
    <p:sldId id="328" r:id="rId39"/>
    <p:sldId id="297" r:id="rId40"/>
    <p:sldId id="298" r:id="rId41"/>
    <p:sldId id="299" r:id="rId42"/>
    <p:sldId id="677" r:id="rId43"/>
    <p:sldId id="678" r:id="rId44"/>
    <p:sldId id="313" r:id="rId45"/>
    <p:sldId id="314" r:id="rId46"/>
    <p:sldId id="757" r:id="rId47"/>
    <p:sldId id="758" r:id="rId48"/>
    <p:sldId id="759" r:id="rId49"/>
    <p:sldId id="259" r:id="rId50"/>
    <p:sldId id="682" r:id="rId51"/>
    <p:sldId id="683" r:id="rId52"/>
    <p:sldId id="684" r:id="rId53"/>
    <p:sldId id="291" r:id="rId54"/>
    <p:sldId id="573" r:id="rId55"/>
    <p:sldId id="269" r:id="rId56"/>
  </p:sldIdLst>
  <p:sldSz cx="9144000" cy="6858000" type="screen4x3"/>
  <p:notesSz cx="6858000" cy="9144000"/>
  <p:defaultTextStyle>
    <a:lvl1pPr>
      <a:defRPr>
        <a:latin typeface="+mn-lt"/>
        <a:ea typeface="+mn-ea"/>
        <a:cs typeface="+mn-cs"/>
        <a:sym typeface="Helvetica Neue"/>
      </a:defRPr>
    </a:lvl1pPr>
    <a:lvl2pPr>
      <a:defRPr>
        <a:latin typeface="+mn-lt"/>
        <a:ea typeface="+mn-ea"/>
        <a:cs typeface="+mn-cs"/>
        <a:sym typeface="Helvetica Neue"/>
      </a:defRPr>
    </a:lvl2pPr>
    <a:lvl3pPr>
      <a:defRPr>
        <a:latin typeface="+mn-lt"/>
        <a:ea typeface="+mn-ea"/>
        <a:cs typeface="+mn-cs"/>
        <a:sym typeface="Helvetica Neue"/>
      </a:defRPr>
    </a:lvl3pPr>
    <a:lvl4pPr>
      <a:defRPr>
        <a:latin typeface="+mn-lt"/>
        <a:ea typeface="+mn-ea"/>
        <a:cs typeface="+mn-cs"/>
        <a:sym typeface="Helvetica Neue"/>
      </a:defRPr>
    </a:lvl4pPr>
    <a:lvl5pPr>
      <a:defRPr>
        <a:latin typeface="+mn-lt"/>
        <a:ea typeface="+mn-ea"/>
        <a:cs typeface="+mn-cs"/>
        <a:sym typeface="Helvetica Neue"/>
      </a:defRPr>
    </a:lvl5pPr>
    <a:lvl6pPr>
      <a:defRPr>
        <a:latin typeface="+mn-lt"/>
        <a:ea typeface="+mn-ea"/>
        <a:cs typeface="+mn-cs"/>
        <a:sym typeface="Helvetica Neue"/>
      </a:defRPr>
    </a:lvl6pPr>
    <a:lvl7pPr>
      <a:defRPr>
        <a:latin typeface="+mn-lt"/>
        <a:ea typeface="+mn-ea"/>
        <a:cs typeface="+mn-cs"/>
        <a:sym typeface="Helvetica Neue"/>
      </a:defRPr>
    </a:lvl7pPr>
    <a:lvl8pPr>
      <a:defRPr>
        <a:latin typeface="+mn-lt"/>
        <a:ea typeface="+mn-ea"/>
        <a:cs typeface="+mn-cs"/>
        <a:sym typeface="Helvetica Neue"/>
      </a:defRPr>
    </a:lvl8pPr>
    <a:lvl9pPr>
      <a:defRPr>
        <a:latin typeface="+mn-lt"/>
        <a:ea typeface="+mn-ea"/>
        <a:cs typeface="+mn-cs"/>
        <a:sym typeface="Helvetica Neue"/>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2B3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BCACB"/>
          </a:solidFill>
        </a:fill>
      </a:tcStyle>
    </a:wholeTbl>
    <a:band2H>
      <a:tcTxStyle/>
      <a:tcStyle>
        <a:tcBdr/>
        <a:fill>
          <a:solidFill>
            <a:srgbClr val="F5E7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8161E"/>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8161E"/>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8161E"/>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EBCACB"/>
          </a:solidFill>
        </a:fill>
      </a:tcStyle>
    </a:wholeTbl>
    <a:band2H>
      <a:tcTxStyle/>
      <a:tcStyle>
        <a:tcBdr/>
        <a:fill>
          <a:solidFill>
            <a:srgbClr val="F5E7E7"/>
          </a:solidFill>
        </a:fill>
      </a:tcStyle>
    </a:band2H>
    <a:firstCol>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C8161E"/>
          </a:solidFill>
        </a:fill>
      </a:tcStyle>
    </a:firstCol>
    <a:la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381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C8161E"/>
          </a:solidFill>
        </a:fill>
      </a:tcStyle>
    </a:lastRow>
    <a:fir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381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C8161E"/>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FEEECA"/>
          </a:solidFill>
        </a:fill>
      </a:tcStyle>
    </a:wholeTbl>
    <a:band2H>
      <a:tcTxStyle/>
      <a:tcStyle>
        <a:tcBdr/>
        <a:fill>
          <a:solidFill>
            <a:srgbClr val="FFF6E6"/>
          </a:solidFill>
        </a:fill>
      </a:tcStyle>
    </a:band2H>
    <a:firstCol>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FDD000"/>
          </a:solidFill>
        </a:fill>
      </a:tcStyle>
    </a:firstCol>
    <a:la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381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FDD000"/>
          </a:solidFill>
        </a:fill>
      </a:tcStyle>
    </a:lastRow>
    <a:fir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381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FDD000"/>
          </a:solidFill>
        </a:fill>
      </a:tcStyle>
    </a:firstRow>
  </a:tblStyle>
  <a:tblStyle styleId="{CF821DB8-F4EB-4A41-A1BA-3FCAFE7338EE}" styleName="">
    <a:tblBg/>
    <a:wholeTbl>
      <a:tcTxStyle b="on" i="on">
        <a:fontRef idx="minor">
          <a:srgbClr val="000000"/>
        </a:fontRef>
        <a:srgbClr val="000000"/>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CACDDD"/>
          </a:solidFill>
        </a:fill>
      </a:tcStyle>
    </a:wholeTbl>
    <a:band2H>
      <a:tcTxStyle/>
      <a:tcStyle>
        <a:tcBdr/>
        <a:fill>
          <a:solidFill>
            <a:srgbClr val="E6E8EF"/>
          </a:solidFill>
        </a:fill>
      </a:tcStyle>
    </a:band2H>
    <a:firstCol>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004098"/>
          </a:solidFill>
        </a:fill>
      </a:tcStyle>
    </a:firstCol>
    <a:la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381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004098"/>
          </a:solidFill>
        </a:fill>
      </a:tcStyle>
    </a:lastRow>
    <a:fir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381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004098"/>
          </a:solidFill>
        </a:fill>
      </a:tcStyle>
    </a:firstRow>
  </a:tblStyle>
  <a:tblStyle styleId="{33BA23B1-9221-436E-865A-0063620EA4FD}"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C8161E"/>
          </a:solidFill>
        </a:fill>
      </a:tcStyle>
    </a:band2H>
    <a:firstCol>
      <a:tcTxStyle b="on" i="on">
        <a:fontRef idx="minor">
          <a:srgbClr val="C8161E"/>
        </a:fontRef>
        <a:srgbClr val="C8161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8161E"/>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8161E"/>
          </a:solidFill>
        </a:fill>
      </a:tcStyle>
    </a:lastRow>
    <a:firstRow>
      <a:tcTxStyle b="on" i="on">
        <a:fontRef idx="minor">
          <a:srgbClr val="C8161E"/>
        </a:fontRef>
        <a:srgbClr val="C8161E"/>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8161E"/>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fill>
      </a:tcStyle>
    </a:firstCol>
    <a:la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38100" cap="flat">
              <a:solidFill>
                <a:srgbClr val="C8161E"/>
              </a:solidFill>
              <a:prstDash val="solid"/>
              <a:bevel/>
            </a:ln>
          </a:top>
          <a:bottom>
            <a:ln w="127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fill>
      </a:tcStyle>
    </a:lastRow>
    <a:firstRow>
      <a:tcTxStyle b="on" i="on">
        <a:fontRef idx="minor">
          <a:srgbClr val="C8161E"/>
        </a:fontRef>
        <a:srgbClr val="C8161E"/>
      </a:tcTxStyle>
      <a:tcStyle>
        <a:tcBdr>
          <a:left>
            <a:ln w="12700" cap="flat">
              <a:solidFill>
                <a:srgbClr val="C8161E"/>
              </a:solidFill>
              <a:prstDash val="solid"/>
              <a:bevel/>
            </a:ln>
          </a:left>
          <a:right>
            <a:ln w="12700" cap="flat">
              <a:solidFill>
                <a:srgbClr val="C8161E"/>
              </a:solidFill>
              <a:prstDash val="solid"/>
              <a:bevel/>
            </a:ln>
          </a:right>
          <a:top>
            <a:ln w="12700" cap="flat">
              <a:solidFill>
                <a:srgbClr val="C8161E"/>
              </a:solidFill>
              <a:prstDash val="solid"/>
              <a:bevel/>
            </a:ln>
          </a:top>
          <a:bottom>
            <a:ln w="38100" cap="flat">
              <a:solidFill>
                <a:srgbClr val="C8161E"/>
              </a:solidFill>
              <a:prstDash val="solid"/>
              <a:bevel/>
            </a:ln>
          </a:bottom>
          <a:insideH>
            <a:ln w="12700" cap="flat">
              <a:solidFill>
                <a:srgbClr val="C8161E"/>
              </a:solidFill>
              <a:prstDash val="solid"/>
              <a:bevel/>
            </a:ln>
          </a:insideH>
          <a:insideV>
            <a:ln w="12700" cap="flat">
              <a:solidFill>
                <a:srgbClr val="C8161E"/>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p:cViewPr varScale="1">
        <p:scale>
          <a:sx n="63" d="100"/>
          <a:sy n="63" d="100"/>
        </p:scale>
        <p:origin x="1398" y="75"/>
      </p:cViewPr>
      <p:guideLst>
        <p:guide orient="horz" pos="2160"/>
        <p:guide pos="2880"/>
      </p:guideLst>
    </p:cSldViewPr>
  </p:slideViewPr>
  <p:notesTextViewPr>
    <p:cViewPr>
      <p:scale>
        <a:sx n="1" d="1"/>
        <a:sy n="1" d="1"/>
      </p:scale>
      <p:origin x="0" y="0"/>
    </p:cViewPr>
  </p:notesTextViewPr>
  <p:notesViewPr>
    <p:cSldViewPr>
      <p:cViewPr varScale="1">
        <p:scale>
          <a:sx n="49" d="100"/>
          <a:sy n="49" d="100"/>
        </p:scale>
        <p:origin x="2733"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image" Target="../media/image91.emf"/><Relationship Id="rId18" Type="http://schemas.openxmlformats.org/officeDocument/2006/relationships/image" Target="../media/image96.emf"/><Relationship Id="rId26" Type="http://schemas.openxmlformats.org/officeDocument/2006/relationships/image" Target="../media/image104.emf"/><Relationship Id="rId3" Type="http://schemas.openxmlformats.org/officeDocument/2006/relationships/image" Target="../media/image11.wmf"/><Relationship Id="rId21" Type="http://schemas.openxmlformats.org/officeDocument/2006/relationships/image" Target="../media/image99.emf"/><Relationship Id="rId7" Type="http://schemas.openxmlformats.org/officeDocument/2006/relationships/image" Target="../media/image85.emf"/><Relationship Id="rId12" Type="http://schemas.openxmlformats.org/officeDocument/2006/relationships/image" Target="../media/image90.emf"/><Relationship Id="rId17" Type="http://schemas.openxmlformats.org/officeDocument/2006/relationships/image" Target="../media/image95.emf"/><Relationship Id="rId25" Type="http://schemas.openxmlformats.org/officeDocument/2006/relationships/image" Target="../media/image103.emf"/><Relationship Id="rId2" Type="http://schemas.openxmlformats.org/officeDocument/2006/relationships/image" Target="../media/image82.emf"/><Relationship Id="rId16" Type="http://schemas.openxmlformats.org/officeDocument/2006/relationships/image" Target="../media/image94.emf"/><Relationship Id="rId20" Type="http://schemas.openxmlformats.org/officeDocument/2006/relationships/image" Target="../media/image98.emf"/><Relationship Id="rId29" Type="http://schemas.openxmlformats.org/officeDocument/2006/relationships/image" Target="../media/image107.emf"/><Relationship Id="rId1" Type="http://schemas.openxmlformats.org/officeDocument/2006/relationships/image" Target="../media/image81.emf"/><Relationship Id="rId6" Type="http://schemas.openxmlformats.org/officeDocument/2006/relationships/image" Target="../media/image84.emf"/><Relationship Id="rId11" Type="http://schemas.openxmlformats.org/officeDocument/2006/relationships/image" Target="../media/image89.emf"/><Relationship Id="rId24" Type="http://schemas.openxmlformats.org/officeDocument/2006/relationships/image" Target="../media/image102.emf"/><Relationship Id="rId32" Type="http://schemas.openxmlformats.org/officeDocument/2006/relationships/image" Target="../media/image110.emf"/><Relationship Id="rId5" Type="http://schemas.openxmlformats.org/officeDocument/2006/relationships/image" Target="../media/image83.emf"/><Relationship Id="rId15" Type="http://schemas.openxmlformats.org/officeDocument/2006/relationships/image" Target="../media/image93.emf"/><Relationship Id="rId23" Type="http://schemas.openxmlformats.org/officeDocument/2006/relationships/image" Target="../media/image101.emf"/><Relationship Id="rId28" Type="http://schemas.openxmlformats.org/officeDocument/2006/relationships/image" Target="../media/image106.emf"/><Relationship Id="rId10" Type="http://schemas.openxmlformats.org/officeDocument/2006/relationships/image" Target="../media/image88.emf"/><Relationship Id="rId19" Type="http://schemas.openxmlformats.org/officeDocument/2006/relationships/image" Target="../media/image97.emf"/><Relationship Id="rId31" Type="http://schemas.openxmlformats.org/officeDocument/2006/relationships/image" Target="../media/image109.emf"/><Relationship Id="rId4" Type="http://schemas.openxmlformats.org/officeDocument/2006/relationships/image" Target="../media/image12.wmf"/><Relationship Id="rId9" Type="http://schemas.openxmlformats.org/officeDocument/2006/relationships/image" Target="../media/image87.emf"/><Relationship Id="rId14" Type="http://schemas.openxmlformats.org/officeDocument/2006/relationships/image" Target="../media/image92.emf"/><Relationship Id="rId22" Type="http://schemas.openxmlformats.org/officeDocument/2006/relationships/image" Target="../media/image100.emf"/><Relationship Id="rId27" Type="http://schemas.openxmlformats.org/officeDocument/2006/relationships/image" Target="../media/image105.emf"/><Relationship Id="rId30" Type="http://schemas.openxmlformats.org/officeDocument/2006/relationships/image" Target="../media/image10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 Id="rId4" Type="http://schemas.openxmlformats.org/officeDocument/2006/relationships/image" Target="../media/image114.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image" Target="../media/image127.emf"/><Relationship Id="rId3" Type="http://schemas.openxmlformats.org/officeDocument/2006/relationships/image" Target="../media/image117.emf"/><Relationship Id="rId7" Type="http://schemas.openxmlformats.org/officeDocument/2006/relationships/image" Target="../media/image121.emf"/><Relationship Id="rId12" Type="http://schemas.openxmlformats.org/officeDocument/2006/relationships/image" Target="../media/image126.e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20.emf"/><Relationship Id="rId11" Type="http://schemas.openxmlformats.org/officeDocument/2006/relationships/image" Target="../media/image125.emf"/><Relationship Id="rId5" Type="http://schemas.openxmlformats.org/officeDocument/2006/relationships/image" Target="../media/image119.emf"/><Relationship Id="rId15" Type="http://schemas.openxmlformats.org/officeDocument/2006/relationships/image" Target="../media/image129.emf"/><Relationship Id="rId10" Type="http://schemas.openxmlformats.org/officeDocument/2006/relationships/image" Target="../media/image124.emf"/><Relationship Id="rId4" Type="http://schemas.openxmlformats.org/officeDocument/2006/relationships/image" Target="../media/image118.emf"/><Relationship Id="rId9" Type="http://schemas.openxmlformats.org/officeDocument/2006/relationships/image" Target="../media/image123.emf"/><Relationship Id="rId14" Type="http://schemas.openxmlformats.org/officeDocument/2006/relationships/image" Target="../media/image12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image" Target="../media/image130.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image" Target="../media/image134.emf"/><Relationship Id="rId7" Type="http://schemas.openxmlformats.org/officeDocument/2006/relationships/image" Target="../media/image138.emf"/><Relationship Id="rId2" Type="http://schemas.openxmlformats.org/officeDocument/2006/relationships/image" Target="../media/image133.emf"/><Relationship Id="rId1" Type="http://schemas.openxmlformats.org/officeDocument/2006/relationships/image" Target="../media/image132.emf"/><Relationship Id="rId6" Type="http://schemas.openxmlformats.org/officeDocument/2006/relationships/image" Target="../media/image137.emf"/><Relationship Id="rId5" Type="http://schemas.openxmlformats.org/officeDocument/2006/relationships/image" Target="../media/image136.emf"/><Relationship Id="rId10" Type="http://schemas.openxmlformats.org/officeDocument/2006/relationships/image" Target="../media/image141.emf"/><Relationship Id="rId4" Type="http://schemas.openxmlformats.org/officeDocument/2006/relationships/image" Target="../media/image135.emf"/><Relationship Id="rId9" Type="http://schemas.openxmlformats.org/officeDocument/2006/relationships/image" Target="../media/image140.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44.emf"/><Relationship Id="rId7" Type="http://schemas.openxmlformats.org/officeDocument/2006/relationships/image" Target="../media/image148.e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47.emf"/><Relationship Id="rId5" Type="http://schemas.openxmlformats.org/officeDocument/2006/relationships/image" Target="../media/image146.emf"/><Relationship Id="rId4" Type="http://schemas.openxmlformats.org/officeDocument/2006/relationships/image" Target="../media/image14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 Id="rId5" Type="http://schemas.openxmlformats.org/officeDocument/2006/relationships/image" Target="../media/image154.emf"/><Relationship Id="rId4" Type="http://schemas.openxmlformats.org/officeDocument/2006/relationships/image" Target="../media/image15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56.emf"/><Relationship Id="rId1" Type="http://schemas.openxmlformats.org/officeDocument/2006/relationships/image" Target="../media/image155.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image" Target="../media/image159.emf"/><Relationship Id="rId7" Type="http://schemas.openxmlformats.org/officeDocument/2006/relationships/image" Target="../media/image163.emf"/><Relationship Id="rId2" Type="http://schemas.openxmlformats.org/officeDocument/2006/relationships/image" Target="../media/image158.emf"/><Relationship Id="rId1" Type="http://schemas.openxmlformats.org/officeDocument/2006/relationships/image" Target="../media/image157.emf"/><Relationship Id="rId6" Type="http://schemas.openxmlformats.org/officeDocument/2006/relationships/image" Target="../media/image162.emf"/><Relationship Id="rId5" Type="http://schemas.openxmlformats.org/officeDocument/2006/relationships/image" Target="../media/image161.emf"/><Relationship Id="rId10" Type="http://schemas.openxmlformats.org/officeDocument/2006/relationships/image" Target="../media/image166.emf"/><Relationship Id="rId4" Type="http://schemas.openxmlformats.org/officeDocument/2006/relationships/image" Target="../media/image160.emf"/><Relationship Id="rId9" Type="http://schemas.openxmlformats.org/officeDocument/2006/relationships/image" Target="../media/image165.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18" Type="http://schemas.openxmlformats.org/officeDocument/2006/relationships/image" Target="../media/image28.emf"/><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image" Target="../media/image22.emf"/><Relationship Id="rId17" Type="http://schemas.openxmlformats.org/officeDocument/2006/relationships/image" Target="../media/image27.emf"/><Relationship Id="rId2" Type="http://schemas.openxmlformats.org/officeDocument/2006/relationships/image" Target="../media/image12.wmf"/><Relationship Id="rId16" Type="http://schemas.openxmlformats.org/officeDocument/2006/relationships/image" Target="../media/image26.emf"/><Relationship Id="rId1" Type="http://schemas.openxmlformats.org/officeDocument/2006/relationships/image" Target="../media/image11.wmf"/><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5" Type="http://schemas.openxmlformats.org/officeDocument/2006/relationships/image" Target="../media/image2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image" Target="../media/image176.emf"/><Relationship Id="rId7" Type="http://schemas.openxmlformats.org/officeDocument/2006/relationships/image" Target="../media/image180.e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emf"/><Relationship Id="rId5" Type="http://schemas.openxmlformats.org/officeDocument/2006/relationships/image" Target="../media/image178.emf"/><Relationship Id="rId4" Type="http://schemas.openxmlformats.org/officeDocument/2006/relationships/image" Target="../media/image17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image" Target="../media/image183.emf"/><Relationship Id="rId1" Type="http://schemas.openxmlformats.org/officeDocument/2006/relationships/image" Target="../media/image182.emf"/><Relationship Id="rId6" Type="http://schemas.openxmlformats.org/officeDocument/2006/relationships/image" Target="../media/image187.emf"/><Relationship Id="rId5" Type="http://schemas.openxmlformats.org/officeDocument/2006/relationships/image" Target="../media/image186.emf"/><Relationship Id="rId4" Type="http://schemas.openxmlformats.org/officeDocument/2006/relationships/image" Target="../media/image18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 Id="rId5" Type="http://schemas.openxmlformats.org/officeDocument/2006/relationships/image" Target="../media/image192.emf"/><Relationship Id="rId4" Type="http://schemas.openxmlformats.org/officeDocument/2006/relationships/image" Target="../media/image191.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00.emf"/><Relationship Id="rId3" Type="http://schemas.openxmlformats.org/officeDocument/2006/relationships/image" Target="../media/image195.emf"/><Relationship Id="rId7" Type="http://schemas.openxmlformats.org/officeDocument/2006/relationships/image" Target="../media/image199.emf"/><Relationship Id="rId2" Type="http://schemas.openxmlformats.org/officeDocument/2006/relationships/image" Target="../media/image194.emf"/><Relationship Id="rId1" Type="http://schemas.openxmlformats.org/officeDocument/2006/relationships/image" Target="../media/image193.emf"/><Relationship Id="rId6" Type="http://schemas.openxmlformats.org/officeDocument/2006/relationships/image" Target="../media/image198.emf"/><Relationship Id="rId5" Type="http://schemas.openxmlformats.org/officeDocument/2006/relationships/image" Target="../media/image197.emf"/><Relationship Id="rId4" Type="http://schemas.openxmlformats.org/officeDocument/2006/relationships/image" Target="../media/image196.emf"/><Relationship Id="rId9" Type="http://schemas.openxmlformats.org/officeDocument/2006/relationships/image" Target="../media/image201.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09.emf"/><Relationship Id="rId3" Type="http://schemas.openxmlformats.org/officeDocument/2006/relationships/image" Target="../media/image204.emf"/><Relationship Id="rId7" Type="http://schemas.openxmlformats.org/officeDocument/2006/relationships/image" Target="../media/image208.emf"/><Relationship Id="rId12" Type="http://schemas.openxmlformats.org/officeDocument/2006/relationships/image" Target="../media/image213.emf"/><Relationship Id="rId2" Type="http://schemas.openxmlformats.org/officeDocument/2006/relationships/image" Target="../media/image203.emf"/><Relationship Id="rId1" Type="http://schemas.openxmlformats.org/officeDocument/2006/relationships/image" Target="../media/image202.emf"/><Relationship Id="rId6" Type="http://schemas.openxmlformats.org/officeDocument/2006/relationships/image" Target="../media/image207.emf"/><Relationship Id="rId11" Type="http://schemas.openxmlformats.org/officeDocument/2006/relationships/image" Target="../media/image212.emf"/><Relationship Id="rId5" Type="http://schemas.openxmlformats.org/officeDocument/2006/relationships/image" Target="../media/image206.emf"/><Relationship Id="rId10" Type="http://schemas.openxmlformats.org/officeDocument/2006/relationships/image" Target="../media/image211.emf"/><Relationship Id="rId4" Type="http://schemas.openxmlformats.org/officeDocument/2006/relationships/image" Target="../media/image205.emf"/><Relationship Id="rId9" Type="http://schemas.openxmlformats.org/officeDocument/2006/relationships/image" Target="../media/image210.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21.emf"/><Relationship Id="rId3" Type="http://schemas.openxmlformats.org/officeDocument/2006/relationships/image" Target="../media/image216.emf"/><Relationship Id="rId7" Type="http://schemas.openxmlformats.org/officeDocument/2006/relationships/image" Target="../media/image220.emf"/><Relationship Id="rId12" Type="http://schemas.openxmlformats.org/officeDocument/2006/relationships/image" Target="../media/image225.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219.emf"/><Relationship Id="rId11" Type="http://schemas.openxmlformats.org/officeDocument/2006/relationships/image" Target="../media/image224.emf"/><Relationship Id="rId5" Type="http://schemas.openxmlformats.org/officeDocument/2006/relationships/image" Target="../media/image218.emf"/><Relationship Id="rId10" Type="http://schemas.openxmlformats.org/officeDocument/2006/relationships/image" Target="../media/image223.emf"/><Relationship Id="rId4" Type="http://schemas.openxmlformats.org/officeDocument/2006/relationships/image" Target="../media/image217.emf"/><Relationship Id="rId9" Type="http://schemas.openxmlformats.org/officeDocument/2006/relationships/image" Target="../media/image222.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28.emf"/><Relationship Id="rId7" Type="http://schemas.openxmlformats.org/officeDocument/2006/relationships/image" Target="../media/image232.emf"/><Relationship Id="rId2" Type="http://schemas.openxmlformats.org/officeDocument/2006/relationships/image" Target="../media/image227.emf"/><Relationship Id="rId1" Type="http://schemas.openxmlformats.org/officeDocument/2006/relationships/image" Target="../media/image226.emf"/><Relationship Id="rId6" Type="http://schemas.openxmlformats.org/officeDocument/2006/relationships/image" Target="../media/image231.emf"/><Relationship Id="rId5" Type="http://schemas.openxmlformats.org/officeDocument/2006/relationships/image" Target="../media/image230.emf"/><Relationship Id="rId4" Type="http://schemas.openxmlformats.org/officeDocument/2006/relationships/image" Target="../media/image22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image" Target="../media/image234.emf"/><Relationship Id="rId1" Type="http://schemas.openxmlformats.org/officeDocument/2006/relationships/image" Target="../media/image233.emf"/><Relationship Id="rId4" Type="http://schemas.openxmlformats.org/officeDocument/2006/relationships/image" Target="../media/image23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39.emf"/><Relationship Id="rId2" Type="http://schemas.openxmlformats.org/officeDocument/2006/relationships/image" Target="../media/image238.emf"/><Relationship Id="rId1" Type="http://schemas.openxmlformats.org/officeDocument/2006/relationships/image" Target="../media/image237.emf"/><Relationship Id="rId6" Type="http://schemas.openxmlformats.org/officeDocument/2006/relationships/image" Target="../media/image242.emf"/><Relationship Id="rId5" Type="http://schemas.openxmlformats.org/officeDocument/2006/relationships/image" Target="../media/image241.emf"/><Relationship Id="rId4" Type="http://schemas.openxmlformats.org/officeDocument/2006/relationships/image" Target="../media/image24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49.emf"/><Relationship Id="rId2" Type="http://schemas.openxmlformats.org/officeDocument/2006/relationships/image" Target="../media/image248.emf"/><Relationship Id="rId1" Type="http://schemas.openxmlformats.org/officeDocument/2006/relationships/image" Target="../media/image247.emf"/><Relationship Id="rId5" Type="http://schemas.openxmlformats.org/officeDocument/2006/relationships/image" Target="../media/image251.emf"/><Relationship Id="rId4" Type="http://schemas.openxmlformats.org/officeDocument/2006/relationships/image" Target="../media/image25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jpeg"/><Relationship Id="rId5" Type="http://schemas.openxmlformats.org/officeDocument/2006/relationships/image" Target="../media/image33.emf"/><Relationship Id="rId4" Type="http://schemas.openxmlformats.org/officeDocument/2006/relationships/image" Target="../media/image32.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54.emf"/><Relationship Id="rId2" Type="http://schemas.openxmlformats.org/officeDocument/2006/relationships/image" Target="../media/image253.emf"/><Relationship Id="rId1" Type="http://schemas.openxmlformats.org/officeDocument/2006/relationships/image" Target="../media/image25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61.emf"/><Relationship Id="rId7" Type="http://schemas.openxmlformats.org/officeDocument/2006/relationships/image" Target="../media/image265.emf"/><Relationship Id="rId2" Type="http://schemas.openxmlformats.org/officeDocument/2006/relationships/image" Target="../media/image260.emf"/><Relationship Id="rId1" Type="http://schemas.openxmlformats.org/officeDocument/2006/relationships/image" Target="../media/image259.emf"/><Relationship Id="rId6" Type="http://schemas.openxmlformats.org/officeDocument/2006/relationships/image" Target="../media/image264.emf"/><Relationship Id="rId5" Type="http://schemas.openxmlformats.org/officeDocument/2006/relationships/image" Target="../media/image263.emf"/><Relationship Id="rId4" Type="http://schemas.openxmlformats.org/officeDocument/2006/relationships/image" Target="../media/image262.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272.wmf"/><Relationship Id="rId1" Type="http://schemas.openxmlformats.org/officeDocument/2006/relationships/image" Target="../media/image27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10" Type="http://schemas.openxmlformats.org/officeDocument/2006/relationships/image" Target="../media/image49.emf"/><Relationship Id="rId4" Type="http://schemas.openxmlformats.org/officeDocument/2006/relationships/image" Target="../media/image43.emf"/><Relationship Id="rId9" Type="http://schemas.openxmlformats.org/officeDocument/2006/relationships/image" Target="../media/image4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 Id="rId9" Type="http://schemas.openxmlformats.org/officeDocument/2006/relationships/image" Target="../media/image6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B529BAA-D8F4-4507-9E47-375AA83F5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314651A-D626-4D40-8088-8DAF08CBF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3F26C7-AC90-41BC-A20E-AF2961539762}" type="datetimeFigureOut">
              <a:rPr lang="zh-CN" altLang="en-US" smtClean="0"/>
              <a:pPr/>
              <a:t>2020/3/24</a:t>
            </a:fld>
            <a:endParaRPr lang="zh-CN" altLang="en-US"/>
          </a:p>
        </p:txBody>
      </p:sp>
      <p:sp>
        <p:nvSpPr>
          <p:cNvPr id="4" name="页脚占位符 3">
            <a:extLst>
              <a:ext uri="{FF2B5EF4-FFF2-40B4-BE49-F238E27FC236}">
                <a16:creationId xmlns:a16="http://schemas.microsoft.com/office/drawing/2014/main" id="{BF414D79-E15F-4B48-9460-14C039C2BD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E74D30-76BB-4006-957E-93A70DD79E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AB03C5-46AC-4C2C-85E3-F5F3112ACED4}" type="slidenum">
              <a:rPr lang="zh-CN" altLang="en-US" smtClean="0"/>
              <a:pPr/>
              <a:t>‹#›</a:t>
            </a:fld>
            <a:endParaRPr lang="zh-CN" altLang="en-US"/>
          </a:p>
        </p:txBody>
      </p:sp>
    </p:spTree>
    <p:extLst>
      <p:ext uri="{BB962C8B-B14F-4D97-AF65-F5344CB8AC3E}">
        <p14:creationId xmlns:p14="http://schemas.microsoft.com/office/powerpoint/2010/main" val="1425048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6" name="Shape 10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281945809"/>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7C357A1-575E-451E-9612-C73A6C21BA4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6BFFD-2EF5-4B1F-BE87-AADEDD0702AE}" type="slidenum">
              <a:rPr lang="en-US" altLang="zh-CN"/>
              <a:pPr/>
              <a:t>53</a:t>
            </a:fld>
            <a:endParaRPr lang="en-US" altLang="zh-CN"/>
          </a:p>
        </p:txBody>
      </p:sp>
      <p:sp>
        <p:nvSpPr>
          <p:cNvPr id="73731" name="Rectangle 2">
            <a:extLst>
              <a:ext uri="{FF2B5EF4-FFF2-40B4-BE49-F238E27FC236}">
                <a16:creationId xmlns:a16="http://schemas.microsoft.com/office/drawing/2014/main" id="{891E84BF-19D5-4209-BCB7-2D7E99A7CA0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05CC52BB-80FA-4263-9DD4-0899D75133C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封面">
    <p:bg>
      <p:bgPr>
        <a:solidFill>
          <a:srgbClr val="C8161E"/>
        </a:solidFill>
        <a:effectLst/>
      </p:bgPr>
    </p:bg>
    <p:spTree>
      <p:nvGrpSpPr>
        <p:cNvPr id="1" name=""/>
        <p:cNvGrpSpPr/>
        <p:nvPr/>
      </p:nvGrpSpPr>
      <p:grpSpPr>
        <a:xfrm>
          <a:off x="0" y="0"/>
          <a:ext cx="0" cy="0"/>
          <a:chOff x="0" y="0"/>
          <a:chExt cx="0" cy="0"/>
        </a:xfrm>
      </p:grpSpPr>
      <p:pic>
        <p:nvPicPr>
          <p:cNvPr id="11" name="image4.png"/>
          <p:cNvPicPr/>
          <p:nvPr/>
        </p:nvPicPr>
        <p:blipFill>
          <a:blip r:embed="rId2" cstate="print"/>
          <a:stretch>
            <a:fillRect/>
          </a:stretch>
        </p:blipFill>
        <p:spPr>
          <a:xfrm>
            <a:off x="6207759" y="5815086"/>
            <a:ext cx="2458722" cy="650878"/>
          </a:xfrm>
          <a:prstGeom prst="rect">
            <a:avLst/>
          </a:prstGeom>
          <a:ln w="12700">
            <a:miter lim="400000"/>
          </a:ln>
        </p:spPr>
      </p:pic>
      <p:sp>
        <p:nvSpPr>
          <p:cNvPr id="12" name="Shape 12"/>
          <p:cNvSpPr>
            <a:spLocks noGrp="1"/>
          </p:cNvSpPr>
          <p:nvPr>
            <p:ph type="title"/>
          </p:nvPr>
        </p:nvSpPr>
        <p:spPr>
          <a:xfrm>
            <a:off x="628650" y="4037579"/>
            <a:ext cx="7886700" cy="964465"/>
          </a:xfrm>
          <a:prstGeom prst="rect">
            <a:avLst/>
          </a:prstGeom>
        </p:spPr>
        <p:txBody>
          <a:bodyPr anchor="ctr"/>
          <a:lstStyle>
            <a:lvl1pPr algn="ctr">
              <a:defRPr sz="4800">
                <a:solidFill>
                  <a:srgbClr val="FFFFFF"/>
                </a:solidFill>
              </a:defRPr>
            </a:lvl1pPr>
          </a:lstStyle>
          <a:p>
            <a:pPr lvl="0">
              <a:defRPr sz="1800" b="0">
                <a:solidFill>
                  <a:srgbClr val="000000"/>
                </a:solidFill>
              </a:defRPr>
            </a:pPr>
            <a:r>
              <a:rPr sz="4800" b="1">
                <a:solidFill>
                  <a:srgbClr val="FFFFFF"/>
                </a:solidFill>
              </a:rPr>
              <a:t>标题文本</a:t>
            </a:r>
          </a:p>
        </p:txBody>
      </p:sp>
      <p:sp>
        <p:nvSpPr>
          <p:cNvPr id="13" name="Shape 13"/>
          <p:cNvSpPr>
            <a:spLocks noGrp="1"/>
          </p:cNvSpPr>
          <p:nvPr>
            <p:ph type="body" idx="1"/>
          </p:nvPr>
        </p:nvSpPr>
        <p:spPr>
          <a:xfrm>
            <a:off x="628650" y="5002041"/>
            <a:ext cx="7886700" cy="669254"/>
          </a:xfrm>
          <a:prstGeom prst="rect">
            <a:avLst/>
          </a:prstGeom>
        </p:spPr>
        <p:txBody>
          <a:bodyPr anchor="ctr">
            <a:noAutofit/>
          </a:bodyPr>
          <a:lstStyle>
            <a:lvl1pPr algn="ctr">
              <a:lnSpc>
                <a:spcPct val="90000"/>
              </a:lnSpc>
              <a:spcBef>
                <a:spcPts val="0"/>
              </a:spcBef>
              <a:buClrTx/>
              <a:buSzTx/>
              <a:buFontTx/>
              <a:buNone/>
              <a:defRPr sz="2800">
                <a:solidFill>
                  <a:srgbClr val="FFFFFF"/>
                </a:solidFill>
              </a:defRPr>
            </a:lvl1pPr>
            <a:lvl2pPr marL="723900" indent="-266700" algn="ctr">
              <a:lnSpc>
                <a:spcPct val="90000"/>
              </a:lnSpc>
              <a:spcBef>
                <a:spcPts val="0"/>
              </a:spcBef>
              <a:buClrTx/>
              <a:buFontTx/>
              <a:defRPr sz="2800">
                <a:solidFill>
                  <a:srgbClr val="FFFFFF"/>
                </a:solidFill>
              </a:defRPr>
            </a:lvl2pPr>
            <a:lvl3pPr marL="1234438" indent="-320038" algn="ctr">
              <a:lnSpc>
                <a:spcPct val="90000"/>
              </a:lnSpc>
              <a:spcBef>
                <a:spcPts val="0"/>
              </a:spcBef>
              <a:buClrTx/>
              <a:buFontTx/>
              <a:defRPr sz="2800">
                <a:solidFill>
                  <a:srgbClr val="FFFFFF"/>
                </a:solidFill>
              </a:defRPr>
            </a:lvl3pPr>
            <a:lvl4pPr marL="1727200" indent="-355600" algn="ctr">
              <a:lnSpc>
                <a:spcPct val="90000"/>
              </a:lnSpc>
              <a:spcBef>
                <a:spcPts val="0"/>
              </a:spcBef>
              <a:buClrTx/>
              <a:buFontTx/>
              <a:defRPr sz="2800">
                <a:solidFill>
                  <a:srgbClr val="FFFFFF"/>
                </a:solidFill>
              </a:defRPr>
            </a:lvl4pPr>
            <a:lvl5pPr marL="2184400" indent="-355600" algn="ctr">
              <a:lnSpc>
                <a:spcPct val="90000"/>
              </a:lnSpc>
              <a:spcBef>
                <a:spcPts val="0"/>
              </a:spcBef>
              <a:buClrTx/>
              <a:buFontTx/>
              <a:defRPr sz="2800">
                <a:solidFill>
                  <a:srgbClr val="FFFFFF"/>
                </a:solidFill>
              </a:defRPr>
            </a:lvl5pPr>
          </a:lstStyle>
          <a:p>
            <a:pPr lvl="0">
              <a:defRPr sz="1800">
                <a:solidFill>
                  <a:srgbClr val="000000"/>
                </a:solidFill>
              </a:defRPr>
            </a:pPr>
            <a:r>
              <a:rPr sz="2800">
                <a:solidFill>
                  <a:srgbClr val="FFFFFF"/>
                </a:solidFill>
              </a:rPr>
              <a:t>正文级别 1</a:t>
            </a:r>
          </a:p>
          <a:p>
            <a:pPr lvl="1">
              <a:defRPr sz="1800">
                <a:solidFill>
                  <a:srgbClr val="000000"/>
                </a:solidFill>
              </a:defRPr>
            </a:pPr>
            <a:r>
              <a:rPr sz="2800">
                <a:solidFill>
                  <a:srgbClr val="FFFFFF"/>
                </a:solidFill>
              </a:rPr>
              <a:t>正文级别 2</a:t>
            </a:r>
          </a:p>
          <a:p>
            <a:pPr lvl="2">
              <a:defRPr sz="1800">
                <a:solidFill>
                  <a:srgbClr val="000000"/>
                </a:solidFill>
              </a:defRPr>
            </a:pPr>
            <a:r>
              <a:rPr sz="2800">
                <a:solidFill>
                  <a:srgbClr val="FFFFFF"/>
                </a:solidFill>
              </a:rPr>
              <a:t>正文级别 3</a:t>
            </a:r>
          </a:p>
          <a:p>
            <a:pPr lvl="3">
              <a:defRPr sz="1800">
                <a:solidFill>
                  <a:srgbClr val="000000"/>
                </a:solidFill>
              </a:defRPr>
            </a:pPr>
            <a:r>
              <a:rPr sz="2800">
                <a:solidFill>
                  <a:srgbClr val="FFFFFF"/>
                </a:solidFill>
              </a:rPr>
              <a:t>正文级别 4</a:t>
            </a:r>
          </a:p>
          <a:p>
            <a:pPr lvl="4">
              <a:defRPr sz="1800">
                <a:solidFill>
                  <a:srgbClr val="000000"/>
                </a:solidFill>
              </a:defRPr>
            </a:pPr>
            <a:r>
              <a:rPr sz="2800">
                <a:solidFill>
                  <a:srgbClr val="FFFFFF"/>
                </a:solidFill>
              </a:rPr>
              <a:t>正文级别 5</a:t>
            </a:r>
          </a:p>
        </p:txBody>
      </p:sp>
      <p:pic>
        <p:nvPicPr>
          <p:cNvPr id="14" name="image1.jpeg"/>
          <p:cNvPicPr/>
          <p:nvPr/>
        </p:nvPicPr>
        <p:blipFill>
          <a:blip r:embed="rId3" cstate="print"/>
          <a:stretch>
            <a:fillRect/>
          </a:stretch>
        </p:blipFill>
        <p:spPr>
          <a:xfrm>
            <a:off x="0" y="-38132"/>
            <a:ext cx="9144000" cy="3931921"/>
          </a:xfrm>
          <a:prstGeom prst="rect">
            <a:avLst/>
          </a:prstGeom>
          <a:ln w="12700">
            <a:miter lim="400000"/>
          </a:ln>
        </p:spPr>
      </p:pic>
      <p:sp>
        <p:nvSpPr>
          <p:cNvPr id="15" name="Shape 15"/>
          <p:cNvSpPr/>
          <p:nvPr/>
        </p:nvSpPr>
        <p:spPr>
          <a:xfrm>
            <a:off x="-1" y="3893787"/>
            <a:ext cx="9144001" cy="1"/>
          </a:xfrm>
          <a:prstGeom prst="line">
            <a:avLst/>
          </a:prstGeom>
          <a:ln w="6350">
            <a:solidFill>
              <a:srgbClr val="FFFFFF"/>
            </a:solidFill>
            <a:miter/>
          </a:ln>
        </p:spPr>
        <p:txBody>
          <a:bodyPr lIns="0" tIns="0" rIns="0" bIns="0"/>
          <a:lstStyle/>
          <a:p>
            <a:pPr lvl="0" defTabSz="457200">
              <a:defRPr sz="1200">
                <a:latin typeface="+mj-lt"/>
                <a:ea typeface="+mj-ea"/>
                <a:cs typeface="+mj-cs"/>
                <a:sym typeface="Helvetica"/>
              </a:defRPr>
            </a:pPr>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对比">
    <p:spTree>
      <p:nvGrpSpPr>
        <p:cNvPr id="1" name=""/>
        <p:cNvGrpSpPr/>
        <p:nvPr/>
      </p:nvGrpSpPr>
      <p:grpSpPr>
        <a:xfrm>
          <a:off x="0" y="0"/>
          <a:ext cx="0" cy="0"/>
          <a:chOff x="0" y="0"/>
          <a:chExt cx="0" cy="0"/>
        </a:xfrm>
      </p:grpSpPr>
      <p:pic>
        <p:nvPicPr>
          <p:cNvPr id="83" name="image1.png"/>
          <p:cNvPicPr/>
          <p:nvPr/>
        </p:nvPicPr>
        <p:blipFill>
          <a:blip r:embed="rId2" cstate="print"/>
          <a:stretch>
            <a:fillRect/>
          </a:stretch>
        </p:blipFill>
        <p:spPr>
          <a:xfrm>
            <a:off x="0" y="0"/>
            <a:ext cx="9144000" cy="665863"/>
          </a:xfrm>
          <a:prstGeom prst="rect">
            <a:avLst/>
          </a:prstGeom>
          <a:ln w="12700">
            <a:miter lim="400000"/>
          </a:ln>
        </p:spPr>
      </p:pic>
      <p:pic>
        <p:nvPicPr>
          <p:cNvPr id="84" name="image2.png"/>
          <p:cNvPicPr/>
          <p:nvPr/>
        </p:nvPicPr>
        <p:blipFill>
          <a:blip r:embed="rId3" cstate="print"/>
          <a:stretch>
            <a:fillRect/>
          </a:stretch>
        </p:blipFill>
        <p:spPr>
          <a:xfrm>
            <a:off x="494024" y="175414"/>
            <a:ext cx="1517657" cy="401414"/>
          </a:xfrm>
          <a:prstGeom prst="rect">
            <a:avLst/>
          </a:prstGeom>
          <a:ln w="12700">
            <a:miter lim="400000"/>
          </a:ln>
        </p:spPr>
      </p:pic>
      <p:sp>
        <p:nvSpPr>
          <p:cNvPr id="85" name="Shape 85"/>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86" name="Shape 86"/>
          <p:cNvSpPr>
            <a:spLocks noGrp="1"/>
          </p:cNvSpPr>
          <p:nvPr>
            <p:ph type="title"/>
          </p:nvPr>
        </p:nvSpPr>
        <p:spPr>
          <a:xfrm>
            <a:off x="262392" y="0"/>
            <a:ext cx="4032003" cy="1534299"/>
          </a:xfrm>
          <a:prstGeom prst="rect">
            <a:avLst/>
          </a:prstGeom>
        </p:spPr>
        <p:txBody>
          <a:bodyPr anchor="b">
            <a:normAutofit/>
          </a:bodyPr>
          <a:lstStyle>
            <a:lvl1pPr algn="ctr">
              <a:defRPr sz="2800"/>
            </a:lvl1pPr>
          </a:lstStyle>
          <a:p>
            <a:pPr lvl="0">
              <a:defRPr sz="1800" b="0">
                <a:solidFill>
                  <a:srgbClr val="000000"/>
                </a:solidFill>
              </a:defRPr>
            </a:pPr>
            <a:r>
              <a:rPr sz="2800" b="1">
                <a:solidFill>
                  <a:srgbClr val="C8161E"/>
                </a:solidFill>
              </a:rPr>
              <a:t>标题文本</a:t>
            </a:r>
          </a:p>
        </p:txBody>
      </p:sp>
      <p:sp>
        <p:nvSpPr>
          <p:cNvPr id="87" name="Shape 87"/>
          <p:cNvSpPr/>
          <p:nvPr/>
        </p:nvSpPr>
        <p:spPr>
          <a:xfrm flipV="1">
            <a:off x="-2" y="1550504"/>
            <a:ext cx="9144003" cy="7954"/>
          </a:xfrm>
          <a:prstGeom prst="line">
            <a:avLst/>
          </a:prstGeom>
          <a:ln w="6350">
            <a:solidFill>
              <a:srgbClr val="C8161E"/>
            </a:solidFill>
            <a:miter/>
          </a:ln>
        </p:spPr>
        <p:txBody>
          <a:bodyPr lIns="0" tIns="0" rIns="0" bIns="0"/>
          <a:lstStyle/>
          <a:p>
            <a:pPr lvl="0" defTabSz="457200">
              <a:defRPr sz="1200">
                <a:latin typeface="+mj-lt"/>
                <a:ea typeface="+mj-ea"/>
                <a:cs typeface="+mj-cs"/>
                <a:sym typeface="Helvetica"/>
              </a:defRPr>
            </a:pPr>
            <a:endParaRPr/>
          </a:p>
        </p:txBody>
      </p:sp>
      <p:sp>
        <p:nvSpPr>
          <p:cNvPr id="88" name="Shape 88"/>
          <p:cNvSpPr>
            <a:spLocks noGrp="1"/>
          </p:cNvSpPr>
          <p:nvPr>
            <p:ph type="body" idx="1"/>
          </p:nvPr>
        </p:nvSpPr>
        <p:spPr>
          <a:prstGeom prst="rect">
            <a:avLst/>
          </a:prstGeom>
        </p:spPr>
        <p:txBody>
          <a:bodyPr/>
          <a:lstStyle/>
          <a:p>
            <a:pPr lvl="0">
              <a:defRPr sz="1800"/>
            </a:pPr>
            <a:r>
              <a:rPr sz="2000"/>
              <a:t>正文级别 1</a:t>
            </a:r>
          </a:p>
          <a:p>
            <a:pPr lvl="1">
              <a:defRPr sz="1800"/>
            </a:pPr>
            <a:r>
              <a:rPr sz="2000"/>
              <a:t>正文级别 2</a:t>
            </a:r>
          </a:p>
          <a:p>
            <a:pPr lvl="2">
              <a:defRPr sz="1800"/>
            </a:pPr>
            <a:r>
              <a:rPr sz="2000"/>
              <a:t>正文级别 3</a:t>
            </a:r>
          </a:p>
          <a:p>
            <a:pPr lvl="3">
              <a:defRPr sz="1800"/>
            </a:pPr>
            <a:r>
              <a:rPr sz="2000"/>
              <a:t>正文级别 4</a:t>
            </a:r>
          </a:p>
          <a:p>
            <a:pPr lvl="4">
              <a:defRPr sz="1800"/>
            </a:pPr>
            <a:r>
              <a:rPr sz="2000"/>
              <a:t>正文级别 5</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对比-有页码">
    <p:spTree>
      <p:nvGrpSpPr>
        <p:cNvPr id="1" name=""/>
        <p:cNvGrpSpPr/>
        <p:nvPr/>
      </p:nvGrpSpPr>
      <p:grpSpPr>
        <a:xfrm>
          <a:off x="0" y="0"/>
          <a:ext cx="0" cy="0"/>
          <a:chOff x="0" y="0"/>
          <a:chExt cx="0" cy="0"/>
        </a:xfrm>
      </p:grpSpPr>
      <p:pic>
        <p:nvPicPr>
          <p:cNvPr id="90" name="image1.png"/>
          <p:cNvPicPr/>
          <p:nvPr/>
        </p:nvPicPr>
        <p:blipFill>
          <a:blip r:embed="rId2" cstate="print"/>
          <a:stretch>
            <a:fillRect/>
          </a:stretch>
        </p:blipFill>
        <p:spPr>
          <a:xfrm>
            <a:off x="0" y="0"/>
            <a:ext cx="9144000" cy="665863"/>
          </a:xfrm>
          <a:prstGeom prst="rect">
            <a:avLst/>
          </a:prstGeom>
          <a:ln w="12700">
            <a:miter lim="400000"/>
          </a:ln>
        </p:spPr>
      </p:pic>
      <p:pic>
        <p:nvPicPr>
          <p:cNvPr id="91" name="image2.png"/>
          <p:cNvPicPr/>
          <p:nvPr/>
        </p:nvPicPr>
        <p:blipFill>
          <a:blip r:embed="rId3" cstate="print"/>
          <a:stretch>
            <a:fillRect/>
          </a:stretch>
        </p:blipFill>
        <p:spPr>
          <a:xfrm>
            <a:off x="494024" y="175414"/>
            <a:ext cx="1517657" cy="401414"/>
          </a:xfrm>
          <a:prstGeom prst="rect">
            <a:avLst/>
          </a:prstGeom>
          <a:ln w="12700">
            <a:miter lim="400000"/>
          </a:ln>
        </p:spPr>
      </p:pic>
      <p:sp>
        <p:nvSpPr>
          <p:cNvPr id="92" name="Shape 92"/>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93" name="Shape 93"/>
          <p:cNvSpPr/>
          <p:nvPr/>
        </p:nvSpPr>
        <p:spPr>
          <a:xfrm>
            <a:off x="8250025" y="313199"/>
            <a:ext cx="499024"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defRPr sz="1800" spc="0">
                <a:solidFill>
                  <a:srgbClr val="000000"/>
                </a:solidFill>
              </a:defRPr>
            </a:pPr>
            <a:r>
              <a:rPr sz="1200" spc="-60">
                <a:solidFill>
                  <a:srgbClr val="FFFFFF"/>
                </a:solidFill>
              </a:rPr>
              <a:t>Page .</a:t>
            </a:r>
          </a:p>
        </p:txBody>
      </p:sp>
      <p:sp>
        <p:nvSpPr>
          <p:cNvPr id="94" name="Shape 94"/>
          <p:cNvSpPr>
            <a:spLocks noGrp="1"/>
          </p:cNvSpPr>
          <p:nvPr>
            <p:ph type="title"/>
          </p:nvPr>
        </p:nvSpPr>
        <p:spPr>
          <a:xfrm>
            <a:off x="262392" y="0"/>
            <a:ext cx="4032003" cy="1534299"/>
          </a:xfrm>
          <a:prstGeom prst="rect">
            <a:avLst/>
          </a:prstGeom>
        </p:spPr>
        <p:txBody>
          <a:bodyPr anchor="b">
            <a:normAutofit/>
          </a:bodyPr>
          <a:lstStyle>
            <a:lvl1pPr algn="ctr">
              <a:defRPr sz="2800"/>
            </a:lvl1pPr>
          </a:lstStyle>
          <a:p>
            <a:pPr lvl="0">
              <a:defRPr sz="1800" b="0">
                <a:solidFill>
                  <a:srgbClr val="000000"/>
                </a:solidFill>
              </a:defRPr>
            </a:pPr>
            <a:r>
              <a:rPr sz="2800" b="1">
                <a:solidFill>
                  <a:srgbClr val="C8161E"/>
                </a:solidFill>
              </a:rPr>
              <a:t>标题文本</a:t>
            </a:r>
          </a:p>
        </p:txBody>
      </p:sp>
      <p:sp>
        <p:nvSpPr>
          <p:cNvPr id="95" name="Shape 95"/>
          <p:cNvSpPr/>
          <p:nvPr/>
        </p:nvSpPr>
        <p:spPr>
          <a:xfrm flipV="1">
            <a:off x="-2" y="1550504"/>
            <a:ext cx="9144003" cy="7954"/>
          </a:xfrm>
          <a:prstGeom prst="line">
            <a:avLst/>
          </a:prstGeom>
          <a:ln w="6350">
            <a:solidFill>
              <a:srgbClr val="C8161E"/>
            </a:solidFill>
            <a:miter/>
          </a:ln>
        </p:spPr>
        <p:txBody>
          <a:bodyPr lIns="0" tIns="0" rIns="0" bIns="0"/>
          <a:lstStyle/>
          <a:p>
            <a:pPr lvl="0" defTabSz="457200">
              <a:defRPr sz="1200">
                <a:latin typeface="+mj-lt"/>
                <a:ea typeface="+mj-ea"/>
                <a:cs typeface="+mj-cs"/>
                <a:sym typeface="Helvetica"/>
              </a:defRPr>
            </a:pPr>
            <a:endParaRPr/>
          </a:p>
        </p:txBody>
      </p:sp>
      <p:sp>
        <p:nvSpPr>
          <p:cNvPr id="96" name="Shape 96"/>
          <p:cNvSpPr>
            <a:spLocks noGrp="1"/>
          </p:cNvSpPr>
          <p:nvPr>
            <p:ph type="body" idx="1"/>
          </p:nvPr>
        </p:nvSpPr>
        <p:spPr>
          <a:prstGeom prst="rect">
            <a:avLst/>
          </a:prstGeom>
        </p:spPr>
        <p:txBody>
          <a:bodyPr/>
          <a:lstStyle/>
          <a:p>
            <a:pPr lvl="0">
              <a:defRPr sz="1800"/>
            </a:pPr>
            <a:r>
              <a:rPr sz="2000"/>
              <a:t>正文级别 1</a:t>
            </a:r>
          </a:p>
          <a:p>
            <a:pPr lvl="1">
              <a:defRPr sz="1800"/>
            </a:pPr>
            <a:r>
              <a:rPr sz="2000"/>
              <a:t>正文级别 2</a:t>
            </a:r>
          </a:p>
          <a:p>
            <a:pPr lvl="2">
              <a:defRPr sz="1800"/>
            </a:pPr>
            <a:r>
              <a:rPr sz="2000"/>
              <a:t>正文级别 3</a:t>
            </a:r>
          </a:p>
          <a:p>
            <a:pPr lvl="3">
              <a:defRPr sz="1800"/>
            </a:pPr>
            <a:r>
              <a:rPr sz="2000"/>
              <a:t>正文级别 4</a:t>
            </a:r>
          </a:p>
          <a:p>
            <a:pPr lvl="4">
              <a:defRPr sz="1800"/>
            </a:pPr>
            <a:r>
              <a:rPr sz="2000"/>
              <a:t>正文级别 5</a:t>
            </a:r>
          </a:p>
        </p:txBody>
      </p:sp>
      <p:sp>
        <p:nvSpPr>
          <p:cNvPr id="97" name="Shape 9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封底">
    <p:spTree>
      <p:nvGrpSpPr>
        <p:cNvPr id="1" name=""/>
        <p:cNvGrpSpPr/>
        <p:nvPr/>
      </p:nvGrpSpPr>
      <p:grpSpPr>
        <a:xfrm>
          <a:off x="0" y="0"/>
          <a:ext cx="0" cy="0"/>
          <a:chOff x="0" y="0"/>
          <a:chExt cx="0" cy="0"/>
        </a:xfrm>
      </p:grpSpPr>
      <p:pic>
        <p:nvPicPr>
          <p:cNvPr id="99" name="image5.png"/>
          <p:cNvPicPr/>
          <p:nvPr/>
        </p:nvPicPr>
        <p:blipFill>
          <a:blip r:embed="rId2" cstate="print"/>
          <a:stretch>
            <a:fillRect/>
          </a:stretch>
        </p:blipFill>
        <p:spPr>
          <a:xfrm>
            <a:off x="0" y="0"/>
            <a:ext cx="9144000" cy="665863"/>
          </a:xfrm>
          <a:prstGeom prst="rect">
            <a:avLst/>
          </a:prstGeom>
          <a:ln w="12700">
            <a:miter lim="400000"/>
          </a:ln>
        </p:spPr>
      </p:pic>
      <p:sp>
        <p:nvSpPr>
          <p:cNvPr id="100" name="Shape 100"/>
          <p:cNvSpPr/>
          <p:nvPr/>
        </p:nvSpPr>
        <p:spPr>
          <a:xfrm>
            <a:off x="323848" y="274275"/>
            <a:ext cx="6474519" cy="259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nSpc>
                <a:spcPct val="90000"/>
              </a:lnSpc>
              <a:defRPr sz="2000">
                <a:solidFill>
                  <a:srgbClr val="C8161E"/>
                </a:solidFill>
                <a:latin typeface="等线"/>
                <a:ea typeface="等线"/>
                <a:cs typeface="等线"/>
                <a:sym typeface="等线"/>
              </a:defRPr>
            </a:lvl1pPr>
          </a:lstStyle>
          <a:p>
            <a:pPr lvl="0">
              <a:defRPr sz="1800">
                <a:solidFill>
                  <a:srgbClr val="000000"/>
                </a:solidFill>
              </a:defRPr>
            </a:pPr>
            <a:r>
              <a:rPr sz="2000">
                <a:solidFill>
                  <a:srgbClr val="C8161E"/>
                </a:solidFill>
              </a:rPr>
              <a:t>单击此处编辑母版标题样式</a:t>
            </a:r>
          </a:p>
        </p:txBody>
      </p:sp>
      <p:sp>
        <p:nvSpPr>
          <p:cNvPr id="101" name="Shape 101"/>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102" name="Shape 102"/>
          <p:cNvSpPr/>
          <p:nvPr/>
        </p:nvSpPr>
        <p:spPr>
          <a:xfrm>
            <a:off x="0" y="0"/>
            <a:ext cx="9144000" cy="6858000"/>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pic>
        <p:nvPicPr>
          <p:cNvPr id="103" name="image3.jpeg"/>
          <p:cNvPicPr/>
          <p:nvPr/>
        </p:nvPicPr>
        <p:blipFill>
          <a:blip r:embed="rId3" cstate="print"/>
          <a:stretch>
            <a:fillRect/>
          </a:stretch>
        </p:blipFill>
        <p:spPr>
          <a:xfrm>
            <a:off x="0" y="3212544"/>
            <a:ext cx="9144000" cy="2796542"/>
          </a:xfrm>
          <a:prstGeom prst="rect">
            <a:avLst/>
          </a:prstGeom>
          <a:ln w="12700">
            <a:miter lim="400000"/>
          </a:ln>
        </p:spPr>
      </p:pic>
      <p:pic>
        <p:nvPicPr>
          <p:cNvPr id="104" name="image4.png"/>
          <p:cNvPicPr/>
          <p:nvPr/>
        </p:nvPicPr>
        <p:blipFill>
          <a:blip r:embed="rId4" cstate="print"/>
          <a:stretch>
            <a:fillRect/>
          </a:stretch>
        </p:blipFill>
        <p:spPr>
          <a:xfrm>
            <a:off x="619990" y="4211592"/>
            <a:ext cx="3021846" cy="799948"/>
          </a:xfrm>
          <a:prstGeom prst="rect">
            <a:avLst/>
          </a:prstGeom>
          <a:ln w="12700">
            <a:miter lim="400000"/>
          </a:ln>
        </p:spPr>
      </p:pic>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4E9C1-FF83-4F49-9E55-82DB389A04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5C25B2-86ED-4628-8DD2-481FD168698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9EDFA9-8ABF-4111-9F11-D835337A862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1992234-1982-4F03-9B8D-56AF217922C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EA142A4-B2A4-4B10-96C6-3F357FD452E8}"/>
              </a:ext>
            </a:extLst>
          </p:cNvPr>
          <p:cNvSpPr>
            <a:spLocks noGrp="1"/>
          </p:cNvSpPr>
          <p:nvPr>
            <p:ph type="sldNum" sz="quarter" idx="12"/>
          </p:nvPr>
        </p:nvSpPr>
        <p:spPr/>
        <p:txBody>
          <a:bodyPr/>
          <a:lstStyle>
            <a:lvl1pPr>
              <a:defRPr/>
            </a:lvl1pPr>
          </a:lstStyle>
          <a:p>
            <a:fld id="{15571444-5EC4-470E-BB1D-47F5DE40FB57}" type="slidenum">
              <a:rPr lang="en-US" altLang="zh-CN"/>
              <a:pPr/>
              <a:t>‹#›</a:t>
            </a:fld>
            <a:endParaRPr lang="en-US" altLang="zh-CN"/>
          </a:p>
        </p:txBody>
      </p:sp>
    </p:spTree>
    <p:extLst>
      <p:ext uri="{BB962C8B-B14F-4D97-AF65-F5344CB8AC3E}">
        <p14:creationId xmlns:p14="http://schemas.microsoft.com/office/powerpoint/2010/main" val="538002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CF5C286D-A31F-4900-AA10-017C62AE58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0EF5E695-9BF1-4026-9E13-D258E4679D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E2F6F7F-7726-4664-A7F1-900DB1878915}"/>
              </a:ext>
            </a:extLst>
          </p:cNvPr>
          <p:cNvSpPr>
            <a:spLocks noGrp="1" noChangeArrowheads="1"/>
          </p:cNvSpPr>
          <p:nvPr>
            <p:ph type="sldNum" sz="quarter" idx="12"/>
          </p:nvPr>
        </p:nvSpPr>
        <p:spPr>
          <a:ln/>
        </p:spPr>
        <p:txBody>
          <a:bodyPr/>
          <a:lstStyle>
            <a:lvl1pPr>
              <a:defRPr/>
            </a:lvl1pPr>
          </a:lstStyle>
          <a:p>
            <a:fld id="{6A37AB87-FDBA-416A-966B-5C19DD54932F}" type="slidenum">
              <a:rPr lang="en-US" altLang="zh-CN"/>
              <a:pPr/>
              <a:t>‹#›</a:t>
            </a:fld>
            <a:endParaRPr lang="en-US" altLang="zh-CN"/>
          </a:p>
        </p:txBody>
      </p:sp>
    </p:spTree>
    <p:extLst>
      <p:ext uri="{BB962C8B-B14F-4D97-AF65-F5344CB8AC3E}">
        <p14:creationId xmlns:p14="http://schemas.microsoft.com/office/powerpoint/2010/main" val="399532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xfrm>
            <a:off x="1066800" y="6413500"/>
            <a:ext cx="1905000" cy="45720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xfrm>
            <a:off x="3429000" y="6413500"/>
            <a:ext cx="2895600" cy="457200"/>
          </a:xfrm>
          <a:prstGeom prst="rect">
            <a:avLst/>
          </a:prstGeom>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B35C0AC7-28D6-468E-919C-C68A2D927DDE}" type="slidenum">
              <a:rPr lang="en-US" altLang="zh-CN"/>
              <a:pPr>
                <a:defRPr/>
              </a:pPr>
              <a:t>‹#›</a:t>
            </a:fld>
            <a:endParaRPr lang="en-US" altLang="zh-CN" sz="14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F98E4AE-F700-4970-B624-5F58B9B9D4F8}"/>
              </a:ext>
            </a:extLst>
          </p:cNvPr>
          <p:cNvSpPr>
            <a:spLocks noGrp="1" noChangeArrowheads="1"/>
          </p:cNvSpPr>
          <p:nvPr>
            <p:ph type="sldNum" sz="quarter" idx="10"/>
          </p:nvPr>
        </p:nvSpPr>
        <p:spPr>
          <a:ln/>
        </p:spPr>
        <p:txBody>
          <a:bodyPr/>
          <a:lstStyle>
            <a:lvl1pPr>
              <a:defRPr/>
            </a:lvl1pPr>
          </a:lstStyle>
          <a:p>
            <a:fld id="{DFD075E5-8561-4ADB-8A62-CBC5170DE2C0}" type="slidenum">
              <a:rPr lang="en-US" altLang="zh-CN"/>
              <a:pPr/>
              <a:t>‹#›</a:t>
            </a:fld>
            <a:endParaRPr lang="en-US" altLang="zh-CN"/>
          </a:p>
        </p:txBody>
      </p:sp>
    </p:spTree>
    <p:extLst>
      <p:ext uri="{BB962C8B-B14F-4D97-AF65-F5344CB8AC3E}">
        <p14:creationId xmlns:p14="http://schemas.microsoft.com/office/powerpoint/2010/main" val="376598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封面">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17" name="image4.png"/>
          <p:cNvPicPr/>
          <p:nvPr/>
        </p:nvPicPr>
        <p:blipFill>
          <a:blip r:embed="rId2" cstate="print"/>
          <a:stretch>
            <a:fillRect/>
          </a:stretch>
        </p:blipFill>
        <p:spPr>
          <a:xfrm>
            <a:off x="6207759" y="5815086"/>
            <a:ext cx="2458722" cy="650878"/>
          </a:xfrm>
          <a:prstGeom prst="rect">
            <a:avLst/>
          </a:prstGeom>
          <a:ln w="12700">
            <a:miter lim="400000"/>
          </a:ln>
        </p:spPr>
      </p:pic>
      <p:sp>
        <p:nvSpPr>
          <p:cNvPr id="18" name="Shape 18"/>
          <p:cNvSpPr>
            <a:spLocks noGrp="1"/>
          </p:cNvSpPr>
          <p:nvPr>
            <p:ph type="title"/>
          </p:nvPr>
        </p:nvSpPr>
        <p:spPr>
          <a:xfrm>
            <a:off x="469123" y="3944144"/>
            <a:ext cx="8325019" cy="1238800"/>
          </a:xfrm>
          <a:prstGeom prst="rect">
            <a:avLst/>
          </a:prstGeom>
        </p:spPr>
        <p:txBody>
          <a:bodyPr anchor="ctr"/>
          <a:lstStyle>
            <a:lvl1pPr>
              <a:lnSpc>
                <a:spcPct val="100000"/>
              </a:lnSpc>
              <a:defRPr sz="4000">
                <a:solidFill>
                  <a:srgbClr val="FFFFFF"/>
                </a:solidFill>
              </a:defRPr>
            </a:lvl1pPr>
          </a:lstStyle>
          <a:p>
            <a:pPr lvl="0">
              <a:defRPr sz="1800" b="0">
                <a:solidFill>
                  <a:srgbClr val="000000"/>
                </a:solidFill>
              </a:defRPr>
            </a:pPr>
            <a:r>
              <a:rPr sz="4000" b="1">
                <a:solidFill>
                  <a:srgbClr val="FFFFFF"/>
                </a:solidFill>
              </a:rPr>
              <a:t>标题文本</a:t>
            </a:r>
          </a:p>
        </p:txBody>
      </p:sp>
      <p:sp>
        <p:nvSpPr>
          <p:cNvPr id="19" name="Shape 19"/>
          <p:cNvSpPr>
            <a:spLocks noGrp="1"/>
          </p:cNvSpPr>
          <p:nvPr>
            <p:ph type="body" idx="1"/>
          </p:nvPr>
        </p:nvSpPr>
        <p:spPr>
          <a:xfrm>
            <a:off x="469123" y="5182942"/>
            <a:ext cx="5820360" cy="592787"/>
          </a:xfrm>
          <a:prstGeom prst="rect">
            <a:avLst/>
          </a:prstGeom>
        </p:spPr>
        <p:txBody>
          <a:bodyPr anchor="ctr">
            <a:noAutofit/>
          </a:bodyPr>
          <a:lstStyle>
            <a:lvl1pPr algn="ctr">
              <a:lnSpc>
                <a:spcPct val="90000"/>
              </a:lnSpc>
              <a:spcBef>
                <a:spcPts val="0"/>
              </a:spcBef>
              <a:buClrTx/>
              <a:buSzTx/>
              <a:buFontTx/>
              <a:buNone/>
              <a:defRPr sz="2400">
                <a:solidFill>
                  <a:srgbClr val="FFFFFF"/>
                </a:solidFill>
              </a:defRPr>
            </a:lvl1pPr>
            <a:lvl2pPr marL="685800" indent="-228600" algn="ctr">
              <a:lnSpc>
                <a:spcPct val="90000"/>
              </a:lnSpc>
              <a:spcBef>
                <a:spcPts val="0"/>
              </a:spcBef>
              <a:buClrTx/>
              <a:buFontTx/>
              <a:defRPr sz="2400">
                <a:solidFill>
                  <a:srgbClr val="FFFFFF"/>
                </a:solidFill>
              </a:defRPr>
            </a:lvl2pPr>
            <a:lvl3pPr marL="1188719" indent="-274319" algn="ctr">
              <a:lnSpc>
                <a:spcPct val="90000"/>
              </a:lnSpc>
              <a:spcBef>
                <a:spcPts val="0"/>
              </a:spcBef>
              <a:buClrTx/>
              <a:buFontTx/>
              <a:defRPr sz="2400">
                <a:solidFill>
                  <a:srgbClr val="FFFFFF"/>
                </a:solidFill>
              </a:defRPr>
            </a:lvl3pPr>
            <a:lvl4pPr marL="1676400" indent="-304800" algn="ctr">
              <a:lnSpc>
                <a:spcPct val="90000"/>
              </a:lnSpc>
              <a:spcBef>
                <a:spcPts val="0"/>
              </a:spcBef>
              <a:buClrTx/>
              <a:buFontTx/>
              <a:defRPr sz="2400">
                <a:solidFill>
                  <a:srgbClr val="FFFFFF"/>
                </a:solidFill>
              </a:defRPr>
            </a:lvl4pPr>
            <a:lvl5pPr marL="2133600" indent="-304800" algn="ctr">
              <a:lnSpc>
                <a:spcPct val="90000"/>
              </a:lnSpc>
              <a:spcBef>
                <a:spcPts val="0"/>
              </a:spcBef>
              <a:buClrTx/>
              <a:buFontTx/>
              <a:defRPr sz="2400">
                <a:solidFill>
                  <a:srgbClr val="FFFFFF"/>
                </a:solidFill>
              </a:defRPr>
            </a:lvl5pPr>
          </a:lstStyle>
          <a:p>
            <a:pPr lvl="0">
              <a:defRPr sz="1800">
                <a:solidFill>
                  <a:srgbClr val="000000"/>
                </a:solidFill>
              </a:defRPr>
            </a:pPr>
            <a:r>
              <a:rPr sz="2400" dirty="0" err="1">
                <a:solidFill>
                  <a:srgbClr val="FFFFFF"/>
                </a:solidFill>
              </a:rPr>
              <a:t>正文级别</a:t>
            </a:r>
            <a:r>
              <a:rPr sz="2400" dirty="0">
                <a:solidFill>
                  <a:srgbClr val="FFFFFF"/>
                </a:solidFill>
              </a:rPr>
              <a:t> 1</a:t>
            </a:r>
          </a:p>
          <a:p>
            <a:pPr lvl="1">
              <a:defRPr sz="1800">
                <a:solidFill>
                  <a:srgbClr val="000000"/>
                </a:solidFill>
              </a:defRPr>
            </a:pPr>
            <a:r>
              <a:rPr sz="2400" dirty="0" err="1">
                <a:solidFill>
                  <a:srgbClr val="FFFFFF"/>
                </a:solidFill>
              </a:rPr>
              <a:t>正文级别</a:t>
            </a:r>
            <a:r>
              <a:rPr sz="2400" dirty="0">
                <a:solidFill>
                  <a:srgbClr val="FFFFFF"/>
                </a:solidFill>
              </a:rPr>
              <a:t> 2</a:t>
            </a:r>
          </a:p>
          <a:p>
            <a:pPr lvl="2">
              <a:defRPr sz="1800">
                <a:solidFill>
                  <a:srgbClr val="000000"/>
                </a:solidFill>
              </a:defRPr>
            </a:pPr>
            <a:r>
              <a:rPr sz="2400" dirty="0" err="1">
                <a:solidFill>
                  <a:srgbClr val="FFFFFF"/>
                </a:solidFill>
              </a:rPr>
              <a:t>正文级别</a:t>
            </a:r>
            <a:r>
              <a:rPr sz="2400" dirty="0">
                <a:solidFill>
                  <a:srgbClr val="FFFFFF"/>
                </a:solidFill>
              </a:rPr>
              <a:t> 3</a:t>
            </a:r>
          </a:p>
          <a:p>
            <a:pPr lvl="3">
              <a:defRPr sz="1800">
                <a:solidFill>
                  <a:srgbClr val="000000"/>
                </a:solidFill>
              </a:defRPr>
            </a:pPr>
            <a:r>
              <a:rPr sz="2400" dirty="0" err="1">
                <a:solidFill>
                  <a:srgbClr val="FFFFFF"/>
                </a:solidFill>
              </a:rPr>
              <a:t>正文级别</a:t>
            </a:r>
            <a:r>
              <a:rPr sz="2400" dirty="0">
                <a:solidFill>
                  <a:srgbClr val="FFFFFF"/>
                </a:solidFill>
              </a:rPr>
              <a:t> 4</a:t>
            </a:r>
          </a:p>
          <a:p>
            <a:pPr lvl="4">
              <a:defRPr sz="1800">
                <a:solidFill>
                  <a:srgbClr val="000000"/>
                </a:solidFill>
              </a:defRPr>
            </a:pPr>
            <a:r>
              <a:rPr sz="2400" dirty="0" err="1">
                <a:solidFill>
                  <a:srgbClr val="FFFFFF"/>
                </a:solidFill>
              </a:rPr>
              <a:t>正文级别</a:t>
            </a:r>
            <a:r>
              <a:rPr sz="2400" dirty="0">
                <a:solidFill>
                  <a:srgbClr val="FFFFFF"/>
                </a:solidFill>
              </a:rPr>
              <a:t> 5</a:t>
            </a:r>
          </a:p>
        </p:txBody>
      </p:sp>
      <p:pic>
        <p:nvPicPr>
          <p:cNvPr id="20" name="image1.jpeg"/>
          <p:cNvPicPr/>
          <p:nvPr/>
        </p:nvPicPr>
        <p:blipFill>
          <a:blip r:embed="rId3" cstate="print"/>
          <a:stretch>
            <a:fillRect/>
          </a:stretch>
        </p:blipFill>
        <p:spPr>
          <a:xfrm>
            <a:off x="0" y="-38132"/>
            <a:ext cx="9144000" cy="3931921"/>
          </a:xfrm>
          <a:prstGeom prst="rect">
            <a:avLst/>
          </a:prstGeom>
          <a:ln w="12700">
            <a:miter lim="400000"/>
          </a:ln>
        </p:spPr>
      </p:pic>
      <p:sp>
        <p:nvSpPr>
          <p:cNvPr id="21" name="Shape 21"/>
          <p:cNvSpPr/>
          <p:nvPr/>
        </p:nvSpPr>
        <p:spPr>
          <a:xfrm>
            <a:off x="-1" y="3893787"/>
            <a:ext cx="9144001" cy="1"/>
          </a:xfrm>
          <a:prstGeom prst="line">
            <a:avLst/>
          </a:prstGeom>
          <a:ln w="6350">
            <a:solidFill>
              <a:srgbClr val="FFFFFF"/>
            </a:solidFill>
            <a:miter/>
          </a:ln>
        </p:spPr>
        <p:txBody>
          <a:bodyPr lIns="0" tIns="0" rIns="0" bIns="0"/>
          <a:lstStyle/>
          <a:p>
            <a:pPr lvl="0" defTabSz="457200">
              <a:defRPr sz="1200">
                <a:latin typeface="+mj-lt"/>
                <a:ea typeface="+mj-ea"/>
                <a:cs typeface="+mj-cs"/>
                <a:sym typeface="Helvetica"/>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内页">
    <p:spTree>
      <p:nvGrpSpPr>
        <p:cNvPr id="1" name=""/>
        <p:cNvGrpSpPr/>
        <p:nvPr/>
      </p:nvGrpSpPr>
      <p:grpSpPr>
        <a:xfrm>
          <a:off x="0" y="0"/>
          <a:ext cx="0" cy="0"/>
          <a:chOff x="0" y="0"/>
          <a:chExt cx="0" cy="0"/>
        </a:xfrm>
      </p:grpSpPr>
      <p:pic>
        <p:nvPicPr>
          <p:cNvPr id="29" name="image1.png"/>
          <p:cNvPicPr/>
          <p:nvPr/>
        </p:nvPicPr>
        <p:blipFill>
          <a:blip r:embed="rId2" cstate="print"/>
          <a:stretch>
            <a:fillRect/>
          </a:stretch>
        </p:blipFill>
        <p:spPr>
          <a:xfrm>
            <a:off x="0" y="0"/>
            <a:ext cx="9144000" cy="665863"/>
          </a:xfrm>
          <a:prstGeom prst="rect">
            <a:avLst/>
          </a:prstGeom>
          <a:ln w="12700">
            <a:miter lim="400000"/>
          </a:ln>
        </p:spPr>
      </p:pic>
      <p:pic>
        <p:nvPicPr>
          <p:cNvPr id="30" name="image2.png"/>
          <p:cNvPicPr/>
          <p:nvPr/>
        </p:nvPicPr>
        <p:blipFill>
          <a:blip r:embed="rId3" cstate="print"/>
          <a:stretch>
            <a:fillRect/>
          </a:stretch>
        </p:blipFill>
        <p:spPr>
          <a:xfrm>
            <a:off x="494024" y="175414"/>
            <a:ext cx="1517657" cy="401414"/>
          </a:xfrm>
          <a:prstGeom prst="rect">
            <a:avLst/>
          </a:prstGeom>
          <a:ln w="12700">
            <a:miter lim="400000"/>
          </a:ln>
        </p:spPr>
      </p:pic>
      <p:sp>
        <p:nvSpPr>
          <p:cNvPr id="31" name="Shape 31"/>
          <p:cNvSpPr/>
          <p:nvPr/>
        </p:nvSpPr>
        <p:spPr>
          <a:xfrm>
            <a:off x="0" y="6766559"/>
            <a:ext cx="9144000" cy="91441"/>
          </a:xfrm>
          <a:prstGeom prst="rect">
            <a:avLst/>
          </a:prstGeom>
          <a:solidFill>
            <a:schemeClr val="accent4"/>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pic>
        <p:nvPicPr>
          <p:cNvPr id="32" name="image3.png"/>
          <p:cNvPicPr/>
          <p:nvPr/>
        </p:nvPicPr>
        <p:blipFill>
          <a:blip r:embed="rId4" cstate="print"/>
          <a:stretch>
            <a:fillRect/>
          </a:stretch>
        </p:blipFill>
        <p:spPr>
          <a:xfrm>
            <a:off x="0" y="1223516"/>
            <a:ext cx="9144000" cy="336805"/>
          </a:xfrm>
          <a:prstGeom prst="rect">
            <a:avLst/>
          </a:prstGeom>
          <a:ln w="12700">
            <a:miter lim="400000"/>
          </a:ln>
        </p:spPr>
      </p:pic>
      <p:sp>
        <p:nvSpPr>
          <p:cNvPr id="33" name="Shape 33"/>
          <p:cNvSpPr>
            <a:spLocks noGrp="1"/>
          </p:cNvSpPr>
          <p:nvPr>
            <p:ph type="body" idx="1"/>
          </p:nvPr>
        </p:nvSpPr>
        <p:spPr>
          <a:xfrm>
            <a:off x="494024" y="1685676"/>
            <a:ext cx="8372165" cy="5172325"/>
          </a:xfrm>
          <a:prstGeom prst="rect">
            <a:avLst/>
          </a:prstGeom>
        </p:spPr>
        <p:txBody>
          <a:bodyPr/>
          <a:lstStyle/>
          <a:p>
            <a:pPr lvl="0">
              <a:defRPr sz="1800"/>
            </a:pPr>
            <a:r>
              <a:rPr sz="2000"/>
              <a:t>正文级别 1</a:t>
            </a:r>
          </a:p>
          <a:p>
            <a:pPr lvl="1">
              <a:defRPr sz="1800"/>
            </a:pPr>
            <a:r>
              <a:rPr sz="2000"/>
              <a:t>正文级别 2</a:t>
            </a:r>
          </a:p>
          <a:p>
            <a:pPr lvl="2">
              <a:defRPr sz="1800"/>
            </a:pPr>
            <a:r>
              <a:rPr sz="2000"/>
              <a:t>正文级别 3</a:t>
            </a:r>
          </a:p>
          <a:p>
            <a:pPr lvl="3">
              <a:defRPr sz="1800"/>
            </a:pPr>
            <a:r>
              <a:rPr sz="2000"/>
              <a:t>正文级别 4</a:t>
            </a:r>
          </a:p>
          <a:p>
            <a:pPr lvl="4">
              <a:defRPr sz="1800"/>
            </a:pPr>
            <a:r>
              <a:rPr sz="2000"/>
              <a:t>正文级别 5</a:t>
            </a:r>
          </a:p>
        </p:txBody>
      </p:sp>
      <p:sp>
        <p:nvSpPr>
          <p:cNvPr id="34" name="Shape 34"/>
          <p:cNvSpPr>
            <a:spLocks noGrp="1"/>
          </p:cNvSpPr>
          <p:nvPr>
            <p:ph type="title"/>
          </p:nvPr>
        </p:nvSpPr>
        <p:spPr>
          <a:xfrm>
            <a:off x="494024" y="974275"/>
            <a:ext cx="8372163" cy="711404"/>
          </a:xfrm>
          <a:prstGeom prst="rect">
            <a:avLst/>
          </a:prstGeom>
        </p:spPr>
        <p:txBody>
          <a:bodyPr/>
          <a:lstStyle/>
          <a:p>
            <a:pPr lvl="0">
              <a:defRPr sz="1800" b="0">
                <a:solidFill>
                  <a:srgbClr val="000000"/>
                </a:solidFill>
              </a:defRPr>
            </a:pPr>
            <a:r>
              <a:rPr sz="3200" b="1">
                <a:solidFill>
                  <a:srgbClr val="C8161E"/>
                </a:solidFill>
              </a:rPr>
              <a:t>标题文本</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内页-有页码">
    <p:spTree>
      <p:nvGrpSpPr>
        <p:cNvPr id="1" name=""/>
        <p:cNvGrpSpPr/>
        <p:nvPr/>
      </p:nvGrpSpPr>
      <p:grpSpPr>
        <a:xfrm>
          <a:off x="0" y="0"/>
          <a:ext cx="0" cy="0"/>
          <a:chOff x="0" y="0"/>
          <a:chExt cx="0" cy="0"/>
        </a:xfrm>
      </p:grpSpPr>
      <p:pic>
        <p:nvPicPr>
          <p:cNvPr id="36" name="image5.png"/>
          <p:cNvPicPr/>
          <p:nvPr/>
        </p:nvPicPr>
        <p:blipFill>
          <a:blip r:embed="rId2" cstate="print"/>
          <a:stretch>
            <a:fillRect/>
          </a:stretch>
        </p:blipFill>
        <p:spPr>
          <a:xfrm>
            <a:off x="0" y="0"/>
            <a:ext cx="9144000" cy="665863"/>
          </a:xfrm>
          <a:prstGeom prst="rect">
            <a:avLst/>
          </a:prstGeom>
          <a:ln w="12700">
            <a:miter lim="400000"/>
          </a:ln>
        </p:spPr>
      </p:pic>
      <p:sp>
        <p:nvSpPr>
          <p:cNvPr id="37" name="Shape 37"/>
          <p:cNvSpPr/>
          <p:nvPr/>
        </p:nvSpPr>
        <p:spPr>
          <a:xfrm>
            <a:off x="323848" y="274275"/>
            <a:ext cx="6474519" cy="2590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nSpc>
                <a:spcPct val="90000"/>
              </a:lnSpc>
              <a:defRPr sz="2000">
                <a:solidFill>
                  <a:srgbClr val="C8161E"/>
                </a:solidFill>
                <a:latin typeface="等线"/>
                <a:ea typeface="等线"/>
                <a:cs typeface="等线"/>
                <a:sym typeface="等线"/>
              </a:defRPr>
            </a:lvl1pPr>
          </a:lstStyle>
          <a:p>
            <a:pPr lvl="0">
              <a:defRPr sz="1800">
                <a:solidFill>
                  <a:srgbClr val="000000"/>
                </a:solidFill>
              </a:defRPr>
            </a:pPr>
            <a:r>
              <a:rPr sz="2000">
                <a:solidFill>
                  <a:srgbClr val="C8161E"/>
                </a:solidFill>
              </a:rPr>
              <a:t>单击此处编辑母版标题样式</a:t>
            </a:r>
          </a:p>
        </p:txBody>
      </p:sp>
      <p:sp>
        <p:nvSpPr>
          <p:cNvPr id="38" name="Shape 38"/>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pic>
        <p:nvPicPr>
          <p:cNvPr id="39" name="image1.png"/>
          <p:cNvPicPr/>
          <p:nvPr/>
        </p:nvPicPr>
        <p:blipFill>
          <a:blip r:embed="rId3" cstate="print"/>
          <a:stretch>
            <a:fillRect/>
          </a:stretch>
        </p:blipFill>
        <p:spPr>
          <a:xfrm>
            <a:off x="0" y="0"/>
            <a:ext cx="9144000" cy="665863"/>
          </a:xfrm>
          <a:prstGeom prst="rect">
            <a:avLst/>
          </a:prstGeom>
          <a:ln w="12700">
            <a:miter lim="400000"/>
          </a:ln>
        </p:spPr>
      </p:pic>
      <p:pic>
        <p:nvPicPr>
          <p:cNvPr id="40" name="image2.png"/>
          <p:cNvPicPr/>
          <p:nvPr/>
        </p:nvPicPr>
        <p:blipFill>
          <a:blip r:embed="rId4" cstate="print"/>
          <a:stretch>
            <a:fillRect/>
          </a:stretch>
        </p:blipFill>
        <p:spPr>
          <a:xfrm>
            <a:off x="494024" y="175414"/>
            <a:ext cx="1517657" cy="401414"/>
          </a:xfrm>
          <a:prstGeom prst="rect">
            <a:avLst/>
          </a:prstGeom>
          <a:ln w="12700">
            <a:miter lim="400000"/>
          </a:ln>
        </p:spPr>
      </p:pic>
      <p:sp>
        <p:nvSpPr>
          <p:cNvPr id="41" name="Shape 41"/>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pic>
        <p:nvPicPr>
          <p:cNvPr id="42" name="image3.png"/>
          <p:cNvPicPr/>
          <p:nvPr/>
        </p:nvPicPr>
        <p:blipFill>
          <a:blip r:embed="rId5" cstate="print"/>
          <a:stretch>
            <a:fillRect/>
          </a:stretch>
        </p:blipFill>
        <p:spPr>
          <a:xfrm>
            <a:off x="0" y="1223516"/>
            <a:ext cx="9144000" cy="336805"/>
          </a:xfrm>
          <a:prstGeom prst="rect">
            <a:avLst/>
          </a:prstGeom>
          <a:ln w="12700">
            <a:miter lim="400000"/>
          </a:ln>
        </p:spPr>
      </p:pic>
      <p:sp>
        <p:nvSpPr>
          <p:cNvPr id="43" name="Shape 43"/>
          <p:cNvSpPr>
            <a:spLocks noGrp="1"/>
          </p:cNvSpPr>
          <p:nvPr>
            <p:ph type="body" idx="1"/>
          </p:nvPr>
        </p:nvSpPr>
        <p:spPr>
          <a:xfrm>
            <a:off x="494024" y="1685676"/>
            <a:ext cx="8372165" cy="5172325"/>
          </a:xfrm>
          <a:prstGeom prst="rect">
            <a:avLst/>
          </a:prstGeom>
        </p:spPr>
        <p:txBody>
          <a:bodyPr/>
          <a:lstStyle/>
          <a:p>
            <a:pPr lvl="0">
              <a:defRPr sz="1800"/>
            </a:pPr>
            <a:r>
              <a:rPr sz="2000"/>
              <a:t>正文级别 1</a:t>
            </a:r>
          </a:p>
          <a:p>
            <a:pPr lvl="1">
              <a:defRPr sz="1800"/>
            </a:pPr>
            <a:r>
              <a:rPr sz="2000"/>
              <a:t>正文级别 2</a:t>
            </a:r>
          </a:p>
          <a:p>
            <a:pPr lvl="2">
              <a:defRPr sz="1800"/>
            </a:pPr>
            <a:r>
              <a:rPr sz="2000"/>
              <a:t>正文级别 3</a:t>
            </a:r>
          </a:p>
          <a:p>
            <a:pPr lvl="3">
              <a:defRPr sz="1800"/>
            </a:pPr>
            <a:r>
              <a:rPr sz="2000"/>
              <a:t>正文级别 4</a:t>
            </a:r>
          </a:p>
          <a:p>
            <a:pPr lvl="4">
              <a:defRPr sz="1800"/>
            </a:pPr>
            <a:r>
              <a:rPr sz="2000"/>
              <a:t>正文级别 5</a:t>
            </a:r>
          </a:p>
        </p:txBody>
      </p:sp>
      <p:sp>
        <p:nvSpPr>
          <p:cNvPr id="44" name="Shape 44"/>
          <p:cNvSpPr>
            <a:spLocks noGrp="1"/>
          </p:cNvSpPr>
          <p:nvPr>
            <p:ph type="title"/>
          </p:nvPr>
        </p:nvSpPr>
        <p:spPr>
          <a:xfrm>
            <a:off x="494024" y="975600"/>
            <a:ext cx="8372165" cy="710079"/>
          </a:xfrm>
          <a:prstGeom prst="rect">
            <a:avLst/>
          </a:prstGeom>
        </p:spPr>
        <p:txBody>
          <a:bodyPr/>
          <a:lstStyle/>
          <a:p>
            <a:pPr lvl="0">
              <a:defRPr sz="1800" b="0">
                <a:solidFill>
                  <a:srgbClr val="000000"/>
                </a:solidFill>
              </a:defRPr>
            </a:pPr>
            <a:r>
              <a:rPr sz="3200" b="1">
                <a:solidFill>
                  <a:srgbClr val="C8161E"/>
                </a:solidFill>
              </a:rPr>
              <a:t>标题文本</a:t>
            </a:r>
          </a:p>
        </p:txBody>
      </p:sp>
      <p:sp>
        <p:nvSpPr>
          <p:cNvPr id="45" name="Shape 45"/>
          <p:cNvSpPr/>
          <p:nvPr/>
        </p:nvSpPr>
        <p:spPr>
          <a:xfrm>
            <a:off x="8250025" y="311755"/>
            <a:ext cx="499024"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defRPr sz="1800" spc="0">
                <a:solidFill>
                  <a:srgbClr val="000000"/>
                </a:solidFill>
              </a:defRPr>
            </a:pPr>
            <a:r>
              <a:rPr sz="1200" spc="-60">
                <a:solidFill>
                  <a:srgbClr val="FFFFFF"/>
                </a:solidFill>
              </a:rPr>
              <a:t>Page .</a:t>
            </a:r>
          </a:p>
        </p:txBody>
      </p:sp>
      <p:sp>
        <p:nvSpPr>
          <p:cNvPr id="46" name="Shape 46"/>
          <p:cNvSpPr/>
          <p:nvPr/>
        </p:nvSpPr>
        <p:spPr>
          <a:xfrm>
            <a:off x="8697600" y="311755"/>
            <a:ext cx="267537"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defRPr sz="1800" spc="0">
                <a:solidFill>
                  <a:srgbClr val="000000"/>
                </a:solidFill>
              </a:defRPr>
            </a:pPr>
            <a:r>
              <a:rPr sz="1200" spc="-60">
                <a:solidFill>
                  <a:srgbClr val="FFFFFF"/>
                </a:solidFill>
              </a:rPr>
              <a: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纯标题">
    <p:spTree>
      <p:nvGrpSpPr>
        <p:cNvPr id="1" name=""/>
        <p:cNvGrpSpPr/>
        <p:nvPr/>
      </p:nvGrpSpPr>
      <p:grpSpPr>
        <a:xfrm>
          <a:off x="0" y="0"/>
          <a:ext cx="0" cy="0"/>
          <a:chOff x="0" y="0"/>
          <a:chExt cx="0" cy="0"/>
        </a:xfrm>
      </p:grpSpPr>
      <p:pic>
        <p:nvPicPr>
          <p:cNvPr id="48" name="image1.png"/>
          <p:cNvPicPr/>
          <p:nvPr/>
        </p:nvPicPr>
        <p:blipFill>
          <a:blip r:embed="rId2" cstate="print"/>
          <a:stretch>
            <a:fillRect/>
          </a:stretch>
        </p:blipFill>
        <p:spPr>
          <a:xfrm>
            <a:off x="0" y="0"/>
            <a:ext cx="9144000" cy="665863"/>
          </a:xfrm>
          <a:prstGeom prst="rect">
            <a:avLst/>
          </a:prstGeom>
          <a:ln w="12700">
            <a:miter lim="400000"/>
          </a:ln>
        </p:spPr>
      </p:pic>
      <p:pic>
        <p:nvPicPr>
          <p:cNvPr id="49" name="image2.png"/>
          <p:cNvPicPr/>
          <p:nvPr/>
        </p:nvPicPr>
        <p:blipFill>
          <a:blip r:embed="rId3" cstate="print"/>
          <a:stretch>
            <a:fillRect/>
          </a:stretch>
        </p:blipFill>
        <p:spPr>
          <a:xfrm>
            <a:off x="494024" y="175414"/>
            <a:ext cx="1517657" cy="401414"/>
          </a:xfrm>
          <a:prstGeom prst="rect">
            <a:avLst/>
          </a:prstGeom>
          <a:ln w="12700">
            <a:miter lim="400000"/>
          </a:ln>
        </p:spPr>
      </p:pic>
      <p:sp>
        <p:nvSpPr>
          <p:cNvPr id="50" name="Shape 50"/>
          <p:cNvSpPr/>
          <p:nvPr/>
        </p:nvSpPr>
        <p:spPr>
          <a:xfrm>
            <a:off x="0" y="6766559"/>
            <a:ext cx="9144000" cy="91441"/>
          </a:xfrm>
          <a:prstGeom prst="rect">
            <a:avLst/>
          </a:prstGeom>
          <a:solidFill>
            <a:schemeClr val="accent4"/>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51" name="Shape 51"/>
          <p:cNvSpPr>
            <a:spLocks noGrp="1"/>
          </p:cNvSpPr>
          <p:nvPr>
            <p:ph type="title"/>
          </p:nvPr>
        </p:nvSpPr>
        <p:spPr>
          <a:xfrm>
            <a:off x="494024" y="975600"/>
            <a:ext cx="8372165" cy="1462801"/>
          </a:xfrm>
          <a:prstGeom prst="rect">
            <a:avLst/>
          </a:prstGeom>
        </p:spPr>
        <p:txBody>
          <a:bodyPr/>
          <a:lstStyle/>
          <a:p>
            <a:pPr lvl="0">
              <a:defRPr sz="1800" b="0">
                <a:solidFill>
                  <a:srgbClr val="000000"/>
                </a:solidFill>
              </a:defRPr>
            </a:pPr>
            <a:r>
              <a:rPr sz="3200" b="1">
                <a:solidFill>
                  <a:srgbClr val="C8161E"/>
                </a:solidFill>
              </a:rPr>
              <a:t>标题文本</a:t>
            </a:r>
          </a:p>
        </p:txBody>
      </p:sp>
      <p:pic>
        <p:nvPicPr>
          <p:cNvPr id="52" name="image3.png"/>
          <p:cNvPicPr/>
          <p:nvPr/>
        </p:nvPicPr>
        <p:blipFill>
          <a:blip r:embed="rId4" cstate="print"/>
          <a:stretch>
            <a:fillRect/>
          </a:stretch>
        </p:blipFill>
        <p:spPr>
          <a:xfrm>
            <a:off x="0" y="1223516"/>
            <a:ext cx="9144000" cy="336805"/>
          </a:xfrm>
          <a:prstGeom prst="rect">
            <a:avLst/>
          </a:prstGeom>
          <a:ln w="12700">
            <a:miter lim="400000"/>
          </a:ln>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纯标题-有页码">
    <p:spTree>
      <p:nvGrpSpPr>
        <p:cNvPr id="1" name=""/>
        <p:cNvGrpSpPr/>
        <p:nvPr/>
      </p:nvGrpSpPr>
      <p:grpSpPr>
        <a:xfrm>
          <a:off x="0" y="0"/>
          <a:ext cx="0" cy="0"/>
          <a:chOff x="0" y="0"/>
          <a:chExt cx="0" cy="0"/>
        </a:xfrm>
      </p:grpSpPr>
      <p:pic>
        <p:nvPicPr>
          <p:cNvPr id="54" name="image1.png"/>
          <p:cNvPicPr/>
          <p:nvPr/>
        </p:nvPicPr>
        <p:blipFill>
          <a:blip r:embed="rId2" cstate="print"/>
          <a:stretch>
            <a:fillRect/>
          </a:stretch>
        </p:blipFill>
        <p:spPr>
          <a:xfrm>
            <a:off x="0" y="0"/>
            <a:ext cx="9144000" cy="665863"/>
          </a:xfrm>
          <a:prstGeom prst="rect">
            <a:avLst/>
          </a:prstGeom>
          <a:ln w="12700">
            <a:miter lim="400000"/>
          </a:ln>
        </p:spPr>
      </p:pic>
      <p:pic>
        <p:nvPicPr>
          <p:cNvPr id="55" name="image2.png"/>
          <p:cNvPicPr/>
          <p:nvPr/>
        </p:nvPicPr>
        <p:blipFill>
          <a:blip r:embed="rId3" cstate="print"/>
          <a:stretch>
            <a:fillRect/>
          </a:stretch>
        </p:blipFill>
        <p:spPr>
          <a:xfrm>
            <a:off x="494024" y="175414"/>
            <a:ext cx="1517657" cy="401414"/>
          </a:xfrm>
          <a:prstGeom prst="rect">
            <a:avLst/>
          </a:prstGeom>
          <a:ln w="12700">
            <a:miter lim="400000"/>
          </a:ln>
        </p:spPr>
      </p:pic>
      <p:sp>
        <p:nvSpPr>
          <p:cNvPr id="56" name="Shape 56"/>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57" name="Shape 57"/>
          <p:cNvSpPr>
            <a:spLocks noGrp="1"/>
          </p:cNvSpPr>
          <p:nvPr>
            <p:ph type="title"/>
          </p:nvPr>
        </p:nvSpPr>
        <p:spPr>
          <a:xfrm>
            <a:off x="494024" y="975600"/>
            <a:ext cx="8372165" cy="1462801"/>
          </a:xfrm>
          <a:prstGeom prst="rect">
            <a:avLst/>
          </a:prstGeom>
        </p:spPr>
        <p:txBody>
          <a:bodyPr/>
          <a:lstStyle/>
          <a:p>
            <a:pPr lvl="0">
              <a:defRPr sz="1800" b="0">
                <a:solidFill>
                  <a:srgbClr val="000000"/>
                </a:solidFill>
              </a:defRPr>
            </a:pPr>
            <a:r>
              <a:rPr sz="3200" b="1">
                <a:solidFill>
                  <a:srgbClr val="C8161E"/>
                </a:solidFill>
              </a:rPr>
              <a:t>标题文本</a:t>
            </a:r>
          </a:p>
        </p:txBody>
      </p:sp>
      <p:sp>
        <p:nvSpPr>
          <p:cNvPr id="58" name="Shape 58"/>
          <p:cNvSpPr/>
          <p:nvPr/>
        </p:nvSpPr>
        <p:spPr>
          <a:xfrm>
            <a:off x="8250025" y="311755"/>
            <a:ext cx="499024"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defRPr sz="1800" spc="0">
                <a:solidFill>
                  <a:srgbClr val="000000"/>
                </a:solidFill>
              </a:defRPr>
            </a:pPr>
            <a:r>
              <a:rPr sz="1200" spc="-60">
                <a:solidFill>
                  <a:srgbClr val="FFFFFF"/>
                </a:solidFill>
              </a:rPr>
              <a:t>Page .</a:t>
            </a:r>
          </a:p>
        </p:txBody>
      </p:sp>
      <p:sp>
        <p:nvSpPr>
          <p:cNvPr id="59" name="Shape 59"/>
          <p:cNvSpPr/>
          <p:nvPr/>
        </p:nvSpPr>
        <p:spPr>
          <a:xfrm>
            <a:off x="8696565" y="311755"/>
            <a:ext cx="447437" cy="269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defRPr sz="1800" spc="0">
                <a:solidFill>
                  <a:srgbClr val="000000"/>
                </a:solidFill>
              </a:defRPr>
            </a:pPr>
            <a:r>
              <a:rPr sz="1200" spc="-60">
                <a:solidFill>
                  <a:srgbClr val="FFFFFF"/>
                </a:solidFill>
              </a:rPr>
              <a:t>‹#›</a:t>
            </a:r>
          </a:p>
        </p:txBody>
      </p:sp>
      <p:pic>
        <p:nvPicPr>
          <p:cNvPr id="60" name="image3.png"/>
          <p:cNvPicPr/>
          <p:nvPr/>
        </p:nvPicPr>
        <p:blipFill>
          <a:blip r:embed="rId4" cstate="print"/>
          <a:stretch>
            <a:fillRect/>
          </a:stretch>
        </p:blipFill>
        <p:spPr>
          <a:xfrm>
            <a:off x="0" y="1223516"/>
            <a:ext cx="9144000" cy="336805"/>
          </a:xfrm>
          <a:prstGeom prst="rect">
            <a:avLst/>
          </a:prstGeom>
          <a:ln w="12700">
            <a:miter lim="400000"/>
          </a:ln>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空白-有页码">
    <p:spTree>
      <p:nvGrpSpPr>
        <p:cNvPr id="1" name=""/>
        <p:cNvGrpSpPr/>
        <p:nvPr/>
      </p:nvGrpSpPr>
      <p:grpSpPr>
        <a:xfrm>
          <a:off x="0" y="0"/>
          <a:ext cx="0" cy="0"/>
          <a:chOff x="0" y="0"/>
          <a:chExt cx="0" cy="0"/>
        </a:xfrm>
      </p:grpSpPr>
      <p:pic>
        <p:nvPicPr>
          <p:cNvPr id="66" name="image1.png"/>
          <p:cNvPicPr/>
          <p:nvPr/>
        </p:nvPicPr>
        <p:blipFill>
          <a:blip r:embed="rId2" cstate="print"/>
          <a:stretch>
            <a:fillRect/>
          </a:stretch>
        </p:blipFill>
        <p:spPr>
          <a:xfrm>
            <a:off x="0" y="0"/>
            <a:ext cx="9144000" cy="665863"/>
          </a:xfrm>
          <a:prstGeom prst="rect">
            <a:avLst/>
          </a:prstGeom>
          <a:ln w="12700">
            <a:miter lim="400000"/>
          </a:ln>
        </p:spPr>
      </p:pic>
      <p:pic>
        <p:nvPicPr>
          <p:cNvPr id="67" name="image2.png"/>
          <p:cNvPicPr/>
          <p:nvPr/>
        </p:nvPicPr>
        <p:blipFill>
          <a:blip r:embed="rId3" cstate="print"/>
          <a:stretch>
            <a:fillRect/>
          </a:stretch>
        </p:blipFill>
        <p:spPr>
          <a:xfrm>
            <a:off x="494024" y="175414"/>
            <a:ext cx="1517657" cy="401414"/>
          </a:xfrm>
          <a:prstGeom prst="rect">
            <a:avLst/>
          </a:prstGeom>
          <a:ln w="12700">
            <a:miter lim="400000"/>
          </a:ln>
        </p:spPr>
      </p:pic>
      <p:sp>
        <p:nvSpPr>
          <p:cNvPr id="68" name="Shape 68"/>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69" name="Shape 69"/>
          <p:cNvSpPr/>
          <p:nvPr/>
        </p:nvSpPr>
        <p:spPr>
          <a:xfrm>
            <a:off x="8250025" y="311755"/>
            <a:ext cx="499024"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defRPr sz="1800" spc="0">
                <a:solidFill>
                  <a:srgbClr val="000000"/>
                </a:solidFill>
              </a:defRPr>
            </a:pPr>
            <a:r>
              <a:rPr sz="1200" spc="-60">
                <a:solidFill>
                  <a:srgbClr val="FFFFFF"/>
                </a:solidFill>
              </a:rPr>
              <a:t>Page .</a:t>
            </a:r>
          </a:p>
        </p:txBody>
      </p:sp>
      <p:sp>
        <p:nvSpPr>
          <p:cNvPr id="70" name="Shape 70"/>
          <p:cNvSpPr>
            <a:spLocks noGrp="1"/>
          </p:cNvSpPr>
          <p:nvPr>
            <p:ph type="sldNum" sz="quarter" idx="2"/>
          </p:nvPr>
        </p:nvSpPr>
        <p:spPr>
          <a:xfrm>
            <a:off x="8697600" y="313199"/>
            <a:ext cx="258414" cy="269239"/>
          </a:xfrm>
          <a:prstGeom prst="rect">
            <a:avLst/>
          </a:prstGeom>
        </p:spPr>
        <p:txBody>
          <a:bodyPr wrap="none"/>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两栏">
    <p:spTree>
      <p:nvGrpSpPr>
        <p:cNvPr id="1" name=""/>
        <p:cNvGrpSpPr/>
        <p:nvPr/>
      </p:nvGrpSpPr>
      <p:grpSpPr>
        <a:xfrm>
          <a:off x="0" y="0"/>
          <a:ext cx="0" cy="0"/>
          <a:chOff x="0" y="0"/>
          <a:chExt cx="0" cy="0"/>
        </a:xfrm>
      </p:grpSpPr>
      <p:pic>
        <p:nvPicPr>
          <p:cNvPr id="72" name="image1.png"/>
          <p:cNvPicPr/>
          <p:nvPr/>
        </p:nvPicPr>
        <p:blipFill>
          <a:blip r:embed="rId2" cstate="print"/>
          <a:stretch>
            <a:fillRect/>
          </a:stretch>
        </p:blipFill>
        <p:spPr>
          <a:xfrm>
            <a:off x="0" y="0"/>
            <a:ext cx="9144000" cy="665863"/>
          </a:xfrm>
          <a:prstGeom prst="rect">
            <a:avLst/>
          </a:prstGeom>
          <a:ln w="12700">
            <a:miter lim="400000"/>
          </a:ln>
        </p:spPr>
      </p:pic>
      <p:pic>
        <p:nvPicPr>
          <p:cNvPr id="73" name="image2.png"/>
          <p:cNvPicPr/>
          <p:nvPr/>
        </p:nvPicPr>
        <p:blipFill>
          <a:blip r:embed="rId3" cstate="print"/>
          <a:stretch>
            <a:fillRect/>
          </a:stretch>
        </p:blipFill>
        <p:spPr>
          <a:xfrm>
            <a:off x="494024" y="175414"/>
            <a:ext cx="1517657" cy="401414"/>
          </a:xfrm>
          <a:prstGeom prst="rect">
            <a:avLst/>
          </a:prstGeom>
          <a:ln w="12700">
            <a:miter lim="400000"/>
          </a:ln>
        </p:spPr>
      </p:pic>
      <p:sp>
        <p:nvSpPr>
          <p:cNvPr id="74" name="Shape 74"/>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75" name="Shape 75"/>
          <p:cNvSpPr>
            <a:spLocks noGrp="1"/>
          </p:cNvSpPr>
          <p:nvPr>
            <p:ph type="body" idx="1"/>
          </p:nvPr>
        </p:nvSpPr>
        <p:spPr>
          <a:prstGeom prst="rect">
            <a:avLst/>
          </a:prstGeom>
        </p:spPr>
        <p:txBody>
          <a:bodyPr/>
          <a:lstStyle/>
          <a:p>
            <a:pPr lvl="0">
              <a:defRPr sz="1800"/>
            </a:pPr>
            <a:r>
              <a:rPr sz="2000"/>
              <a:t>正文级别 1</a:t>
            </a:r>
          </a:p>
          <a:p>
            <a:pPr lvl="1">
              <a:defRPr sz="1800"/>
            </a:pPr>
            <a:r>
              <a:rPr sz="2000"/>
              <a:t>正文级别 2</a:t>
            </a:r>
          </a:p>
          <a:p>
            <a:pPr lvl="2">
              <a:defRPr sz="1800"/>
            </a:pPr>
            <a:r>
              <a:rPr sz="2000"/>
              <a:t>正文级别 3</a:t>
            </a:r>
          </a:p>
          <a:p>
            <a:pPr lvl="3">
              <a:defRPr sz="1800"/>
            </a:pPr>
            <a:r>
              <a:rPr sz="2000"/>
              <a:t>正文级别 4</a:t>
            </a:r>
          </a:p>
          <a:p>
            <a:pPr lvl="4">
              <a:defRPr sz="1800"/>
            </a:pPr>
            <a:r>
              <a:rPr sz="2000"/>
              <a:t>正文级别 5</a:t>
            </a:r>
          </a:p>
        </p:txBody>
      </p:sp>
      <p:sp>
        <p:nvSpPr>
          <p:cNvPr id="76" name="Shape 76"/>
          <p:cNvSpPr>
            <a:spLocks noGrp="1"/>
          </p:cNvSpPr>
          <p:nvPr>
            <p:ph type="title"/>
          </p:nvPr>
        </p:nvSpPr>
        <p:spPr>
          <a:xfrm>
            <a:off x="262392" y="975600"/>
            <a:ext cx="8556171" cy="742076"/>
          </a:xfrm>
          <a:prstGeom prst="rect">
            <a:avLst/>
          </a:prstGeom>
        </p:spPr>
        <p:txBody>
          <a:bodyPr/>
          <a:lstStyle/>
          <a:p>
            <a:pPr lvl="0">
              <a:defRPr sz="1800" b="0">
                <a:solidFill>
                  <a:srgbClr val="000000"/>
                </a:solidFill>
              </a:defRPr>
            </a:pPr>
            <a:r>
              <a:rPr sz="3200" b="1">
                <a:solidFill>
                  <a:srgbClr val="C8161E"/>
                </a:solidFill>
              </a:rPr>
              <a:t>标题文本</a:t>
            </a:r>
          </a:p>
        </p:txBody>
      </p:sp>
      <p:pic>
        <p:nvPicPr>
          <p:cNvPr id="77" name="image3.png"/>
          <p:cNvPicPr/>
          <p:nvPr/>
        </p:nvPicPr>
        <p:blipFill>
          <a:blip r:embed="rId4" cstate="print"/>
          <a:stretch>
            <a:fillRect/>
          </a:stretch>
        </p:blipFill>
        <p:spPr>
          <a:xfrm>
            <a:off x="0" y="1223516"/>
            <a:ext cx="9144000" cy="336805"/>
          </a:xfrm>
          <a:prstGeom prst="rect">
            <a:avLst/>
          </a:prstGeom>
          <a:ln w="12700">
            <a:miter lim="400000"/>
          </a:ln>
        </p:spPr>
      </p:pic>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两栏-有页码">
    <p:spTree>
      <p:nvGrpSpPr>
        <p:cNvPr id="1" name=""/>
        <p:cNvGrpSpPr/>
        <p:nvPr/>
      </p:nvGrpSpPr>
      <p:grpSpPr>
        <a:xfrm>
          <a:off x="0" y="0"/>
          <a:ext cx="0" cy="0"/>
          <a:chOff x="0" y="0"/>
          <a:chExt cx="0" cy="0"/>
        </a:xfrm>
      </p:grpSpPr>
      <p:sp>
        <p:nvSpPr>
          <p:cNvPr id="79" name="Shape 79"/>
          <p:cNvSpPr>
            <a:spLocks noGrp="1"/>
          </p:cNvSpPr>
          <p:nvPr>
            <p:ph type="body" idx="1"/>
          </p:nvPr>
        </p:nvSpPr>
        <p:spPr>
          <a:prstGeom prst="rect">
            <a:avLst/>
          </a:prstGeom>
        </p:spPr>
        <p:txBody>
          <a:bodyPr/>
          <a:lstStyle/>
          <a:p>
            <a:pPr lvl="0">
              <a:defRPr sz="1800"/>
            </a:pPr>
            <a:r>
              <a:rPr sz="2000"/>
              <a:t>正文级别 1</a:t>
            </a:r>
          </a:p>
          <a:p>
            <a:pPr lvl="1">
              <a:defRPr sz="1800"/>
            </a:pPr>
            <a:r>
              <a:rPr sz="2000"/>
              <a:t>正文级别 2</a:t>
            </a:r>
          </a:p>
          <a:p>
            <a:pPr lvl="2">
              <a:defRPr sz="1800"/>
            </a:pPr>
            <a:r>
              <a:rPr sz="2000"/>
              <a:t>正文级别 3</a:t>
            </a:r>
          </a:p>
          <a:p>
            <a:pPr lvl="3">
              <a:defRPr sz="1800"/>
            </a:pPr>
            <a:r>
              <a:rPr sz="2000"/>
              <a:t>正文级别 4</a:t>
            </a:r>
          </a:p>
          <a:p>
            <a:pPr lvl="4">
              <a:defRPr sz="1800"/>
            </a:pPr>
            <a:r>
              <a:rPr sz="2000"/>
              <a:t>正文级别 5</a:t>
            </a:r>
          </a:p>
        </p:txBody>
      </p:sp>
      <p:sp>
        <p:nvSpPr>
          <p:cNvPr id="80" name="Shape 8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81" name="Shape 81"/>
          <p:cNvSpPr>
            <a:spLocks noGrp="1"/>
          </p:cNvSpPr>
          <p:nvPr>
            <p:ph type="title"/>
          </p:nvPr>
        </p:nvSpPr>
        <p:spPr>
          <a:prstGeom prst="rect">
            <a:avLst/>
          </a:prstGeom>
        </p:spPr>
        <p:txBody>
          <a:bodyPr/>
          <a:lstStyle/>
          <a:p>
            <a:pPr lvl="0">
              <a:defRPr sz="1800" b="0">
                <a:solidFill>
                  <a:srgbClr val="000000"/>
                </a:solidFill>
              </a:defRPr>
            </a:pPr>
            <a:r>
              <a:rPr sz="3200" b="1">
                <a:solidFill>
                  <a:srgbClr val="C8161E"/>
                </a:solidFill>
              </a:rPr>
              <a:t>标题文本</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18" cstate="print"/>
          <a:stretch>
            <a:fillRect/>
          </a:stretch>
        </p:blipFill>
        <p:spPr>
          <a:xfrm>
            <a:off x="0" y="0"/>
            <a:ext cx="9144000" cy="665863"/>
          </a:xfrm>
          <a:prstGeom prst="rect">
            <a:avLst/>
          </a:prstGeom>
          <a:ln w="12700">
            <a:miter lim="400000"/>
          </a:ln>
        </p:spPr>
      </p:pic>
      <p:pic>
        <p:nvPicPr>
          <p:cNvPr id="3" name="image2.png"/>
          <p:cNvPicPr/>
          <p:nvPr/>
        </p:nvPicPr>
        <p:blipFill>
          <a:blip r:embed="rId19" cstate="print"/>
          <a:stretch>
            <a:fillRect/>
          </a:stretch>
        </p:blipFill>
        <p:spPr>
          <a:xfrm>
            <a:off x="494024" y="175414"/>
            <a:ext cx="1517657" cy="401414"/>
          </a:xfrm>
          <a:prstGeom prst="rect">
            <a:avLst/>
          </a:prstGeom>
          <a:ln w="12700">
            <a:miter lim="400000"/>
          </a:ln>
        </p:spPr>
      </p:pic>
      <p:sp>
        <p:nvSpPr>
          <p:cNvPr id="4" name="Shape 4"/>
          <p:cNvSpPr/>
          <p:nvPr/>
        </p:nvSpPr>
        <p:spPr>
          <a:xfrm>
            <a:off x="0" y="6766559"/>
            <a:ext cx="9144000" cy="91441"/>
          </a:xfrm>
          <a:prstGeom prst="rect">
            <a:avLst/>
          </a:prstGeom>
          <a:solidFill>
            <a:srgbClr val="C9151E"/>
          </a:solidFill>
          <a:ln w="12700">
            <a:miter lim="400000"/>
          </a:ln>
        </p:spPr>
        <p:txBody>
          <a:bodyPr lIns="0" tIns="0" rIns="0" bIns="0" anchor="ctr"/>
          <a:lstStyle/>
          <a:p>
            <a:pPr lvl="0" algn="ctr">
              <a:defRPr>
                <a:solidFill>
                  <a:srgbClr val="FFFFFF"/>
                </a:solidFill>
                <a:latin typeface="等线"/>
                <a:ea typeface="等线"/>
                <a:cs typeface="等线"/>
                <a:sym typeface="等线"/>
              </a:defRPr>
            </a:pPr>
            <a:endParaRPr/>
          </a:p>
        </p:txBody>
      </p:sp>
      <p:sp>
        <p:nvSpPr>
          <p:cNvPr id="5" name="Shape 5"/>
          <p:cNvSpPr/>
          <p:nvPr/>
        </p:nvSpPr>
        <p:spPr>
          <a:xfrm>
            <a:off x="8250025" y="313199"/>
            <a:ext cx="499024" cy="2692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defRPr sz="1800" spc="0">
                <a:solidFill>
                  <a:srgbClr val="000000"/>
                </a:solidFill>
              </a:defRPr>
            </a:pPr>
            <a:r>
              <a:rPr sz="1200" spc="-60">
                <a:solidFill>
                  <a:srgbClr val="FFFFFF"/>
                </a:solidFill>
              </a:rPr>
              <a:t>Page .</a:t>
            </a:r>
          </a:p>
        </p:txBody>
      </p:sp>
      <p:pic>
        <p:nvPicPr>
          <p:cNvPr id="6" name="image3.png"/>
          <p:cNvPicPr/>
          <p:nvPr/>
        </p:nvPicPr>
        <p:blipFill>
          <a:blip r:embed="rId20" cstate="print"/>
          <a:stretch>
            <a:fillRect/>
          </a:stretch>
        </p:blipFill>
        <p:spPr>
          <a:xfrm>
            <a:off x="0" y="1223516"/>
            <a:ext cx="9144000" cy="336805"/>
          </a:xfrm>
          <a:prstGeom prst="rect">
            <a:avLst/>
          </a:prstGeom>
          <a:ln w="12700">
            <a:miter lim="400000"/>
          </a:ln>
        </p:spPr>
      </p:pic>
      <p:sp>
        <p:nvSpPr>
          <p:cNvPr id="7" name="Shape 7"/>
          <p:cNvSpPr>
            <a:spLocks noGrp="1"/>
          </p:cNvSpPr>
          <p:nvPr>
            <p:ph type="body" idx="1"/>
          </p:nvPr>
        </p:nvSpPr>
        <p:spPr>
          <a:xfrm>
            <a:off x="262392" y="1717675"/>
            <a:ext cx="4032003" cy="514032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pPr lvl="0">
              <a:defRPr sz="1800"/>
            </a:pPr>
            <a:r>
              <a:rPr sz="2000"/>
              <a:t>正文级别 1</a:t>
            </a:r>
          </a:p>
          <a:p>
            <a:pPr lvl="1">
              <a:defRPr sz="1800"/>
            </a:pPr>
            <a:r>
              <a:rPr sz="2000"/>
              <a:t>正文级别 2</a:t>
            </a:r>
          </a:p>
          <a:p>
            <a:pPr lvl="2">
              <a:defRPr sz="1800"/>
            </a:pPr>
            <a:r>
              <a:rPr sz="2000"/>
              <a:t>正文级别 3</a:t>
            </a:r>
          </a:p>
          <a:p>
            <a:pPr lvl="3">
              <a:defRPr sz="1800"/>
            </a:pPr>
            <a:r>
              <a:rPr sz="2000"/>
              <a:t>正文级别 4</a:t>
            </a:r>
          </a:p>
          <a:p>
            <a:pPr lvl="4">
              <a:defRPr sz="1800"/>
            </a:pPr>
            <a:r>
              <a:rPr sz="2000"/>
              <a:t>正文级别 5</a:t>
            </a:r>
          </a:p>
        </p:txBody>
      </p:sp>
      <p:sp>
        <p:nvSpPr>
          <p:cNvPr id="8" name="Shape 8"/>
          <p:cNvSpPr>
            <a:spLocks noGrp="1"/>
          </p:cNvSpPr>
          <p:nvPr>
            <p:ph type="sldNum" sz="quarter" idx="2"/>
          </p:nvPr>
        </p:nvSpPr>
        <p:spPr>
          <a:xfrm>
            <a:off x="8696565" y="313199"/>
            <a:ext cx="487192" cy="269239"/>
          </a:xfrm>
          <a:prstGeom prst="rect">
            <a:avLst/>
          </a:prstGeom>
          <a:ln w="12700">
            <a:miter lim="400000"/>
          </a:ln>
        </p:spPr>
        <p:txBody>
          <a:bodyPr lIns="45718" tIns="45718" rIns="45718" bIns="45718">
            <a:spAutoFit/>
          </a:bodyPr>
          <a:lstStyle>
            <a:lvl1pPr>
              <a:defRPr sz="1200" spc="-60">
                <a:solidFill>
                  <a:srgbClr val="FFFFFF"/>
                </a:solidFill>
                <a:latin typeface="微软雅黑"/>
                <a:ea typeface="微软雅黑"/>
                <a:cs typeface="微软雅黑"/>
                <a:sym typeface="微软雅黑"/>
              </a:defRPr>
            </a:lvl1pPr>
          </a:lstStyle>
          <a:p>
            <a:pPr lvl="0"/>
            <a:fld id="{86CB4B4D-7CA3-9044-876B-883B54F8677D}" type="slidenum">
              <a:rPr/>
              <a:pPr lvl="0"/>
              <a:t>‹#›</a:t>
            </a:fld>
            <a:endParaRPr/>
          </a:p>
        </p:txBody>
      </p:sp>
      <p:sp>
        <p:nvSpPr>
          <p:cNvPr id="9" name="Shape 9"/>
          <p:cNvSpPr>
            <a:spLocks noGrp="1"/>
          </p:cNvSpPr>
          <p:nvPr>
            <p:ph type="title"/>
          </p:nvPr>
        </p:nvSpPr>
        <p:spPr>
          <a:xfrm>
            <a:off x="262392" y="975600"/>
            <a:ext cx="8566447" cy="74207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lstStyle/>
          <a:p>
            <a:pPr lvl="0">
              <a:defRPr sz="1800" b="0">
                <a:solidFill>
                  <a:srgbClr val="000000"/>
                </a:solidFill>
              </a:defRPr>
            </a:pPr>
            <a:r>
              <a:rPr sz="3200" b="1">
                <a:solidFill>
                  <a:srgbClr val="C8161E"/>
                </a:solidFill>
              </a:rPr>
              <a:t>标题文本</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2" r:id="rId12"/>
    <p:sldLayoutId id="2147483664" r:id="rId13"/>
    <p:sldLayoutId id="2147483669" r:id="rId14"/>
    <p:sldLayoutId id="2147483674" r:id="rId15"/>
    <p:sldLayoutId id="2147483675" r:id="rId16"/>
  </p:sldLayoutIdLst>
  <p:transition spd="med"/>
  <p:txStyles>
    <p:titleStyle>
      <a:lvl1pPr>
        <a:lnSpc>
          <a:spcPct val="90000"/>
        </a:lnSpc>
        <a:defRPr sz="3200" b="1">
          <a:solidFill>
            <a:srgbClr val="C8161E"/>
          </a:solidFill>
          <a:latin typeface="等线 Light"/>
          <a:ea typeface="等线 Light"/>
          <a:cs typeface="等线 Light"/>
          <a:sym typeface="等线 Light"/>
        </a:defRPr>
      </a:lvl1pPr>
      <a:lvl2pPr>
        <a:lnSpc>
          <a:spcPct val="90000"/>
        </a:lnSpc>
        <a:defRPr sz="3200" b="1">
          <a:solidFill>
            <a:srgbClr val="C8161E"/>
          </a:solidFill>
          <a:latin typeface="等线 Light"/>
          <a:ea typeface="等线 Light"/>
          <a:cs typeface="等线 Light"/>
          <a:sym typeface="等线 Light"/>
        </a:defRPr>
      </a:lvl2pPr>
      <a:lvl3pPr>
        <a:lnSpc>
          <a:spcPct val="90000"/>
        </a:lnSpc>
        <a:defRPr sz="3200" b="1">
          <a:solidFill>
            <a:srgbClr val="C8161E"/>
          </a:solidFill>
          <a:latin typeface="等线 Light"/>
          <a:ea typeface="等线 Light"/>
          <a:cs typeface="等线 Light"/>
          <a:sym typeface="等线 Light"/>
        </a:defRPr>
      </a:lvl3pPr>
      <a:lvl4pPr>
        <a:lnSpc>
          <a:spcPct val="90000"/>
        </a:lnSpc>
        <a:defRPr sz="3200" b="1">
          <a:solidFill>
            <a:srgbClr val="C8161E"/>
          </a:solidFill>
          <a:latin typeface="等线 Light"/>
          <a:ea typeface="等线 Light"/>
          <a:cs typeface="等线 Light"/>
          <a:sym typeface="等线 Light"/>
        </a:defRPr>
      </a:lvl4pPr>
      <a:lvl5pPr>
        <a:lnSpc>
          <a:spcPct val="90000"/>
        </a:lnSpc>
        <a:defRPr sz="3200" b="1">
          <a:solidFill>
            <a:srgbClr val="C8161E"/>
          </a:solidFill>
          <a:latin typeface="等线 Light"/>
          <a:ea typeface="等线 Light"/>
          <a:cs typeface="等线 Light"/>
          <a:sym typeface="等线 Light"/>
        </a:defRPr>
      </a:lvl5pPr>
      <a:lvl6pPr>
        <a:lnSpc>
          <a:spcPct val="90000"/>
        </a:lnSpc>
        <a:defRPr sz="3200" b="1">
          <a:solidFill>
            <a:srgbClr val="C8161E"/>
          </a:solidFill>
          <a:latin typeface="等线 Light"/>
          <a:ea typeface="等线 Light"/>
          <a:cs typeface="等线 Light"/>
          <a:sym typeface="等线 Light"/>
        </a:defRPr>
      </a:lvl6pPr>
      <a:lvl7pPr>
        <a:lnSpc>
          <a:spcPct val="90000"/>
        </a:lnSpc>
        <a:defRPr sz="3200" b="1">
          <a:solidFill>
            <a:srgbClr val="C8161E"/>
          </a:solidFill>
          <a:latin typeface="等线 Light"/>
          <a:ea typeface="等线 Light"/>
          <a:cs typeface="等线 Light"/>
          <a:sym typeface="等线 Light"/>
        </a:defRPr>
      </a:lvl7pPr>
      <a:lvl8pPr>
        <a:lnSpc>
          <a:spcPct val="90000"/>
        </a:lnSpc>
        <a:defRPr sz="3200" b="1">
          <a:solidFill>
            <a:srgbClr val="C8161E"/>
          </a:solidFill>
          <a:latin typeface="等线 Light"/>
          <a:ea typeface="等线 Light"/>
          <a:cs typeface="等线 Light"/>
          <a:sym typeface="等线 Light"/>
        </a:defRPr>
      </a:lvl8pPr>
      <a:lvl9pPr>
        <a:lnSpc>
          <a:spcPct val="90000"/>
        </a:lnSpc>
        <a:defRPr sz="3200" b="1">
          <a:solidFill>
            <a:srgbClr val="C8161E"/>
          </a:solidFill>
          <a:latin typeface="等线 Light"/>
          <a:ea typeface="等线 Light"/>
          <a:cs typeface="等线 Light"/>
          <a:sym typeface="等线 Light"/>
        </a:defRPr>
      </a:lvl9pPr>
    </p:titleStyle>
    <p:bodyStyle>
      <a:lvl1pPr marL="228600" indent="-228600">
        <a:lnSpc>
          <a:spcPct val="120000"/>
        </a:lnSpc>
        <a:spcBef>
          <a:spcPts val="1000"/>
        </a:spcBef>
        <a:buClr>
          <a:srgbClr val="C8161E"/>
        </a:buClr>
        <a:buSzPct val="100000"/>
        <a:buFont typeface="Trebuchet MS"/>
        <a:buChar char="▪"/>
        <a:defRPr sz="2000">
          <a:latin typeface="等线"/>
          <a:ea typeface="等线"/>
          <a:cs typeface="等线"/>
          <a:sym typeface="等线"/>
        </a:defRPr>
      </a:lvl1pPr>
      <a:lvl2pPr marL="7112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2pPr>
      <a:lvl3pPr marL="1200150" indent="-285750">
        <a:lnSpc>
          <a:spcPct val="120000"/>
        </a:lnSpc>
        <a:spcBef>
          <a:spcPts val="1000"/>
        </a:spcBef>
        <a:buClr>
          <a:srgbClr val="C8161E"/>
        </a:buClr>
        <a:buSzPct val="100000"/>
        <a:buFont typeface="Trebuchet MS"/>
        <a:buChar char="▪"/>
        <a:defRPr sz="2000">
          <a:latin typeface="等线"/>
          <a:ea typeface="等线"/>
          <a:cs typeface="等线"/>
          <a:sym typeface="等线"/>
        </a:defRPr>
      </a:lvl3pPr>
      <a:lvl4pPr marL="1698170" indent="-326570">
        <a:lnSpc>
          <a:spcPct val="120000"/>
        </a:lnSpc>
        <a:spcBef>
          <a:spcPts val="1000"/>
        </a:spcBef>
        <a:buClr>
          <a:srgbClr val="C8161E"/>
        </a:buClr>
        <a:buSzPct val="100000"/>
        <a:buFont typeface="Trebuchet MS"/>
        <a:buChar char="▪"/>
        <a:defRPr sz="2000">
          <a:latin typeface="等线"/>
          <a:ea typeface="等线"/>
          <a:cs typeface="等线"/>
          <a:sym typeface="等线"/>
        </a:defRPr>
      </a:lvl4pPr>
      <a:lvl5pPr marL="2155370" indent="-326570">
        <a:lnSpc>
          <a:spcPct val="120000"/>
        </a:lnSpc>
        <a:spcBef>
          <a:spcPts val="1000"/>
        </a:spcBef>
        <a:buClr>
          <a:srgbClr val="C8161E"/>
        </a:buClr>
        <a:buSzPct val="100000"/>
        <a:buFont typeface="Trebuchet MS"/>
        <a:buChar char="▪"/>
        <a:defRPr sz="2000">
          <a:latin typeface="等线"/>
          <a:ea typeface="等线"/>
          <a:cs typeface="等线"/>
          <a:sym typeface="等线"/>
        </a:defRPr>
      </a:lvl5pPr>
      <a:lvl6pPr marL="25400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6pPr>
      <a:lvl7pPr marL="29972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7pPr>
      <a:lvl8pPr marL="34544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8pPr>
      <a:lvl9pPr marL="39116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9pPr>
    </p:bodyStyle>
    <p:otherStyle>
      <a:lvl1pPr>
        <a:defRPr sz="1200" spc="-60">
          <a:solidFill>
            <a:schemeClr val="tx1"/>
          </a:solidFill>
          <a:latin typeface="+mn-lt"/>
          <a:ea typeface="+mn-ea"/>
          <a:cs typeface="+mn-cs"/>
          <a:sym typeface="微软雅黑"/>
        </a:defRPr>
      </a:lvl1pPr>
      <a:lvl2pPr>
        <a:defRPr sz="1200" spc="-60">
          <a:solidFill>
            <a:schemeClr val="tx1"/>
          </a:solidFill>
          <a:latin typeface="+mn-lt"/>
          <a:ea typeface="+mn-ea"/>
          <a:cs typeface="+mn-cs"/>
          <a:sym typeface="微软雅黑"/>
        </a:defRPr>
      </a:lvl2pPr>
      <a:lvl3pPr>
        <a:defRPr sz="1200" spc="-60">
          <a:solidFill>
            <a:schemeClr val="tx1"/>
          </a:solidFill>
          <a:latin typeface="+mn-lt"/>
          <a:ea typeface="+mn-ea"/>
          <a:cs typeface="+mn-cs"/>
          <a:sym typeface="微软雅黑"/>
        </a:defRPr>
      </a:lvl3pPr>
      <a:lvl4pPr>
        <a:defRPr sz="1200" spc="-60">
          <a:solidFill>
            <a:schemeClr val="tx1"/>
          </a:solidFill>
          <a:latin typeface="+mn-lt"/>
          <a:ea typeface="+mn-ea"/>
          <a:cs typeface="+mn-cs"/>
          <a:sym typeface="微软雅黑"/>
        </a:defRPr>
      </a:lvl4pPr>
      <a:lvl5pPr>
        <a:defRPr sz="1200" spc="-60">
          <a:solidFill>
            <a:schemeClr val="tx1"/>
          </a:solidFill>
          <a:latin typeface="+mn-lt"/>
          <a:ea typeface="+mn-ea"/>
          <a:cs typeface="+mn-cs"/>
          <a:sym typeface="微软雅黑"/>
        </a:defRPr>
      </a:lvl5pPr>
      <a:lvl6pPr>
        <a:defRPr sz="1200" spc="-60">
          <a:solidFill>
            <a:schemeClr val="tx1"/>
          </a:solidFill>
          <a:latin typeface="+mn-lt"/>
          <a:ea typeface="+mn-ea"/>
          <a:cs typeface="+mn-cs"/>
          <a:sym typeface="微软雅黑"/>
        </a:defRPr>
      </a:lvl6pPr>
      <a:lvl7pPr>
        <a:defRPr sz="1200" spc="-60">
          <a:solidFill>
            <a:schemeClr val="tx1"/>
          </a:solidFill>
          <a:latin typeface="+mn-lt"/>
          <a:ea typeface="+mn-ea"/>
          <a:cs typeface="+mn-cs"/>
          <a:sym typeface="微软雅黑"/>
        </a:defRPr>
      </a:lvl7pPr>
      <a:lvl8pPr>
        <a:defRPr sz="1200" spc="-60">
          <a:solidFill>
            <a:schemeClr val="tx1"/>
          </a:solidFill>
          <a:latin typeface="+mn-lt"/>
          <a:ea typeface="+mn-ea"/>
          <a:cs typeface="+mn-cs"/>
          <a:sym typeface="微软雅黑"/>
        </a:defRPr>
      </a:lvl8pPr>
      <a:lvl9pPr>
        <a:defRPr sz="1200" spc="-60">
          <a:solidFill>
            <a:schemeClr val="tx1"/>
          </a:solidFill>
          <a:latin typeface="+mn-lt"/>
          <a:ea typeface="+mn-ea"/>
          <a:cs typeface="+mn-cs"/>
          <a:sym typeface="微软雅黑"/>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oleObject" Target="../embeddings/oleObject51.bin"/><Relationship Id="rId18" Type="http://schemas.openxmlformats.org/officeDocument/2006/relationships/image" Target="../media/image63.e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60.emf"/><Relationship Id="rId17" Type="http://schemas.openxmlformats.org/officeDocument/2006/relationships/oleObject" Target="../embeddings/oleObject53.bin"/><Relationship Id="rId2" Type="http://schemas.openxmlformats.org/officeDocument/2006/relationships/slideLayout" Target="../slideLayouts/slideLayout16.xml"/><Relationship Id="rId16" Type="http://schemas.openxmlformats.org/officeDocument/2006/relationships/image" Target="../media/image62.emf"/><Relationship Id="rId20" Type="http://schemas.openxmlformats.org/officeDocument/2006/relationships/image" Target="../media/image64.emf"/><Relationship Id="rId1" Type="http://schemas.openxmlformats.org/officeDocument/2006/relationships/vmlDrawing" Target="../drawings/vmlDrawing7.vml"/><Relationship Id="rId6" Type="http://schemas.openxmlformats.org/officeDocument/2006/relationships/image" Target="../media/image57.e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9.emf"/><Relationship Id="rId19" Type="http://schemas.openxmlformats.org/officeDocument/2006/relationships/oleObject" Target="../embeddings/oleObject54.bin"/><Relationship Id="rId4" Type="http://schemas.openxmlformats.org/officeDocument/2006/relationships/image" Target="../media/image56.emf"/><Relationship Id="rId9" Type="http://schemas.openxmlformats.org/officeDocument/2006/relationships/oleObject" Target="../embeddings/oleObject49.bin"/><Relationship Id="rId14" Type="http://schemas.openxmlformats.org/officeDocument/2006/relationships/image" Target="../media/image61.emf"/></Relationships>
</file>

<file path=ppt/slides/_rels/slide11.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0.bin"/><Relationship Id="rId18" Type="http://schemas.openxmlformats.org/officeDocument/2006/relationships/image" Target="../media/image72.e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9.emf"/><Relationship Id="rId17" Type="http://schemas.openxmlformats.org/officeDocument/2006/relationships/oleObject" Target="../embeddings/oleObject62.bin"/><Relationship Id="rId2" Type="http://schemas.openxmlformats.org/officeDocument/2006/relationships/slideLayout" Target="../slideLayouts/slideLayout16.xml"/><Relationship Id="rId16" Type="http://schemas.openxmlformats.org/officeDocument/2006/relationships/image" Target="../media/image71.emf"/><Relationship Id="rId1" Type="http://schemas.openxmlformats.org/officeDocument/2006/relationships/vmlDrawing" Target="../drawings/vmlDrawing8.vml"/><Relationship Id="rId6" Type="http://schemas.openxmlformats.org/officeDocument/2006/relationships/image" Target="../media/image66.e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58.bin"/><Relationship Id="rId14" Type="http://schemas.openxmlformats.org/officeDocument/2006/relationships/image" Target="../media/image70.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6.xml"/><Relationship Id="rId1" Type="http://schemas.openxmlformats.org/officeDocument/2006/relationships/vmlDrawing" Target="../drawings/vmlDrawing9.v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emf"/></Relationships>
</file>

<file path=ppt/slides/_rels/slide13.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6.xml"/><Relationship Id="rId1" Type="http://schemas.openxmlformats.org/officeDocument/2006/relationships/vmlDrawing" Target="../drawings/vmlDrawing10.vml"/><Relationship Id="rId6" Type="http://schemas.openxmlformats.org/officeDocument/2006/relationships/image" Target="../media/image77.emf"/><Relationship Id="rId5" Type="http://schemas.openxmlformats.org/officeDocument/2006/relationships/oleObject" Target="../embeddings/oleObject65.bin"/><Relationship Id="rId4" Type="http://schemas.openxmlformats.org/officeDocument/2006/relationships/image" Target="../media/image76.emf"/></Relationships>
</file>

<file path=ppt/slides/_rels/slide14.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6" Type="http://schemas.openxmlformats.org/officeDocument/2006/relationships/image" Target="../media/image90.emf"/><Relationship Id="rId21" Type="http://schemas.openxmlformats.org/officeDocument/2006/relationships/oleObject" Target="../embeddings/oleObject76.bin"/><Relationship Id="rId34" Type="http://schemas.openxmlformats.org/officeDocument/2006/relationships/image" Target="../media/image94.emf"/><Relationship Id="rId42" Type="http://schemas.openxmlformats.org/officeDocument/2006/relationships/image" Target="../media/image97.emf"/><Relationship Id="rId47" Type="http://schemas.openxmlformats.org/officeDocument/2006/relationships/oleObject" Target="../embeddings/oleObject90.bin"/><Relationship Id="rId50" Type="http://schemas.openxmlformats.org/officeDocument/2006/relationships/image" Target="../media/image101.emf"/><Relationship Id="rId55" Type="http://schemas.openxmlformats.org/officeDocument/2006/relationships/oleObject" Target="../embeddings/oleObject94.bin"/><Relationship Id="rId63" Type="http://schemas.openxmlformats.org/officeDocument/2006/relationships/oleObject" Target="../embeddings/oleObject98.bin"/><Relationship Id="rId68" Type="http://schemas.openxmlformats.org/officeDocument/2006/relationships/image" Target="../media/image110.emf"/><Relationship Id="rId7" Type="http://schemas.openxmlformats.org/officeDocument/2006/relationships/oleObject" Target="../embeddings/oleObject69.bin"/><Relationship Id="rId2" Type="http://schemas.openxmlformats.org/officeDocument/2006/relationships/slideLayout" Target="../slideLayouts/slideLayout15.xml"/><Relationship Id="rId16" Type="http://schemas.openxmlformats.org/officeDocument/2006/relationships/image" Target="../media/image85.emf"/><Relationship Id="rId29" Type="http://schemas.openxmlformats.org/officeDocument/2006/relationships/oleObject" Target="../embeddings/oleObject80.bin"/><Relationship Id="rId11" Type="http://schemas.openxmlformats.org/officeDocument/2006/relationships/oleObject" Target="../embeddings/oleObject71.bin"/><Relationship Id="rId24" Type="http://schemas.openxmlformats.org/officeDocument/2006/relationships/image" Target="../media/image89.emf"/><Relationship Id="rId32" Type="http://schemas.openxmlformats.org/officeDocument/2006/relationships/image" Target="../media/image93.emf"/><Relationship Id="rId37" Type="http://schemas.openxmlformats.org/officeDocument/2006/relationships/oleObject" Target="../embeddings/oleObject84.bin"/><Relationship Id="rId40" Type="http://schemas.openxmlformats.org/officeDocument/2006/relationships/oleObject" Target="../embeddings/oleObject86.bin"/><Relationship Id="rId45" Type="http://schemas.openxmlformats.org/officeDocument/2006/relationships/oleObject" Target="../embeddings/oleObject89.bin"/><Relationship Id="rId53" Type="http://schemas.openxmlformats.org/officeDocument/2006/relationships/oleObject" Target="../embeddings/oleObject93.bin"/><Relationship Id="rId58" Type="http://schemas.openxmlformats.org/officeDocument/2006/relationships/image" Target="../media/image105.emf"/><Relationship Id="rId66" Type="http://schemas.openxmlformats.org/officeDocument/2006/relationships/image" Target="../media/image109.emf"/><Relationship Id="rId5" Type="http://schemas.openxmlformats.org/officeDocument/2006/relationships/oleObject" Target="../embeddings/oleObject68.bin"/><Relationship Id="rId61" Type="http://schemas.openxmlformats.org/officeDocument/2006/relationships/oleObject" Target="../embeddings/oleObject97.bin"/><Relationship Id="rId19" Type="http://schemas.openxmlformats.org/officeDocument/2006/relationships/oleObject" Target="../embeddings/oleObject75.bin"/><Relationship Id="rId14" Type="http://schemas.openxmlformats.org/officeDocument/2006/relationships/image" Target="../media/image84.emf"/><Relationship Id="rId22" Type="http://schemas.openxmlformats.org/officeDocument/2006/relationships/image" Target="../media/image88.emf"/><Relationship Id="rId27" Type="http://schemas.openxmlformats.org/officeDocument/2006/relationships/oleObject" Target="../embeddings/oleObject79.bin"/><Relationship Id="rId30" Type="http://schemas.openxmlformats.org/officeDocument/2006/relationships/image" Target="../media/image92.emf"/><Relationship Id="rId35" Type="http://schemas.openxmlformats.org/officeDocument/2006/relationships/oleObject" Target="../embeddings/oleObject83.bin"/><Relationship Id="rId43" Type="http://schemas.openxmlformats.org/officeDocument/2006/relationships/oleObject" Target="../embeddings/oleObject88.bin"/><Relationship Id="rId48" Type="http://schemas.openxmlformats.org/officeDocument/2006/relationships/image" Target="../media/image100.emf"/><Relationship Id="rId56" Type="http://schemas.openxmlformats.org/officeDocument/2006/relationships/image" Target="../media/image104.emf"/><Relationship Id="rId64" Type="http://schemas.openxmlformats.org/officeDocument/2006/relationships/image" Target="../media/image108.emf"/><Relationship Id="rId8" Type="http://schemas.openxmlformats.org/officeDocument/2006/relationships/image" Target="../media/image11.wmf"/><Relationship Id="rId51" Type="http://schemas.openxmlformats.org/officeDocument/2006/relationships/oleObject" Target="../embeddings/oleObject92.bin"/><Relationship Id="rId3" Type="http://schemas.openxmlformats.org/officeDocument/2006/relationships/oleObject" Target="../embeddings/oleObject67.bin"/><Relationship Id="rId12" Type="http://schemas.openxmlformats.org/officeDocument/2006/relationships/image" Target="../media/image83.emf"/><Relationship Id="rId17" Type="http://schemas.openxmlformats.org/officeDocument/2006/relationships/oleObject" Target="../embeddings/oleObject74.bin"/><Relationship Id="rId25" Type="http://schemas.openxmlformats.org/officeDocument/2006/relationships/oleObject" Target="../embeddings/oleObject78.bin"/><Relationship Id="rId33" Type="http://schemas.openxmlformats.org/officeDocument/2006/relationships/oleObject" Target="../embeddings/oleObject82.bin"/><Relationship Id="rId38" Type="http://schemas.openxmlformats.org/officeDocument/2006/relationships/image" Target="../media/image96.emf"/><Relationship Id="rId46" Type="http://schemas.openxmlformats.org/officeDocument/2006/relationships/image" Target="../media/image99.emf"/><Relationship Id="rId59" Type="http://schemas.openxmlformats.org/officeDocument/2006/relationships/oleObject" Target="../embeddings/oleObject96.bin"/><Relationship Id="rId67" Type="http://schemas.openxmlformats.org/officeDocument/2006/relationships/oleObject" Target="../embeddings/oleObject100.bin"/><Relationship Id="rId20" Type="http://schemas.openxmlformats.org/officeDocument/2006/relationships/image" Target="../media/image87.emf"/><Relationship Id="rId41" Type="http://schemas.openxmlformats.org/officeDocument/2006/relationships/oleObject" Target="../embeddings/oleObject87.bin"/><Relationship Id="rId54" Type="http://schemas.openxmlformats.org/officeDocument/2006/relationships/image" Target="../media/image103.emf"/><Relationship Id="rId62" Type="http://schemas.openxmlformats.org/officeDocument/2006/relationships/image" Target="../media/image107.emf"/><Relationship Id="rId1" Type="http://schemas.openxmlformats.org/officeDocument/2006/relationships/vmlDrawing" Target="../drawings/vmlDrawing11.vml"/><Relationship Id="rId6" Type="http://schemas.openxmlformats.org/officeDocument/2006/relationships/image" Target="../media/image82.emf"/><Relationship Id="rId15" Type="http://schemas.openxmlformats.org/officeDocument/2006/relationships/oleObject" Target="../embeddings/oleObject73.bin"/><Relationship Id="rId23" Type="http://schemas.openxmlformats.org/officeDocument/2006/relationships/oleObject" Target="../embeddings/oleObject77.bin"/><Relationship Id="rId28" Type="http://schemas.openxmlformats.org/officeDocument/2006/relationships/image" Target="../media/image91.emf"/><Relationship Id="rId36" Type="http://schemas.openxmlformats.org/officeDocument/2006/relationships/image" Target="../media/image95.emf"/><Relationship Id="rId49" Type="http://schemas.openxmlformats.org/officeDocument/2006/relationships/oleObject" Target="../embeddings/oleObject91.bin"/><Relationship Id="rId57" Type="http://schemas.openxmlformats.org/officeDocument/2006/relationships/oleObject" Target="../embeddings/oleObject95.bin"/><Relationship Id="rId10" Type="http://schemas.openxmlformats.org/officeDocument/2006/relationships/image" Target="../media/image12.wmf"/><Relationship Id="rId31" Type="http://schemas.openxmlformats.org/officeDocument/2006/relationships/oleObject" Target="../embeddings/oleObject81.bin"/><Relationship Id="rId44" Type="http://schemas.openxmlformats.org/officeDocument/2006/relationships/image" Target="../media/image98.emf"/><Relationship Id="rId52" Type="http://schemas.openxmlformats.org/officeDocument/2006/relationships/image" Target="../media/image102.emf"/><Relationship Id="rId60" Type="http://schemas.openxmlformats.org/officeDocument/2006/relationships/image" Target="../media/image106.emf"/><Relationship Id="rId65" Type="http://schemas.openxmlformats.org/officeDocument/2006/relationships/oleObject" Target="../embeddings/oleObject99.bin"/><Relationship Id="rId4" Type="http://schemas.openxmlformats.org/officeDocument/2006/relationships/image" Target="../media/image81.emf"/><Relationship Id="rId9" Type="http://schemas.openxmlformats.org/officeDocument/2006/relationships/oleObject" Target="../embeddings/oleObject70.bin"/><Relationship Id="rId13" Type="http://schemas.openxmlformats.org/officeDocument/2006/relationships/oleObject" Target="../embeddings/oleObject72.bin"/><Relationship Id="rId18" Type="http://schemas.openxmlformats.org/officeDocument/2006/relationships/image" Target="../media/image86.emf"/><Relationship Id="rId39" Type="http://schemas.openxmlformats.org/officeDocument/2006/relationships/oleObject" Target="../embeddings/oleObject85.bin"/></Relationships>
</file>

<file path=ppt/slides/_rels/slide17.x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112.emf"/><Relationship Id="rId5" Type="http://schemas.openxmlformats.org/officeDocument/2006/relationships/oleObject" Target="../embeddings/oleObject102.bin"/><Relationship Id="rId10" Type="http://schemas.openxmlformats.org/officeDocument/2006/relationships/image" Target="../media/image114.emf"/><Relationship Id="rId4" Type="http://schemas.openxmlformats.org/officeDocument/2006/relationships/image" Target="../media/image111.emf"/><Relationship Id="rId9" Type="http://schemas.openxmlformats.org/officeDocument/2006/relationships/oleObject" Target="../embeddings/oleObject104.bin"/></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110.bin"/><Relationship Id="rId18" Type="http://schemas.openxmlformats.org/officeDocument/2006/relationships/oleObject" Target="../embeddings/oleObject112.bin"/><Relationship Id="rId26" Type="http://schemas.openxmlformats.org/officeDocument/2006/relationships/oleObject" Target="../embeddings/oleObject116.bin"/><Relationship Id="rId3" Type="http://schemas.openxmlformats.org/officeDocument/2006/relationships/oleObject" Target="../embeddings/oleObject105.bin"/><Relationship Id="rId21" Type="http://schemas.openxmlformats.org/officeDocument/2006/relationships/image" Target="../media/image123.emf"/><Relationship Id="rId7" Type="http://schemas.openxmlformats.org/officeDocument/2006/relationships/oleObject" Target="../embeddings/oleObject107.bin"/><Relationship Id="rId12" Type="http://schemas.openxmlformats.org/officeDocument/2006/relationships/image" Target="../media/image119.emf"/><Relationship Id="rId17" Type="http://schemas.openxmlformats.org/officeDocument/2006/relationships/image" Target="../media/image121.emf"/><Relationship Id="rId25" Type="http://schemas.openxmlformats.org/officeDocument/2006/relationships/image" Target="../media/image125.emf"/><Relationship Id="rId33" Type="http://schemas.openxmlformats.org/officeDocument/2006/relationships/image" Target="../media/image129.emf"/><Relationship Id="rId2" Type="http://schemas.openxmlformats.org/officeDocument/2006/relationships/slideLayout" Target="../slideLayouts/slideLayout13.xml"/><Relationship Id="rId16" Type="http://schemas.openxmlformats.org/officeDocument/2006/relationships/oleObject" Target="../embeddings/oleObject111.bin"/><Relationship Id="rId20" Type="http://schemas.openxmlformats.org/officeDocument/2006/relationships/oleObject" Target="../embeddings/oleObject113.bin"/><Relationship Id="rId29" Type="http://schemas.openxmlformats.org/officeDocument/2006/relationships/image" Target="../media/image127.emf"/><Relationship Id="rId1" Type="http://schemas.openxmlformats.org/officeDocument/2006/relationships/vmlDrawing" Target="../drawings/vmlDrawing13.vml"/><Relationship Id="rId6" Type="http://schemas.openxmlformats.org/officeDocument/2006/relationships/image" Target="../media/image116.emf"/><Relationship Id="rId11" Type="http://schemas.openxmlformats.org/officeDocument/2006/relationships/oleObject" Target="../embeddings/oleObject109.bin"/><Relationship Id="rId24" Type="http://schemas.openxmlformats.org/officeDocument/2006/relationships/oleObject" Target="../embeddings/oleObject115.bin"/><Relationship Id="rId32" Type="http://schemas.openxmlformats.org/officeDocument/2006/relationships/oleObject" Target="../embeddings/oleObject119.bin"/><Relationship Id="rId5" Type="http://schemas.openxmlformats.org/officeDocument/2006/relationships/oleObject" Target="../embeddings/oleObject106.bin"/><Relationship Id="rId15" Type="http://schemas.openxmlformats.org/officeDocument/2006/relationships/slide" Target="slide2.xml"/><Relationship Id="rId23" Type="http://schemas.openxmlformats.org/officeDocument/2006/relationships/image" Target="../media/image124.emf"/><Relationship Id="rId28" Type="http://schemas.openxmlformats.org/officeDocument/2006/relationships/oleObject" Target="../embeddings/oleObject117.bin"/><Relationship Id="rId10" Type="http://schemas.openxmlformats.org/officeDocument/2006/relationships/image" Target="../media/image118.emf"/><Relationship Id="rId19" Type="http://schemas.openxmlformats.org/officeDocument/2006/relationships/image" Target="../media/image122.emf"/><Relationship Id="rId31" Type="http://schemas.openxmlformats.org/officeDocument/2006/relationships/image" Target="../media/image128.emf"/><Relationship Id="rId4" Type="http://schemas.openxmlformats.org/officeDocument/2006/relationships/image" Target="../media/image115.emf"/><Relationship Id="rId9" Type="http://schemas.openxmlformats.org/officeDocument/2006/relationships/oleObject" Target="../embeddings/oleObject108.bin"/><Relationship Id="rId14" Type="http://schemas.openxmlformats.org/officeDocument/2006/relationships/image" Target="../media/image120.emf"/><Relationship Id="rId22" Type="http://schemas.openxmlformats.org/officeDocument/2006/relationships/oleObject" Target="../embeddings/oleObject114.bin"/><Relationship Id="rId27" Type="http://schemas.openxmlformats.org/officeDocument/2006/relationships/image" Target="../media/image126.emf"/><Relationship Id="rId30" Type="http://schemas.openxmlformats.org/officeDocument/2006/relationships/oleObject" Target="../embeddings/oleObject118.bin"/><Relationship Id="rId8" Type="http://schemas.openxmlformats.org/officeDocument/2006/relationships/image" Target="../media/image11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16.xml"/><Relationship Id="rId1" Type="http://schemas.openxmlformats.org/officeDocument/2006/relationships/vmlDrawing" Target="../drawings/vmlDrawing14.vml"/><Relationship Id="rId6" Type="http://schemas.openxmlformats.org/officeDocument/2006/relationships/image" Target="../media/image131.emf"/><Relationship Id="rId5" Type="http://schemas.openxmlformats.org/officeDocument/2006/relationships/oleObject" Target="../embeddings/oleObject121.bin"/><Relationship Id="rId4" Type="http://schemas.openxmlformats.org/officeDocument/2006/relationships/image" Target="../media/image1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oleObject" Target="../embeddings/oleObject127.bin"/><Relationship Id="rId18" Type="http://schemas.openxmlformats.org/officeDocument/2006/relationships/image" Target="../media/image139.emf"/><Relationship Id="rId3" Type="http://schemas.openxmlformats.org/officeDocument/2006/relationships/oleObject" Target="../embeddings/oleObject122.bin"/><Relationship Id="rId21" Type="http://schemas.openxmlformats.org/officeDocument/2006/relationships/oleObject" Target="../embeddings/oleObject131.bin"/><Relationship Id="rId7" Type="http://schemas.openxmlformats.org/officeDocument/2006/relationships/oleObject" Target="../embeddings/oleObject124.bin"/><Relationship Id="rId12" Type="http://schemas.openxmlformats.org/officeDocument/2006/relationships/image" Target="../media/image136.emf"/><Relationship Id="rId17" Type="http://schemas.openxmlformats.org/officeDocument/2006/relationships/oleObject" Target="../embeddings/oleObject129.bin"/><Relationship Id="rId2" Type="http://schemas.openxmlformats.org/officeDocument/2006/relationships/slideLayout" Target="../slideLayouts/slideLayout16.xml"/><Relationship Id="rId16" Type="http://schemas.openxmlformats.org/officeDocument/2006/relationships/image" Target="../media/image138.emf"/><Relationship Id="rId20" Type="http://schemas.openxmlformats.org/officeDocument/2006/relationships/image" Target="../media/image140.emf"/><Relationship Id="rId1" Type="http://schemas.openxmlformats.org/officeDocument/2006/relationships/vmlDrawing" Target="../drawings/vmlDrawing15.vml"/><Relationship Id="rId6" Type="http://schemas.openxmlformats.org/officeDocument/2006/relationships/image" Target="../media/image133.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35.emf"/><Relationship Id="rId19" Type="http://schemas.openxmlformats.org/officeDocument/2006/relationships/oleObject" Target="../embeddings/oleObject130.bin"/><Relationship Id="rId4" Type="http://schemas.openxmlformats.org/officeDocument/2006/relationships/image" Target="../media/image132.emf"/><Relationship Id="rId9" Type="http://schemas.openxmlformats.org/officeDocument/2006/relationships/oleObject" Target="../embeddings/oleObject125.bin"/><Relationship Id="rId14" Type="http://schemas.openxmlformats.org/officeDocument/2006/relationships/image" Target="../media/image137.emf"/><Relationship Id="rId22" Type="http://schemas.openxmlformats.org/officeDocument/2006/relationships/image" Target="../media/image14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oleObject" Target="../embeddings/oleObject137.bin"/><Relationship Id="rId18" Type="http://schemas.openxmlformats.org/officeDocument/2006/relationships/image" Target="../media/image149.emf"/><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46.emf"/><Relationship Id="rId17" Type="http://schemas.openxmlformats.org/officeDocument/2006/relationships/oleObject" Target="../embeddings/oleObject139.bin"/><Relationship Id="rId2" Type="http://schemas.openxmlformats.org/officeDocument/2006/relationships/slideLayout" Target="../slideLayouts/slideLayout13.xml"/><Relationship Id="rId16" Type="http://schemas.openxmlformats.org/officeDocument/2006/relationships/image" Target="../media/image148.emf"/><Relationship Id="rId1" Type="http://schemas.openxmlformats.org/officeDocument/2006/relationships/vmlDrawing" Target="../drawings/vmlDrawing16.vml"/><Relationship Id="rId6" Type="http://schemas.openxmlformats.org/officeDocument/2006/relationships/image" Target="../media/image143.e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145.emf"/><Relationship Id="rId4" Type="http://schemas.openxmlformats.org/officeDocument/2006/relationships/image" Target="../media/image142.emf"/><Relationship Id="rId9" Type="http://schemas.openxmlformats.org/officeDocument/2006/relationships/oleObject" Target="../embeddings/oleObject135.bin"/><Relationship Id="rId14" Type="http://schemas.openxmlformats.org/officeDocument/2006/relationships/image" Target="../media/image147.emf"/></Relationships>
</file>

<file path=ppt/slides/_rels/slide23.x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54.e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151.e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53.emf"/><Relationship Id="rId4" Type="http://schemas.openxmlformats.org/officeDocument/2006/relationships/image" Target="../media/image150.emf"/><Relationship Id="rId9" Type="http://schemas.openxmlformats.org/officeDocument/2006/relationships/oleObject" Target="../embeddings/oleObject14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156.emf"/><Relationship Id="rId5" Type="http://schemas.openxmlformats.org/officeDocument/2006/relationships/oleObject" Target="../embeddings/oleObject146.bin"/><Relationship Id="rId4" Type="http://schemas.openxmlformats.org/officeDocument/2006/relationships/image" Target="../media/image155.emf"/></Relationships>
</file>

<file path=ppt/slides/_rels/slide25.xml.rels><?xml version="1.0" encoding="UTF-8" standalone="yes"?>
<Relationships xmlns="http://schemas.openxmlformats.org/package/2006/relationships"><Relationship Id="rId8" Type="http://schemas.openxmlformats.org/officeDocument/2006/relationships/image" Target="../media/image159.emf"/><Relationship Id="rId13" Type="http://schemas.openxmlformats.org/officeDocument/2006/relationships/oleObject" Target="../embeddings/oleObject152.bin"/><Relationship Id="rId18" Type="http://schemas.openxmlformats.org/officeDocument/2006/relationships/image" Target="../media/image164.emf"/><Relationship Id="rId3" Type="http://schemas.openxmlformats.org/officeDocument/2006/relationships/oleObject" Target="../embeddings/oleObject147.bin"/><Relationship Id="rId21" Type="http://schemas.openxmlformats.org/officeDocument/2006/relationships/oleObject" Target="../embeddings/oleObject156.bin"/><Relationship Id="rId7" Type="http://schemas.openxmlformats.org/officeDocument/2006/relationships/oleObject" Target="../embeddings/oleObject149.bin"/><Relationship Id="rId12" Type="http://schemas.openxmlformats.org/officeDocument/2006/relationships/image" Target="../media/image161.emf"/><Relationship Id="rId17" Type="http://schemas.openxmlformats.org/officeDocument/2006/relationships/oleObject" Target="../embeddings/oleObject154.bin"/><Relationship Id="rId2" Type="http://schemas.openxmlformats.org/officeDocument/2006/relationships/slideLayout" Target="../slideLayouts/slideLayout16.xml"/><Relationship Id="rId16" Type="http://schemas.openxmlformats.org/officeDocument/2006/relationships/image" Target="../media/image163.emf"/><Relationship Id="rId20" Type="http://schemas.openxmlformats.org/officeDocument/2006/relationships/image" Target="../media/image165.emf"/><Relationship Id="rId1" Type="http://schemas.openxmlformats.org/officeDocument/2006/relationships/vmlDrawing" Target="../drawings/vmlDrawing19.vml"/><Relationship Id="rId6" Type="http://schemas.openxmlformats.org/officeDocument/2006/relationships/image" Target="../media/image158.emf"/><Relationship Id="rId11" Type="http://schemas.openxmlformats.org/officeDocument/2006/relationships/oleObject" Target="../embeddings/oleObject151.bin"/><Relationship Id="rId5" Type="http://schemas.openxmlformats.org/officeDocument/2006/relationships/oleObject" Target="../embeddings/oleObject148.bin"/><Relationship Id="rId15" Type="http://schemas.openxmlformats.org/officeDocument/2006/relationships/oleObject" Target="../embeddings/oleObject153.bin"/><Relationship Id="rId10" Type="http://schemas.openxmlformats.org/officeDocument/2006/relationships/image" Target="../media/image160.emf"/><Relationship Id="rId19" Type="http://schemas.openxmlformats.org/officeDocument/2006/relationships/oleObject" Target="../embeddings/oleObject155.bin"/><Relationship Id="rId4" Type="http://schemas.openxmlformats.org/officeDocument/2006/relationships/image" Target="../media/image157.emf"/><Relationship Id="rId9" Type="http://schemas.openxmlformats.org/officeDocument/2006/relationships/oleObject" Target="../embeddings/oleObject150.bin"/><Relationship Id="rId14" Type="http://schemas.openxmlformats.org/officeDocument/2006/relationships/image" Target="../media/image162.emf"/><Relationship Id="rId22" Type="http://schemas.openxmlformats.org/officeDocument/2006/relationships/image" Target="../media/image166.emf"/></Relationships>
</file>

<file path=ppt/slides/_rels/slide2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62.bin"/><Relationship Id="rId18" Type="http://schemas.openxmlformats.org/officeDocument/2006/relationships/image" Target="../media/image181.e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78.emf"/><Relationship Id="rId17" Type="http://schemas.openxmlformats.org/officeDocument/2006/relationships/oleObject" Target="../embeddings/oleObject164.bin"/><Relationship Id="rId2" Type="http://schemas.openxmlformats.org/officeDocument/2006/relationships/slideLayout" Target="../slideLayouts/slideLayout16.xml"/><Relationship Id="rId16" Type="http://schemas.openxmlformats.org/officeDocument/2006/relationships/image" Target="../media/image180.emf"/><Relationship Id="rId1" Type="http://schemas.openxmlformats.org/officeDocument/2006/relationships/vmlDrawing" Target="../drawings/vmlDrawing20.vml"/><Relationship Id="rId6" Type="http://schemas.openxmlformats.org/officeDocument/2006/relationships/image" Target="../media/image175.e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77.emf"/><Relationship Id="rId4" Type="http://schemas.openxmlformats.org/officeDocument/2006/relationships/image" Target="../media/image174.emf"/><Relationship Id="rId9" Type="http://schemas.openxmlformats.org/officeDocument/2006/relationships/oleObject" Target="../embeddings/oleObject160.bin"/><Relationship Id="rId14" Type="http://schemas.openxmlformats.org/officeDocument/2006/relationships/image" Target="../media/image179.emf"/></Relationships>
</file>

<file path=ppt/slides/_rels/slide33.xml.rels><?xml version="1.0" encoding="UTF-8" standalone="yes"?>
<Relationships xmlns="http://schemas.openxmlformats.org/package/2006/relationships"><Relationship Id="rId8" Type="http://schemas.openxmlformats.org/officeDocument/2006/relationships/image" Target="../media/image184.emf"/><Relationship Id="rId13" Type="http://schemas.openxmlformats.org/officeDocument/2006/relationships/oleObject" Target="../embeddings/oleObject170.bin"/><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86.emf"/><Relationship Id="rId2" Type="http://schemas.openxmlformats.org/officeDocument/2006/relationships/slideLayout" Target="../slideLayouts/slideLayout16.xml"/><Relationship Id="rId1" Type="http://schemas.openxmlformats.org/officeDocument/2006/relationships/vmlDrawing" Target="../drawings/vmlDrawing21.vml"/><Relationship Id="rId6" Type="http://schemas.openxmlformats.org/officeDocument/2006/relationships/image" Target="../media/image183.e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85.emf"/><Relationship Id="rId4" Type="http://schemas.openxmlformats.org/officeDocument/2006/relationships/image" Target="../media/image182.emf"/><Relationship Id="rId9" Type="http://schemas.openxmlformats.org/officeDocument/2006/relationships/oleObject" Target="../embeddings/oleObject168.bin"/><Relationship Id="rId14" Type="http://schemas.openxmlformats.org/officeDocument/2006/relationships/image" Target="../media/image187.emf"/></Relationships>
</file>

<file path=ppt/slides/_rels/slide34.x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92.emf"/><Relationship Id="rId2" Type="http://schemas.openxmlformats.org/officeDocument/2006/relationships/slideLayout" Target="../slideLayouts/slideLayout16.xml"/><Relationship Id="rId1" Type="http://schemas.openxmlformats.org/officeDocument/2006/relationships/vmlDrawing" Target="../drawings/vmlDrawing22.vml"/><Relationship Id="rId6" Type="http://schemas.openxmlformats.org/officeDocument/2006/relationships/image" Target="../media/image189.emf"/><Relationship Id="rId11" Type="http://schemas.openxmlformats.org/officeDocument/2006/relationships/oleObject" Target="../embeddings/oleObject175.bin"/><Relationship Id="rId5" Type="http://schemas.openxmlformats.org/officeDocument/2006/relationships/oleObject" Target="../embeddings/oleObject172.bin"/><Relationship Id="rId10" Type="http://schemas.openxmlformats.org/officeDocument/2006/relationships/image" Target="../media/image191.emf"/><Relationship Id="rId4" Type="http://schemas.openxmlformats.org/officeDocument/2006/relationships/image" Target="../media/image188.emf"/><Relationship Id="rId9" Type="http://schemas.openxmlformats.org/officeDocument/2006/relationships/oleObject" Target="../embeddings/oleObject174.bin"/></Relationships>
</file>

<file path=ppt/slides/_rels/slide35.x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oleObject" Target="../embeddings/oleObject181.bin"/><Relationship Id="rId18" Type="http://schemas.openxmlformats.org/officeDocument/2006/relationships/image" Target="../media/image200.e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97.emf"/><Relationship Id="rId17" Type="http://schemas.openxmlformats.org/officeDocument/2006/relationships/oleObject" Target="../embeddings/oleObject183.bin"/><Relationship Id="rId2" Type="http://schemas.openxmlformats.org/officeDocument/2006/relationships/slideLayout" Target="../slideLayouts/slideLayout16.xml"/><Relationship Id="rId16" Type="http://schemas.openxmlformats.org/officeDocument/2006/relationships/image" Target="../media/image199.emf"/><Relationship Id="rId20" Type="http://schemas.openxmlformats.org/officeDocument/2006/relationships/image" Target="../media/image201.emf"/><Relationship Id="rId1" Type="http://schemas.openxmlformats.org/officeDocument/2006/relationships/vmlDrawing" Target="../drawings/vmlDrawing23.vml"/><Relationship Id="rId6" Type="http://schemas.openxmlformats.org/officeDocument/2006/relationships/image" Target="../media/image194.e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196.emf"/><Relationship Id="rId19" Type="http://schemas.openxmlformats.org/officeDocument/2006/relationships/oleObject" Target="../embeddings/oleObject184.bin"/><Relationship Id="rId4" Type="http://schemas.openxmlformats.org/officeDocument/2006/relationships/image" Target="../media/image193.emf"/><Relationship Id="rId9" Type="http://schemas.openxmlformats.org/officeDocument/2006/relationships/oleObject" Target="../embeddings/oleObject179.bin"/><Relationship Id="rId14" Type="http://schemas.openxmlformats.org/officeDocument/2006/relationships/image" Target="../media/image19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8" Type="http://schemas.openxmlformats.org/officeDocument/2006/relationships/image" Target="../media/image204.emf"/><Relationship Id="rId13" Type="http://schemas.openxmlformats.org/officeDocument/2006/relationships/oleObject" Target="../embeddings/oleObject190.bin"/><Relationship Id="rId18" Type="http://schemas.openxmlformats.org/officeDocument/2006/relationships/image" Target="../media/image209.emf"/><Relationship Id="rId26" Type="http://schemas.openxmlformats.org/officeDocument/2006/relationships/image" Target="../media/image213.emf"/><Relationship Id="rId3" Type="http://schemas.openxmlformats.org/officeDocument/2006/relationships/oleObject" Target="../embeddings/oleObject185.bin"/><Relationship Id="rId21" Type="http://schemas.openxmlformats.org/officeDocument/2006/relationships/oleObject" Target="../embeddings/oleObject194.bin"/><Relationship Id="rId7" Type="http://schemas.openxmlformats.org/officeDocument/2006/relationships/oleObject" Target="../embeddings/oleObject187.bin"/><Relationship Id="rId12" Type="http://schemas.openxmlformats.org/officeDocument/2006/relationships/image" Target="../media/image206.emf"/><Relationship Id="rId17" Type="http://schemas.openxmlformats.org/officeDocument/2006/relationships/oleObject" Target="../embeddings/oleObject192.bin"/><Relationship Id="rId25" Type="http://schemas.openxmlformats.org/officeDocument/2006/relationships/oleObject" Target="../embeddings/oleObject196.bin"/><Relationship Id="rId2" Type="http://schemas.openxmlformats.org/officeDocument/2006/relationships/slideLayout" Target="../slideLayouts/slideLayout16.xml"/><Relationship Id="rId16" Type="http://schemas.openxmlformats.org/officeDocument/2006/relationships/image" Target="../media/image208.emf"/><Relationship Id="rId20" Type="http://schemas.openxmlformats.org/officeDocument/2006/relationships/image" Target="../media/image210.emf"/><Relationship Id="rId1" Type="http://schemas.openxmlformats.org/officeDocument/2006/relationships/vmlDrawing" Target="../drawings/vmlDrawing24.vml"/><Relationship Id="rId6" Type="http://schemas.openxmlformats.org/officeDocument/2006/relationships/image" Target="../media/image203.emf"/><Relationship Id="rId11" Type="http://schemas.openxmlformats.org/officeDocument/2006/relationships/oleObject" Target="../embeddings/oleObject189.bin"/><Relationship Id="rId24" Type="http://schemas.openxmlformats.org/officeDocument/2006/relationships/image" Target="../media/image212.emf"/><Relationship Id="rId5" Type="http://schemas.openxmlformats.org/officeDocument/2006/relationships/oleObject" Target="../embeddings/oleObject186.bin"/><Relationship Id="rId15" Type="http://schemas.openxmlformats.org/officeDocument/2006/relationships/oleObject" Target="../embeddings/oleObject191.bin"/><Relationship Id="rId23" Type="http://schemas.openxmlformats.org/officeDocument/2006/relationships/oleObject" Target="../embeddings/oleObject195.bin"/><Relationship Id="rId10" Type="http://schemas.openxmlformats.org/officeDocument/2006/relationships/image" Target="../media/image205.emf"/><Relationship Id="rId19" Type="http://schemas.openxmlformats.org/officeDocument/2006/relationships/oleObject" Target="../embeddings/oleObject193.bin"/><Relationship Id="rId4" Type="http://schemas.openxmlformats.org/officeDocument/2006/relationships/image" Target="../media/image202.emf"/><Relationship Id="rId9" Type="http://schemas.openxmlformats.org/officeDocument/2006/relationships/oleObject" Target="../embeddings/oleObject188.bin"/><Relationship Id="rId14" Type="http://schemas.openxmlformats.org/officeDocument/2006/relationships/image" Target="../media/image207.emf"/><Relationship Id="rId22" Type="http://schemas.openxmlformats.org/officeDocument/2006/relationships/image" Target="../media/image211.emf"/></Relationships>
</file>

<file path=ppt/slides/_rels/slide38.xml.rels><?xml version="1.0" encoding="UTF-8" standalone="yes"?>
<Relationships xmlns="http://schemas.openxmlformats.org/package/2006/relationships"><Relationship Id="rId8" Type="http://schemas.openxmlformats.org/officeDocument/2006/relationships/image" Target="../media/image216.emf"/><Relationship Id="rId13" Type="http://schemas.openxmlformats.org/officeDocument/2006/relationships/oleObject" Target="../embeddings/oleObject202.bin"/><Relationship Id="rId18" Type="http://schemas.openxmlformats.org/officeDocument/2006/relationships/image" Target="../media/image221.emf"/><Relationship Id="rId26" Type="http://schemas.openxmlformats.org/officeDocument/2006/relationships/image" Target="../media/image225.emf"/><Relationship Id="rId3" Type="http://schemas.openxmlformats.org/officeDocument/2006/relationships/oleObject" Target="../embeddings/oleObject197.bin"/><Relationship Id="rId21" Type="http://schemas.openxmlformats.org/officeDocument/2006/relationships/oleObject" Target="../embeddings/oleObject206.bin"/><Relationship Id="rId7" Type="http://schemas.openxmlformats.org/officeDocument/2006/relationships/oleObject" Target="../embeddings/oleObject199.bin"/><Relationship Id="rId12" Type="http://schemas.openxmlformats.org/officeDocument/2006/relationships/image" Target="../media/image218.emf"/><Relationship Id="rId17" Type="http://schemas.openxmlformats.org/officeDocument/2006/relationships/oleObject" Target="../embeddings/oleObject204.bin"/><Relationship Id="rId25" Type="http://schemas.openxmlformats.org/officeDocument/2006/relationships/oleObject" Target="../embeddings/oleObject208.bin"/><Relationship Id="rId2" Type="http://schemas.openxmlformats.org/officeDocument/2006/relationships/slideLayout" Target="../slideLayouts/slideLayout13.xml"/><Relationship Id="rId16" Type="http://schemas.openxmlformats.org/officeDocument/2006/relationships/image" Target="../media/image220.emf"/><Relationship Id="rId20" Type="http://schemas.openxmlformats.org/officeDocument/2006/relationships/image" Target="../media/image222.emf"/><Relationship Id="rId1" Type="http://schemas.openxmlformats.org/officeDocument/2006/relationships/vmlDrawing" Target="../drawings/vmlDrawing25.vml"/><Relationship Id="rId6" Type="http://schemas.openxmlformats.org/officeDocument/2006/relationships/image" Target="../media/image215.emf"/><Relationship Id="rId11" Type="http://schemas.openxmlformats.org/officeDocument/2006/relationships/oleObject" Target="../embeddings/oleObject201.bin"/><Relationship Id="rId24" Type="http://schemas.openxmlformats.org/officeDocument/2006/relationships/image" Target="../media/image224.emf"/><Relationship Id="rId5" Type="http://schemas.openxmlformats.org/officeDocument/2006/relationships/oleObject" Target="../embeddings/oleObject198.bin"/><Relationship Id="rId15" Type="http://schemas.openxmlformats.org/officeDocument/2006/relationships/oleObject" Target="../embeddings/oleObject203.bin"/><Relationship Id="rId23" Type="http://schemas.openxmlformats.org/officeDocument/2006/relationships/oleObject" Target="../embeddings/oleObject207.bin"/><Relationship Id="rId10" Type="http://schemas.openxmlformats.org/officeDocument/2006/relationships/image" Target="../media/image217.emf"/><Relationship Id="rId19" Type="http://schemas.openxmlformats.org/officeDocument/2006/relationships/oleObject" Target="../embeddings/oleObject205.bin"/><Relationship Id="rId4" Type="http://schemas.openxmlformats.org/officeDocument/2006/relationships/image" Target="../media/image214.emf"/><Relationship Id="rId9" Type="http://schemas.openxmlformats.org/officeDocument/2006/relationships/oleObject" Target="../embeddings/oleObject200.bin"/><Relationship Id="rId14" Type="http://schemas.openxmlformats.org/officeDocument/2006/relationships/image" Target="../media/image219.emf"/><Relationship Id="rId22" Type="http://schemas.openxmlformats.org/officeDocument/2006/relationships/image" Target="../media/image223.emf"/></Relationships>
</file>

<file path=ppt/slides/_rels/slide39.xml.rels><?xml version="1.0" encoding="UTF-8" standalone="yes"?>
<Relationships xmlns="http://schemas.openxmlformats.org/package/2006/relationships"><Relationship Id="rId8" Type="http://schemas.openxmlformats.org/officeDocument/2006/relationships/image" Target="../media/image228.emf"/><Relationship Id="rId13" Type="http://schemas.openxmlformats.org/officeDocument/2006/relationships/oleObject" Target="../embeddings/oleObject214.bin"/><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30.emf"/><Relationship Id="rId2" Type="http://schemas.openxmlformats.org/officeDocument/2006/relationships/slideLayout" Target="../slideLayouts/slideLayout16.xml"/><Relationship Id="rId16" Type="http://schemas.openxmlformats.org/officeDocument/2006/relationships/image" Target="../media/image232.emf"/><Relationship Id="rId1" Type="http://schemas.openxmlformats.org/officeDocument/2006/relationships/vmlDrawing" Target="../drawings/vmlDrawing26.vml"/><Relationship Id="rId6" Type="http://schemas.openxmlformats.org/officeDocument/2006/relationships/image" Target="../media/image227.e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oleObject" Target="../embeddings/oleObject215.bin"/><Relationship Id="rId10" Type="http://schemas.openxmlformats.org/officeDocument/2006/relationships/image" Target="../media/image229.emf"/><Relationship Id="rId4" Type="http://schemas.openxmlformats.org/officeDocument/2006/relationships/image" Target="../media/image226.emf"/><Relationship Id="rId9" Type="http://schemas.openxmlformats.org/officeDocument/2006/relationships/oleObject" Target="../embeddings/oleObject212.bin"/><Relationship Id="rId14" Type="http://schemas.openxmlformats.org/officeDocument/2006/relationships/image" Target="../media/image231.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16.xml"/><Relationship Id="rId1" Type="http://schemas.openxmlformats.org/officeDocument/2006/relationships/vmlDrawing" Target="../drawings/vmlDrawing27.vml"/><Relationship Id="rId6" Type="http://schemas.openxmlformats.org/officeDocument/2006/relationships/image" Target="../media/image234.emf"/><Relationship Id="rId5" Type="http://schemas.openxmlformats.org/officeDocument/2006/relationships/oleObject" Target="../embeddings/oleObject217.bin"/><Relationship Id="rId10" Type="http://schemas.openxmlformats.org/officeDocument/2006/relationships/image" Target="../media/image236.emf"/><Relationship Id="rId4" Type="http://schemas.openxmlformats.org/officeDocument/2006/relationships/image" Target="../media/image233.emf"/><Relationship Id="rId9" Type="http://schemas.openxmlformats.org/officeDocument/2006/relationships/oleObject" Target="../embeddings/oleObject219.bin"/></Relationships>
</file>

<file path=ppt/slides/_rels/slide41.xml.rels><?xml version="1.0" encoding="UTF-8" standalone="yes"?>
<Relationships xmlns="http://schemas.openxmlformats.org/package/2006/relationships"><Relationship Id="rId8" Type="http://schemas.openxmlformats.org/officeDocument/2006/relationships/image" Target="../media/image239.emf"/><Relationship Id="rId13" Type="http://schemas.openxmlformats.org/officeDocument/2006/relationships/oleObject" Target="../embeddings/oleObject225.bin"/><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41.emf"/><Relationship Id="rId2" Type="http://schemas.openxmlformats.org/officeDocument/2006/relationships/slideLayout" Target="../slideLayouts/slideLayout16.xml"/><Relationship Id="rId1" Type="http://schemas.openxmlformats.org/officeDocument/2006/relationships/vmlDrawing" Target="../drawings/vmlDrawing28.vml"/><Relationship Id="rId6" Type="http://schemas.openxmlformats.org/officeDocument/2006/relationships/image" Target="../media/image238.e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240.emf"/><Relationship Id="rId4" Type="http://schemas.openxmlformats.org/officeDocument/2006/relationships/image" Target="../media/image237.emf"/><Relationship Id="rId9" Type="http://schemas.openxmlformats.org/officeDocument/2006/relationships/oleObject" Target="../embeddings/oleObject223.bin"/><Relationship Id="rId14" Type="http://schemas.openxmlformats.org/officeDocument/2006/relationships/image" Target="../media/image242.emf"/></Relationships>
</file>

<file path=ppt/slides/_rels/slide42.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243.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8" Type="http://schemas.openxmlformats.org/officeDocument/2006/relationships/image" Target="../media/image249.emf"/><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51.emf"/><Relationship Id="rId2" Type="http://schemas.openxmlformats.org/officeDocument/2006/relationships/slideLayout" Target="../slideLayouts/slideLayout16.xml"/><Relationship Id="rId1" Type="http://schemas.openxmlformats.org/officeDocument/2006/relationships/vmlDrawing" Target="../drawings/vmlDrawing29.vml"/><Relationship Id="rId6" Type="http://schemas.openxmlformats.org/officeDocument/2006/relationships/image" Target="../media/image248.emf"/><Relationship Id="rId11" Type="http://schemas.openxmlformats.org/officeDocument/2006/relationships/oleObject" Target="../embeddings/oleObject230.bin"/><Relationship Id="rId5" Type="http://schemas.openxmlformats.org/officeDocument/2006/relationships/oleObject" Target="../embeddings/oleObject227.bin"/><Relationship Id="rId10" Type="http://schemas.openxmlformats.org/officeDocument/2006/relationships/image" Target="../media/image250.emf"/><Relationship Id="rId4" Type="http://schemas.openxmlformats.org/officeDocument/2006/relationships/image" Target="../media/image247.emf"/><Relationship Id="rId9" Type="http://schemas.openxmlformats.org/officeDocument/2006/relationships/oleObject" Target="../embeddings/oleObject229.bin"/></Relationships>
</file>

<file path=ppt/slides/_rels/slide45.xml.rels><?xml version="1.0" encoding="UTF-8" standalone="yes"?>
<Relationships xmlns="http://schemas.openxmlformats.org/package/2006/relationships"><Relationship Id="rId8" Type="http://schemas.openxmlformats.org/officeDocument/2006/relationships/image" Target="../media/image254.e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253.emf"/><Relationship Id="rId5" Type="http://schemas.openxmlformats.org/officeDocument/2006/relationships/oleObject" Target="../embeddings/oleObject232.bin"/><Relationship Id="rId4" Type="http://schemas.openxmlformats.org/officeDocument/2006/relationships/image" Target="../media/image252.emf"/></Relationships>
</file>

<file path=ppt/slides/_rels/slide46.xml.rels><?xml version="1.0" encoding="UTF-8" standalone="yes"?>
<Relationships xmlns="http://schemas.openxmlformats.org/package/2006/relationships"><Relationship Id="rId2" Type="http://schemas.openxmlformats.org/officeDocument/2006/relationships/image" Target="../media/image255.e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56.emf"/><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58.emf"/><Relationship Id="rId2" Type="http://schemas.openxmlformats.org/officeDocument/2006/relationships/image" Target="../media/image257.em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261.emf"/><Relationship Id="rId13"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63.emf"/><Relationship Id="rId2" Type="http://schemas.openxmlformats.org/officeDocument/2006/relationships/slideLayout" Target="../slideLayouts/slideLayout16.xml"/><Relationship Id="rId16" Type="http://schemas.openxmlformats.org/officeDocument/2006/relationships/image" Target="../media/image265.emf"/><Relationship Id="rId1" Type="http://schemas.openxmlformats.org/officeDocument/2006/relationships/vmlDrawing" Target="../drawings/vmlDrawing31.vml"/><Relationship Id="rId6" Type="http://schemas.openxmlformats.org/officeDocument/2006/relationships/image" Target="../media/image260.emf"/><Relationship Id="rId11" Type="http://schemas.openxmlformats.org/officeDocument/2006/relationships/oleObject" Target="../embeddings/oleObject238.bin"/><Relationship Id="rId5" Type="http://schemas.openxmlformats.org/officeDocument/2006/relationships/oleObject" Target="../embeddings/oleObject235.bin"/><Relationship Id="rId15" Type="http://schemas.openxmlformats.org/officeDocument/2006/relationships/oleObject" Target="../embeddings/oleObject240.bin"/><Relationship Id="rId10" Type="http://schemas.openxmlformats.org/officeDocument/2006/relationships/image" Target="../media/image262.emf"/><Relationship Id="rId4" Type="http://schemas.openxmlformats.org/officeDocument/2006/relationships/image" Target="../media/image259.emf"/><Relationship Id="rId9" Type="http://schemas.openxmlformats.org/officeDocument/2006/relationships/oleObject" Target="../embeddings/oleObject237.bin"/><Relationship Id="rId14" Type="http://schemas.openxmlformats.org/officeDocument/2006/relationships/image" Target="../media/image264.emf"/></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7.bin"/><Relationship Id="rId18" Type="http://schemas.openxmlformats.org/officeDocument/2006/relationships/image" Target="../media/image18.emf"/><Relationship Id="rId26" Type="http://schemas.openxmlformats.org/officeDocument/2006/relationships/image" Target="../media/image22.emf"/><Relationship Id="rId21" Type="http://schemas.openxmlformats.org/officeDocument/2006/relationships/oleObject" Target="../embeddings/oleObject11.bin"/><Relationship Id="rId34" Type="http://schemas.openxmlformats.org/officeDocument/2006/relationships/image" Target="../media/image26.emf"/><Relationship Id="rId7" Type="http://schemas.openxmlformats.org/officeDocument/2006/relationships/oleObject" Target="../embeddings/oleObject4.bin"/><Relationship Id="rId12" Type="http://schemas.openxmlformats.org/officeDocument/2006/relationships/image" Target="../media/image15.emf"/><Relationship Id="rId17" Type="http://schemas.openxmlformats.org/officeDocument/2006/relationships/oleObject" Target="../embeddings/oleObject9.bin"/><Relationship Id="rId25" Type="http://schemas.openxmlformats.org/officeDocument/2006/relationships/oleObject" Target="../embeddings/oleObject13.bin"/><Relationship Id="rId33" Type="http://schemas.openxmlformats.org/officeDocument/2006/relationships/oleObject" Target="../embeddings/oleObject17.bin"/><Relationship Id="rId38" Type="http://schemas.openxmlformats.org/officeDocument/2006/relationships/image" Target="../media/image28.emf"/><Relationship Id="rId2" Type="http://schemas.openxmlformats.org/officeDocument/2006/relationships/slideLayout" Target="../slideLayouts/slideLayout15.xml"/><Relationship Id="rId16" Type="http://schemas.openxmlformats.org/officeDocument/2006/relationships/image" Target="../media/image17.emf"/><Relationship Id="rId20" Type="http://schemas.openxmlformats.org/officeDocument/2006/relationships/image" Target="../media/image19.emf"/><Relationship Id="rId29"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6.bin"/><Relationship Id="rId24" Type="http://schemas.openxmlformats.org/officeDocument/2006/relationships/image" Target="../media/image21.emf"/><Relationship Id="rId32" Type="http://schemas.openxmlformats.org/officeDocument/2006/relationships/image" Target="../media/image25.emf"/><Relationship Id="rId37" Type="http://schemas.openxmlformats.org/officeDocument/2006/relationships/oleObject" Target="../embeddings/oleObject19.bin"/><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2.bin"/><Relationship Id="rId28" Type="http://schemas.openxmlformats.org/officeDocument/2006/relationships/image" Target="../media/image23.emf"/><Relationship Id="rId36" Type="http://schemas.openxmlformats.org/officeDocument/2006/relationships/image" Target="../media/image27.emf"/><Relationship Id="rId10" Type="http://schemas.openxmlformats.org/officeDocument/2006/relationships/image" Target="../media/image14.emf"/><Relationship Id="rId19" Type="http://schemas.openxmlformats.org/officeDocument/2006/relationships/oleObject" Target="../embeddings/oleObject10.bin"/><Relationship Id="rId31" Type="http://schemas.openxmlformats.org/officeDocument/2006/relationships/oleObject" Target="../embeddings/oleObject16.bin"/><Relationship Id="rId4" Type="http://schemas.openxmlformats.org/officeDocument/2006/relationships/image" Target="../media/image11.wmf"/><Relationship Id="rId9" Type="http://schemas.openxmlformats.org/officeDocument/2006/relationships/oleObject" Target="../embeddings/oleObject5.bin"/><Relationship Id="rId14" Type="http://schemas.openxmlformats.org/officeDocument/2006/relationships/image" Target="../media/image16.emf"/><Relationship Id="rId22" Type="http://schemas.openxmlformats.org/officeDocument/2006/relationships/image" Target="../media/image20.emf"/><Relationship Id="rId27" Type="http://schemas.openxmlformats.org/officeDocument/2006/relationships/oleObject" Target="../embeddings/oleObject14.bin"/><Relationship Id="rId30" Type="http://schemas.openxmlformats.org/officeDocument/2006/relationships/image" Target="../media/image24.emf"/><Relationship Id="rId35" Type="http://schemas.openxmlformats.org/officeDocument/2006/relationships/oleObject" Target="../embeddings/oleObject18.bin"/><Relationship Id="rId8" Type="http://schemas.openxmlformats.org/officeDocument/2006/relationships/image" Target="../media/image13.emf"/><Relationship Id="rId3"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267.png"/><Relationship Id="rId2" Type="http://schemas.openxmlformats.org/officeDocument/2006/relationships/image" Target="../media/image266.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notesSlide" Target="../notesSlides/notesSlide1.xml"/><Relationship Id="rId7" Type="http://schemas.openxmlformats.org/officeDocument/2006/relationships/oleObject" Target="../embeddings/oleObject242.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271.wmf"/><Relationship Id="rId5" Type="http://schemas.openxmlformats.org/officeDocument/2006/relationships/oleObject" Target="../embeddings/oleObject241.bin"/><Relationship Id="rId10" Type="http://schemas.openxmlformats.org/officeDocument/2006/relationships/image" Target="../media/image272.wmf"/><Relationship Id="rId4" Type="http://schemas.openxmlformats.org/officeDocument/2006/relationships/image" Target="../media/image126.png"/><Relationship Id="rId9" Type="http://schemas.openxmlformats.org/officeDocument/2006/relationships/oleObject" Target="../embeddings/oleObject243.bin"/></Relationships>
</file>

<file path=ppt/slides/_rels/slide54.xml.rels><?xml version="1.0" encoding="UTF-8" standalone="yes"?>
<Relationships xmlns="http://schemas.openxmlformats.org/package/2006/relationships"><Relationship Id="rId2" Type="http://schemas.openxmlformats.org/officeDocument/2006/relationships/image" Target="../media/image273.jp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image" Target="../media/image31.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21.bin"/><Relationship Id="rId11" Type="http://schemas.openxmlformats.org/officeDocument/2006/relationships/image" Target="../media/image33.emf"/><Relationship Id="rId5" Type="http://schemas.openxmlformats.org/officeDocument/2006/relationships/image" Target="../media/image29.jpeg"/><Relationship Id="rId10" Type="http://schemas.openxmlformats.org/officeDocument/2006/relationships/oleObject" Target="../embeddings/oleObject23.bin"/><Relationship Id="rId4" Type="http://schemas.openxmlformats.org/officeDocument/2006/relationships/image" Target="../media/image30.emf"/><Relationship Id="rId9" Type="http://schemas.openxmlformats.org/officeDocument/2006/relationships/image" Target="../media/image32.emf"/></Relationships>
</file>

<file path=ppt/slides/_rels/slide7.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8.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35.e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7.emf"/><Relationship Id="rId4" Type="http://schemas.openxmlformats.org/officeDocument/2006/relationships/image" Target="../media/image34.emf"/><Relationship Id="rId9" Type="http://schemas.openxmlformats.org/officeDocument/2006/relationships/oleObject" Target="../embeddings/oleObject27.bin"/><Relationship Id="rId14" Type="http://schemas.openxmlformats.org/officeDocument/2006/relationships/image" Target="../media/image39.emf"/></Relationships>
</file>

<file path=ppt/slides/_rels/slide8.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35.bin"/><Relationship Id="rId18" Type="http://schemas.openxmlformats.org/officeDocument/2006/relationships/image" Target="../media/image47.e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44.emf"/><Relationship Id="rId17" Type="http://schemas.openxmlformats.org/officeDocument/2006/relationships/oleObject" Target="../embeddings/oleObject37.bin"/><Relationship Id="rId2" Type="http://schemas.openxmlformats.org/officeDocument/2006/relationships/slideLayout" Target="../slideLayouts/slideLayout13.xml"/><Relationship Id="rId16" Type="http://schemas.openxmlformats.org/officeDocument/2006/relationships/image" Target="../media/image46.emf"/><Relationship Id="rId20" Type="http://schemas.openxmlformats.org/officeDocument/2006/relationships/image" Target="../media/image48.emf"/><Relationship Id="rId1" Type="http://schemas.openxmlformats.org/officeDocument/2006/relationships/vmlDrawing" Target="../drawings/vmlDrawing5.vml"/><Relationship Id="rId6" Type="http://schemas.openxmlformats.org/officeDocument/2006/relationships/image" Target="../media/image41.e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43.emf"/><Relationship Id="rId19" Type="http://schemas.openxmlformats.org/officeDocument/2006/relationships/oleObject" Target="../embeddings/oleObject38.bin"/><Relationship Id="rId4" Type="http://schemas.openxmlformats.org/officeDocument/2006/relationships/image" Target="../media/image40.emf"/><Relationship Id="rId9" Type="http://schemas.openxmlformats.org/officeDocument/2006/relationships/oleObject" Target="../embeddings/oleObject33.bin"/><Relationship Id="rId14" Type="http://schemas.openxmlformats.org/officeDocument/2006/relationships/image" Target="../media/image45.emf"/><Relationship Id="rId22" Type="http://schemas.openxmlformats.org/officeDocument/2006/relationships/image" Target="../media/image49.emf"/></Relationships>
</file>

<file path=ppt/slides/_rels/slide9.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4.e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51.e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43.bin"/><Relationship Id="rId14" Type="http://schemas.openxmlformats.org/officeDocument/2006/relationships/image" Target="../media/image55.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6000">
              <a:schemeClr val="accent4">
                <a:lumMod val="40000"/>
                <a:lumOff val="60000"/>
              </a:schemeClr>
            </a:gs>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hape 108">
            <a:extLst>
              <a:ext uri="{FF2B5EF4-FFF2-40B4-BE49-F238E27FC236}">
                <a16:creationId xmlns:a16="http://schemas.microsoft.com/office/drawing/2014/main" id="{FC9EC090-0E59-47DE-84B3-1D8FC82448AD}"/>
              </a:ext>
            </a:extLst>
          </p:cNvPr>
          <p:cNvSpPr txBox="1">
            <a:spLocks/>
          </p:cNvSpPr>
          <p:nvPr/>
        </p:nvSpPr>
        <p:spPr>
          <a:xfrm>
            <a:off x="827584" y="4365104"/>
            <a:ext cx="7704856" cy="111419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0000"/>
          </a:bodyPr>
          <a:lstStyle>
            <a:lvl1pPr>
              <a:lnSpc>
                <a:spcPct val="100000"/>
              </a:lnSpc>
              <a:defRPr sz="4000" b="1">
                <a:solidFill>
                  <a:srgbClr val="FFFFFF"/>
                </a:solidFill>
                <a:latin typeface="等线 Light"/>
                <a:ea typeface="等线 Light"/>
                <a:cs typeface="等线 Light"/>
                <a:sym typeface="等线 Light"/>
              </a:defRPr>
            </a:lvl1pPr>
            <a:lvl2pPr>
              <a:lnSpc>
                <a:spcPct val="90000"/>
              </a:lnSpc>
              <a:defRPr sz="3200" b="1">
                <a:solidFill>
                  <a:srgbClr val="C8161E"/>
                </a:solidFill>
                <a:latin typeface="等线 Light"/>
                <a:ea typeface="等线 Light"/>
                <a:cs typeface="等线 Light"/>
                <a:sym typeface="等线 Light"/>
              </a:defRPr>
            </a:lvl2pPr>
            <a:lvl3pPr>
              <a:lnSpc>
                <a:spcPct val="90000"/>
              </a:lnSpc>
              <a:defRPr sz="3200" b="1">
                <a:solidFill>
                  <a:srgbClr val="C8161E"/>
                </a:solidFill>
                <a:latin typeface="等线 Light"/>
                <a:ea typeface="等线 Light"/>
                <a:cs typeface="等线 Light"/>
                <a:sym typeface="等线 Light"/>
              </a:defRPr>
            </a:lvl3pPr>
            <a:lvl4pPr>
              <a:lnSpc>
                <a:spcPct val="90000"/>
              </a:lnSpc>
              <a:defRPr sz="3200" b="1">
                <a:solidFill>
                  <a:srgbClr val="C8161E"/>
                </a:solidFill>
                <a:latin typeface="等线 Light"/>
                <a:ea typeface="等线 Light"/>
                <a:cs typeface="等线 Light"/>
                <a:sym typeface="等线 Light"/>
              </a:defRPr>
            </a:lvl4pPr>
            <a:lvl5pPr>
              <a:lnSpc>
                <a:spcPct val="90000"/>
              </a:lnSpc>
              <a:defRPr sz="3200" b="1">
                <a:solidFill>
                  <a:srgbClr val="C8161E"/>
                </a:solidFill>
                <a:latin typeface="等线 Light"/>
                <a:ea typeface="等线 Light"/>
                <a:cs typeface="等线 Light"/>
                <a:sym typeface="等线 Light"/>
              </a:defRPr>
            </a:lvl5pPr>
            <a:lvl6pPr>
              <a:lnSpc>
                <a:spcPct val="90000"/>
              </a:lnSpc>
              <a:defRPr sz="3200" b="1">
                <a:solidFill>
                  <a:srgbClr val="C8161E"/>
                </a:solidFill>
                <a:latin typeface="等线 Light"/>
                <a:ea typeface="等线 Light"/>
                <a:cs typeface="等线 Light"/>
                <a:sym typeface="等线 Light"/>
              </a:defRPr>
            </a:lvl6pPr>
            <a:lvl7pPr>
              <a:lnSpc>
                <a:spcPct val="90000"/>
              </a:lnSpc>
              <a:defRPr sz="3200" b="1">
                <a:solidFill>
                  <a:srgbClr val="C8161E"/>
                </a:solidFill>
                <a:latin typeface="等线 Light"/>
                <a:ea typeface="等线 Light"/>
                <a:cs typeface="等线 Light"/>
                <a:sym typeface="等线 Light"/>
              </a:defRPr>
            </a:lvl7pPr>
            <a:lvl8pPr>
              <a:lnSpc>
                <a:spcPct val="90000"/>
              </a:lnSpc>
              <a:defRPr sz="3200" b="1">
                <a:solidFill>
                  <a:srgbClr val="C8161E"/>
                </a:solidFill>
                <a:latin typeface="等线 Light"/>
                <a:ea typeface="等线 Light"/>
                <a:cs typeface="等线 Light"/>
                <a:sym typeface="等线 Light"/>
              </a:defRPr>
            </a:lvl8pPr>
            <a:lvl9pPr>
              <a:lnSpc>
                <a:spcPct val="90000"/>
              </a:lnSpc>
              <a:defRPr sz="3200" b="1">
                <a:solidFill>
                  <a:srgbClr val="C8161E"/>
                </a:solidFill>
                <a:latin typeface="等线 Light"/>
                <a:ea typeface="等线 Light"/>
                <a:cs typeface="等线 Light"/>
                <a:sym typeface="等线 Light"/>
              </a:defRPr>
            </a:lvl9pPr>
          </a:lstStyle>
          <a:p>
            <a:pPr algn="ctr">
              <a:defRPr sz="1800" b="0">
                <a:solidFill>
                  <a:srgbClr val="000000"/>
                </a:solidFill>
              </a:defRPr>
            </a:pPr>
            <a:r>
              <a:rPr lang="zh-CN" altLang="en-US" sz="6700" b="0" dirty="0">
                <a:solidFill>
                  <a:schemeClr val="tx1"/>
                </a:solidFill>
                <a:latin typeface="黑体" panose="02010609060101010101" pitchFamily="49" charset="-122"/>
                <a:ea typeface="黑体" panose="02010609060101010101" pitchFamily="49" charset="-122"/>
                <a:sym typeface="等线"/>
              </a:rPr>
              <a:t>基础数理统计</a:t>
            </a:r>
            <a:r>
              <a:rPr lang="zh-CN" altLang="en-US" sz="6700" b="0" dirty="0">
                <a:solidFill>
                  <a:schemeClr val="tx1"/>
                </a:solidFill>
                <a:latin typeface="黑体" panose="02010609060101010101" pitchFamily="49" charset="-122"/>
                <a:ea typeface="黑体" panose="02010609060101010101" pitchFamily="49" charset="-122"/>
              </a:rPr>
              <a:t> </a:t>
            </a:r>
            <a:r>
              <a:rPr lang="en-US" altLang="zh-CN" sz="3600" b="0" dirty="0">
                <a:solidFill>
                  <a:schemeClr val="bg1">
                    <a:lumMod val="95000"/>
                  </a:schemeClr>
                </a:solidFill>
                <a:latin typeface="宋体" panose="02010600030101010101" pitchFamily="2" charset="-122"/>
                <a:ea typeface="宋体" panose="02010600030101010101" pitchFamily="2" charset="-122"/>
              </a:rPr>
              <a:t>(</a:t>
            </a:r>
            <a:r>
              <a:rPr lang="zh-CN" altLang="en-US" sz="3600" b="0" dirty="0">
                <a:solidFill>
                  <a:schemeClr val="bg1">
                    <a:lumMod val="95000"/>
                  </a:schemeClr>
                </a:solidFill>
                <a:latin typeface="华文行楷" panose="02010800040101010101" pitchFamily="2" charset="-122"/>
                <a:ea typeface="华文行楷" panose="02010800040101010101" pitchFamily="2" charset="-122"/>
              </a:rPr>
              <a:t>研究生公共课</a:t>
            </a:r>
            <a:r>
              <a:rPr lang="zh-CN" altLang="en-US" sz="3600" b="0" dirty="0">
                <a:solidFill>
                  <a:schemeClr val="bg1">
                    <a:lumMod val="95000"/>
                  </a:schemeClr>
                </a:solidFill>
                <a:latin typeface="宋体" panose="02010600030101010101" pitchFamily="2" charset="-122"/>
                <a:ea typeface="宋体" panose="02010600030101010101" pitchFamily="2" charset="-122"/>
              </a:rPr>
              <a:t>）</a:t>
            </a:r>
          </a:p>
        </p:txBody>
      </p:sp>
      <p:sp>
        <p:nvSpPr>
          <p:cNvPr id="9" name="Shape 109">
            <a:extLst>
              <a:ext uri="{FF2B5EF4-FFF2-40B4-BE49-F238E27FC236}">
                <a16:creationId xmlns:a16="http://schemas.microsoft.com/office/drawing/2014/main" id="{10D337F3-369D-4DCC-A3DB-1C2B4C6D104D}"/>
              </a:ext>
            </a:extLst>
          </p:cNvPr>
          <p:cNvSpPr>
            <a:spLocks noGrp="1"/>
          </p:cNvSpPr>
          <p:nvPr>
            <p:ph type="body" idx="1"/>
          </p:nvPr>
        </p:nvSpPr>
        <p:spPr>
          <a:xfrm>
            <a:off x="179512" y="5877272"/>
            <a:ext cx="5819775" cy="592137"/>
          </a:xfrm>
          <a:prstGeom prst="rect">
            <a:avLst/>
          </a:prstGeom>
        </p:spPr>
        <p:txBody>
          <a:bodyPr lIns="0" tIns="0" rIns="0" bIns="0">
            <a:normAutofit lnSpcReduction="10000"/>
          </a:bodyPr>
          <a:lstStyle/>
          <a:p>
            <a:pPr lvl="0">
              <a:defRPr sz="1800">
                <a:solidFill>
                  <a:srgbClr val="000000"/>
                </a:solidFill>
              </a:defRPr>
            </a:pPr>
            <a:r>
              <a:rPr lang="zh-CN" altLang="en-US" sz="4800" b="1" dirty="0">
                <a:latin typeface="黑体" panose="02010609060101010101" pitchFamily="49" charset="-122"/>
                <a:ea typeface="黑体" panose="02010609060101010101" pitchFamily="49" charset="-122"/>
              </a:rPr>
              <a:t>肖柳青 </a:t>
            </a:r>
            <a:r>
              <a:rPr lang="zh-CN" altLang="en-US" sz="4000" b="1" dirty="0">
                <a:solidFill>
                  <a:srgbClr val="000000"/>
                </a:solidFill>
                <a:latin typeface="黑体" panose="02010609060101010101" pitchFamily="49" charset="-122"/>
                <a:ea typeface="黑体" panose="02010609060101010101" pitchFamily="49" charset="-122"/>
              </a:rPr>
              <a:t>教授 博士</a:t>
            </a:r>
            <a:r>
              <a:rPr lang="zh-CN" altLang="en-US" sz="4800" b="1" dirty="0">
                <a:latin typeface="黑体" panose="02010609060101010101" pitchFamily="49" charset="-122"/>
                <a:ea typeface="黑体" panose="02010609060101010101" pitchFamily="49" charset="-122"/>
              </a:rPr>
              <a:t>主讲</a:t>
            </a:r>
            <a:endParaRPr sz="4800" b="1" dirty="0">
              <a:solidFill>
                <a:srgbClr val="FFFFFF"/>
              </a:solidFill>
              <a:latin typeface="黑体" panose="02010609060101010101" pitchFamily="49" charset="-122"/>
              <a:ea typeface="黑体" panose="02010609060101010101" pitchFamily="49"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1">
            <a:extLst>
              <a:ext uri="{FF2B5EF4-FFF2-40B4-BE49-F238E27FC236}">
                <a16:creationId xmlns:a16="http://schemas.microsoft.com/office/drawing/2014/main" id="{B718C988-4975-4992-908F-8883FAE49DB7}"/>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FE1A8A2E-6DE6-4344-B7B1-2E7AA2C6EB5C}" type="slidenum">
              <a:rPr lang="en-US" altLang="zh-CN" sz="1400">
                <a:solidFill>
                  <a:schemeClr val="bg1"/>
                </a:solidFill>
                <a:ea typeface="宋体" panose="02010600030101010101" pitchFamily="2" charset="-122"/>
              </a:rPr>
              <a:pPr eaLnBrk="1" hangingPunct="1"/>
              <a:t>10</a:t>
            </a:fld>
            <a:endParaRPr lang="en-US" altLang="zh-CN" sz="1400">
              <a:solidFill>
                <a:schemeClr val="bg1"/>
              </a:solidFill>
              <a:ea typeface="宋体" panose="02010600030101010101" pitchFamily="2" charset="-122"/>
            </a:endParaRPr>
          </a:p>
        </p:txBody>
      </p:sp>
      <p:sp>
        <p:nvSpPr>
          <p:cNvPr id="78850" name="Text Box 2">
            <a:extLst>
              <a:ext uri="{FF2B5EF4-FFF2-40B4-BE49-F238E27FC236}">
                <a16:creationId xmlns:a16="http://schemas.microsoft.com/office/drawing/2014/main" id="{9DF77DFC-512B-4934-9866-96E4DE34F686}"/>
              </a:ext>
            </a:extLst>
          </p:cNvPr>
          <p:cNvSpPr txBox="1">
            <a:spLocks noChangeArrowheads="1"/>
          </p:cNvSpPr>
          <p:nvPr/>
        </p:nvSpPr>
        <p:spPr bwMode="auto">
          <a:xfrm>
            <a:off x="7620" y="44450"/>
            <a:ext cx="5724525"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800000"/>
                </a:solidFill>
                <a:latin typeface="黑体" panose="02010609060101010101" pitchFamily="49" charset="-122"/>
                <a:ea typeface="黑体" panose="02010609060101010101" pitchFamily="49" charset="-122"/>
              </a:rPr>
              <a:t>例</a:t>
            </a:r>
            <a:r>
              <a:rPr lang="en-US" altLang="zh-CN" sz="3600" b="1" dirty="0">
                <a:solidFill>
                  <a:srgbClr val="C00000"/>
                </a:solidFill>
                <a:latin typeface="黑体" panose="02010609060101010101" pitchFamily="49" charset="-122"/>
                <a:ea typeface="黑体" panose="02010609060101010101" pitchFamily="49" charset="-122"/>
              </a:rPr>
              <a:t>4</a:t>
            </a:r>
            <a:r>
              <a:rPr lang="en-US" altLang="zh-CN" sz="3600" dirty="0">
                <a:solidFill>
                  <a:srgbClr val="C00000"/>
                </a:solidFill>
              </a:rPr>
              <a:t>  </a:t>
            </a:r>
            <a:r>
              <a:rPr lang="zh-CN" altLang="en-US" sz="3600" dirty="0">
                <a:solidFill>
                  <a:srgbClr val="C00000"/>
                </a:solidFill>
              </a:rPr>
              <a:t>设总体 </a:t>
            </a:r>
            <a:r>
              <a:rPr lang="en-US" altLang="zh-CN" sz="3600" i="1" dirty="0">
                <a:solidFill>
                  <a:srgbClr val="C00000"/>
                </a:solidFill>
              </a:rPr>
              <a:t>X</a:t>
            </a:r>
            <a:r>
              <a:rPr lang="en-US" altLang="zh-CN" sz="3600" dirty="0">
                <a:solidFill>
                  <a:srgbClr val="C00000"/>
                </a:solidFill>
              </a:rPr>
              <a:t> </a:t>
            </a:r>
            <a:r>
              <a:rPr lang="zh-CN" altLang="zh-CN" sz="3600" dirty="0">
                <a:solidFill>
                  <a:srgbClr val="C00000"/>
                </a:solidFill>
              </a:rPr>
              <a:t>的密度函数为</a:t>
            </a:r>
            <a:endParaRPr lang="zh-CN" altLang="en-US" sz="3600" dirty="0">
              <a:solidFill>
                <a:srgbClr val="C00000"/>
              </a:solidFill>
            </a:endParaRPr>
          </a:p>
        </p:txBody>
      </p:sp>
      <p:graphicFrame>
        <p:nvGraphicFramePr>
          <p:cNvPr id="78851" name="Object 3">
            <a:extLst>
              <a:ext uri="{FF2B5EF4-FFF2-40B4-BE49-F238E27FC236}">
                <a16:creationId xmlns:a16="http://schemas.microsoft.com/office/drawing/2014/main" id="{9D5F11CB-AE48-470E-82EA-782C220F6D5D}"/>
              </a:ext>
            </a:extLst>
          </p:cNvPr>
          <p:cNvGraphicFramePr>
            <a:graphicFrameLocks noChangeAspect="1"/>
          </p:cNvGraphicFramePr>
          <p:nvPr/>
        </p:nvGraphicFramePr>
        <p:xfrm>
          <a:off x="1371600" y="685800"/>
          <a:ext cx="3929063" cy="1879600"/>
        </p:xfrm>
        <a:graphic>
          <a:graphicData uri="http://schemas.openxmlformats.org/presentationml/2006/ole">
            <mc:AlternateContent xmlns:mc="http://schemas.openxmlformats.org/markup-compatibility/2006">
              <mc:Choice xmlns:v="urn:schemas-microsoft-com:vml" Requires="v">
                <p:oleObj spid="_x0000_s280803" name="公式" r:id="rId3" imgW="1676160" imgH="736560" progId="Equation.3">
                  <p:embed/>
                </p:oleObj>
              </mc:Choice>
              <mc:Fallback>
                <p:oleObj name="公式" r:id="rId3" imgW="1676160" imgH="736560" progId="Equation.3">
                  <p:embed/>
                  <p:pic>
                    <p:nvPicPr>
                      <p:cNvPr id="78851" name="Object 3">
                        <a:extLst>
                          <a:ext uri="{FF2B5EF4-FFF2-40B4-BE49-F238E27FC236}">
                            <a16:creationId xmlns:a16="http://schemas.microsoft.com/office/drawing/2014/main" id="{9D5F11CB-AE48-470E-82EA-782C220F6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685800"/>
                        <a:ext cx="3929063"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a:extLst>
              <a:ext uri="{FF2B5EF4-FFF2-40B4-BE49-F238E27FC236}">
                <a16:creationId xmlns:a16="http://schemas.microsoft.com/office/drawing/2014/main" id="{79CFE074-3B06-4E8A-8229-6FE515A4F98E}"/>
              </a:ext>
            </a:extLst>
          </p:cNvPr>
          <p:cNvGraphicFramePr>
            <a:graphicFrameLocks noChangeAspect="1"/>
          </p:cNvGraphicFramePr>
          <p:nvPr/>
        </p:nvGraphicFramePr>
        <p:xfrm>
          <a:off x="6003925" y="1341438"/>
          <a:ext cx="1022350" cy="531812"/>
        </p:xfrm>
        <a:graphic>
          <a:graphicData uri="http://schemas.openxmlformats.org/presentationml/2006/ole">
            <mc:AlternateContent xmlns:mc="http://schemas.openxmlformats.org/markup-compatibility/2006">
              <mc:Choice xmlns:v="urn:schemas-microsoft-com:vml" Requires="v">
                <p:oleObj spid="_x0000_s280804" name="公式" r:id="rId5" imgW="368280" imgH="177480" progId="Equation.3">
                  <p:embed/>
                </p:oleObj>
              </mc:Choice>
              <mc:Fallback>
                <p:oleObj name="公式" r:id="rId5" imgW="368280" imgH="177480" progId="Equation.3">
                  <p:embed/>
                  <p:pic>
                    <p:nvPicPr>
                      <p:cNvPr id="78852" name="Object 4">
                        <a:extLst>
                          <a:ext uri="{FF2B5EF4-FFF2-40B4-BE49-F238E27FC236}">
                            <a16:creationId xmlns:a16="http://schemas.microsoft.com/office/drawing/2014/main" id="{79CFE074-3B06-4E8A-8229-6FE515A4F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3925" y="1341438"/>
                        <a:ext cx="102235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3" name="Text Box 5">
            <a:extLst>
              <a:ext uri="{FF2B5EF4-FFF2-40B4-BE49-F238E27FC236}">
                <a16:creationId xmlns:a16="http://schemas.microsoft.com/office/drawing/2014/main" id="{051C28DB-BAF0-4CAA-8A74-A88FEACB6FD1}"/>
              </a:ext>
            </a:extLst>
          </p:cNvPr>
          <p:cNvSpPr txBox="1">
            <a:spLocks noChangeArrowheads="1"/>
          </p:cNvSpPr>
          <p:nvPr/>
        </p:nvSpPr>
        <p:spPr bwMode="auto">
          <a:xfrm>
            <a:off x="7054850" y="1209675"/>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为常数</a:t>
            </a:r>
          </a:p>
        </p:txBody>
      </p:sp>
      <p:graphicFrame>
        <p:nvGraphicFramePr>
          <p:cNvPr id="78854" name="Object 6">
            <a:extLst>
              <a:ext uri="{FF2B5EF4-FFF2-40B4-BE49-F238E27FC236}">
                <a16:creationId xmlns:a16="http://schemas.microsoft.com/office/drawing/2014/main" id="{925A6CF8-14CE-44AF-9ABB-A23937A44910}"/>
              </a:ext>
            </a:extLst>
          </p:cNvPr>
          <p:cNvGraphicFramePr>
            <a:graphicFrameLocks noChangeAspect="1"/>
          </p:cNvGraphicFramePr>
          <p:nvPr/>
        </p:nvGraphicFramePr>
        <p:xfrm>
          <a:off x="609600" y="2495550"/>
          <a:ext cx="2478088" cy="550863"/>
        </p:xfrm>
        <a:graphic>
          <a:graphicData uri="http://schemas.openxmlformats.org/presentationml/2006/ole">
            <mc:AlternateContent xmlns:mc="http://schemas.openxmlformats.org/markup-compatibility/2006">
              <mc:Choice xmlns:v="urn:schemas-microsoft-com:vml" Requires="v">
                <p:oleObj spid="_x0000_s280805" name="公式" r:id="rId7" imgW="1028520" imgH="228600" progId="Equation.3">
                  <p:embed/>
                </p:oleObj>
              </mc:Choice>
              <mc:Fallback>
                <p:oleObj name="公式" r:id="rId7" imgW="1028520" imgH="228600" progId="Equation.3">
                  <p:embed/>
                  <p:pic>
                    <p:nvPicPr>
                      <p:cNvPr id="78854" name="Object 6">
                        <a:extLst>
                          <a:ext uri="{FF2B5EF4-FFF2-40B4-BE49-F238E27FC236}">
                            <a16:creationId xmlns:a16="http://schemas.microsoft.com/office/drawing/2014/main" id="{925A6CF8-14CE-44AF-9ABB-A23937A449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495550"/>
                        <a:ext cx="247808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5" name="Text Box 7">
            <a:extLst>
              <a:ext uri="{FF2B5EF4-FFF2-40B4-BE49-F238E27FC236}">
                <a16:creationId xmlns:a16="http://schemas.microsoft.com/office/drawing/2014/main" id="{9C6B58A1-CBEC-482E-8F4C-D1469A0A1490}"/>
              </a:ext>
            </a:extLst>
          </p:cNvPr>
          <p:cNvSpPr txBox="1">
            <a:spLocks noChangeArrowheads="1"/>
          </p:cNvSpPr>
          <p:nvPr/>
        </p:nvSpPr>
        <p:spPr bwMode="auto">
          <a:xfrm>
            <a:off x="3041650" y="2438400"/>
            <a:ext cx="343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为 </a:t>
            </a:r>
            <a:r>
              <a:rPr lang="en-US" altLang="zh-CN" sz="3600" i="1" dirty="0">
                <a:solidFill>
                  <a:srgbClr val="C00000"/>
                </a:solidFill>
              </a:rPr>
              <a:t>X</a:t>
            </a:r>
            <a:r>
              <a:rPr lang="en-US" altLang="zh-CN" sz="3600" dirty="0">
                <a:solidFill>
                  <a:srgbClr val="C00000"/>
                </a:solidFill>
              </a:rPr>
              <a:t> </a:t>
            </a:r>
            <a:r>
              <a:rPr lang="zh-CN" altLang="zh-CN" sz="3600" dirty="0">
                <a:solidFill>
                  <a:srgbClr val="C00000"/>
                </a:solidFill>
              </a:rPr>
              <a:t>的一个样本</a:t>
            </a:r>
            <a:endParaRPr lang="zh-CN" altLang="en-US" sz="3600" dirty="0">
              <a:solidFill>
                <a:srgbClr val="C00000"/>
              </a:solidFill>
            </a:endParaRPr>
          </a:p>
        </p:txBody>
      </p:sp>
      <p:sp>
        <p:nvSpPr>
          <p:cNvPr id="78856" name="Text Box 8">
            <a:extLst>
              <a:ext uri="{FF2B5EF4-FFF2-40B4-BE49-F238E27FC236}">
                <a16:creationId xmlns:a16="http://schemas.microsoft.com/office/drawing/2014/main" id="{EDC8B16E-1ED7-433A-A84C-7B8455DAA10F}"/>
              </a:ext>
            </a:extLst>
          </p:cNvPr>
          <p:cNvSpPr txBox="1">
            <a:spLocks noChangeArrowheads="1"/>
          </p:cNvSpPr>
          <p:nvPr/>
        </p:nvSpPr>
        <p:spPr bwMode="auto">
          <a:xfrm>
            <a:off x="609600" y="3025775"/>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证明</a:t>
            </a:r>
          </a:p>
        </p:txBody>
      </p:sp>
      <p:graphicFrame>
        <p:nvGraphicFramePr>
          <p:cNvPr id="78857" name="Object 9">
            <a:extLst>
              <a:ext uri="{FF2B5EF4-FFF2-40B4-BE49-F238E27FC236}">
                <a16:creationId xmlns:a16="http://schemas.microsoft.com/office/drawing/2014/main" id="{588D6669-A618-4CBF-BD7F-192147D3E7B6}"/>
              </a:ext>
            </a:extLst>
          </p:cNvPr>
          <p:cNvGraphicFramePr>
            <a:graphicFrameLocks noChangeAspect="1"/>
          </p:cNvGraphicFramePr>
          <p:nvPr>
            <p:extLst>
              <p:ext uri="{D42A27DB-BD31-4B8C-83A1-F6EECF244321}">
                <p14:modId xmlns:p14="http://schemas.microsoft.com/office/powerpoint/2010/main" val="1506077071"/>
              </p:ext>
            </p:extLst>
          </p:nvPr>
        </p:nvGraphicFramePr>
        <p:xfrm>
          <a:off x="1676400" y="3124200"/>
          <a:ext cx="441325" cy="476250"/>
        </p:xfrm>
        <a:graphic>
          <a:graphicData uri="http://schemas.openxmlformats.org/presentationml/2006/ole">
            <mc:AlternateContent xmlns:mc="http://schemas.openxmlformats.org/markup-compatibility/2006">
              <mc:Choice xmlns:v="urn:schemas-microsoft-com:vml" Requires="v">
                <p:oleObj spid="_x0000_s280806" name="公式" r:id="rId9" imgW="177480" imgH="190440" progId="Equation.3">
                  <p:embed/>
                </p:oleObj>
              </mc:Choice>
              <mc:Fallback>
                <p:oleObj name="公式" r:id="rId9" imgW="177480" imgH="190440" progId="Equation.3">
                  <p:embed/>
                  <p:pic>
                    <p:nvPicPr>
                      <p:cNvPr id="78857" name="Object 9">
                        <a:extLst>
                          <a:ext uri="{FF2B5EF4-FFF2-40B4-BE49-F238E27FC236}">
                            <a16:creationId xmlns:a16="http://schemas.microsoft.com/office/drawing/2014/main" id="{588D6669-A618-4CBF-BD7F-192147D3E7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3124200"/>
                        <a:ext cx="4413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8" name="Text Box 10">
            <a:extLst>
              <a:ext uri="{FF2B5EF4-FFF2-40B4-BE49-F238E27FC236}">
                <a16:creationId xmlns:a16="http://schemas.microsoft.com/office/drawing/2014/main" id="{823E346F-18B2-44B1-9D2D-05B444AA853C}"/>
              </a:ext>
            </a:extLst>
          </p:cNvPr>
          <p:cNvSpPr txBox="1">
            <a:spLocks noChangeArrowheads="1"/>
          </p:cNvSpPr>
          <p:nvPr/>
        </p:nvSpPr>
        <p:spPr bwMode="auto">
          <a:xfrm>
            <a:off x="2117725" y="29972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与</a:t>
            </a:r>
          </a:p>
        </p:txBody>
      </p:sp>
      <p:graphicFrame>
        <p:nvGraphicFramePr>
          <p:cNvPr id="78859" name="Object 11">
            <a:extLst>
              <a:ext uri="{FF2B5EF4-FFF2-40B4-BE49-F238E27FC236}">
                <a16:creationId xmlns:a16="http://schemas.microsoft.com/office/drawing/2014/main" id="{EA447A54-D540-4176-8CD4-F24AAACD4DCD}"/>
              </a:ext>
            </a:extLst>
          </p:cNvPr>
          <p:cNvGraphicFramePr>
            <a:graphicFrameLocks noChangeAspect="1"/>
          </p:cNvGraphicFramePr>
          <p:nvPr>
            <p:extLst>
              <p:ext uri="{D42A27DB-BD31-4B8C-83A1-F6EECF244321}">
                <p14:modId xmlns:p14="http://schemas.microsoft.com/office/powerpoint/2010/main" val="418270722"/>
              </p:ext>
            </p:extLst>
          </p:nvPr>
        </p:nvGraphicFramePr>
        <p:xfrm>
          <a:off x="2667000" y="3086100"/>
          <a:ext cx="3335338" cy="550863"/>
        </p:xfrm>
        <a:graphic>
          <a:graphicData uri="http://schemas.openxmlformats.org/presentationml/2006/ole">
            <mc:AlternateContent xmlns:mc="http://schemas.openxmlformats.org/markup-compatibility/2006">
              <mc:Choice xmlns:v="urn:schemas-microsoft-com:vml" Requires="v">
                <p:oleObj spid="_x0000_s280807" name="公式" r:id="rId11" imgW="1384200" imgH="228600" progId="Equation.3">
                  <p:embed/>
                </p:oleObj>
              </mc:Choice>
              <mc:Fallback>
                <p:oleObj name="公式" r:id="rId11" imgW="1384200" imgH="228600" progId="Equation.3">
                  <p:embed/>
                  <p:pic>
                    <p:nvPicPr>
                      <p:cNvPr id="78859" name="Object 11">
                        <a:extLst>
                          <a:ext uri="{FF2B5EF4-FFF2-40B4-BE49-F238E27FC236}">
                            <a16:creationId xmlns:a16="http://schemas.microsoft.com/office/drawing/2014/main" id="{EA447A54-D540-4176-8CD4-F24AAACD4D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3086100"/>
                        <a:ext cx="333533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0" name="Text Box 12">
            <a:extLst>
              <a:ext uri="{FF2B5EF4-FFF2-40B4-BE49-F238E27FC236}">
                <a16:creationId xmlns:a16="http://schemas.microsoft.com/office/drawing/2014/main" id="{6E75B039-3058-413A-B84E-479023202374}"/>
              </a:ext>
            </a:extLst>
          </p:cNvPr>
          <p:cNvSpPr txBox="1">
            <a:spLocks noChangeArrowheads="1"/>
          </p:cNvSpPr>
          <p:nvPr/>
        </p:nvSpPr>
        <p:spPr bwMode="auto">
          <a:xfrm>
            <a:off x="5927725" y="2995613"/>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都是</a:t>
            </a:r>
          </a:p>
        </p:txBody>
      </p:sp>
      <p:graphicFrame>
        <p:nvGraphicFramePr>
          <p:cNvPr id="78861" name="Object 13">
            <a:extLst>
              <a:ext uri="{FF2B5EF4-FFF2-40B4-BE49-F238E27FC236}">
                <a16:creationId xmlns:a16="http://schemas.microsoft.com/office/drawing/2014/main" id="{810CA8E4-661B-426C-89BF-D0D06105BED8}"/>
              </a:ext>
            </a:extLst>
          </p:cNvPr>
          <p:cNvGraphicFramePr>
            <a:graphicFrameLocks noChangeAspect="1"/>
          </p:cNvGraphicFramePr>
          <p:nvPr/>
        </p:nvGraphicFramePr>
        <p:xfrm>
          <a:off x="6934200" y="3124200"/>
          <a:ext cx="349250" cy="441325"/>
        </p:xfrm>
        <a:graphic>
          <a:graphicData uri="http://schemas.openxmlformats.org/presentationml/2006/ole">
            <mc:AlternateContent xmlns:mc="http://schemas.openxmlformats.org/markup-compatibility/2006">
              <mc:Choice xmlns:v="urn:schemas-microsoft-com:vml" Requires="v">
                <p:oleObj spid="_x0000_s280808" name="公式" r:id="rId13" imgW="139680" imgH="177480" progId="Equation.3">
                  <p:embed/>
                </p:oleObj>
              </mc:Choice>
              <mc:Fallback>
                <p:oleObj name="公式" r:id="rId13" imgW="139680" imgH="177480" progId="Equation.3">
                  <p:embed/>
                  <p:pic>
                    <p:nvPicPr>
                      <p:cNvPr id="78861" name="Object 13">
                        <a:extLst>
                          <a:ext uri="{FF2B5EF4-FFF2-40B4-BE49-F238E27FC236}">
                            <a16:creationId xmlns:a16="http://schemas.microsoft.com/office/drawing/2014/main" id="{810CA8E4-661B-426C-89BF-D0D06105BED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34200" y="3124200"/>
                        <a:ext cx="3492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2" name="Text Box 14">
            <a:extLst>
              <a:ext uri="{FF2B5EF4-FFF2-40B4-BE49-F238E27FC236}">
                <a16:creationId xmlns:a16="http://schemas.microsoft.com/office/drawing/2014/main" id="{547ABCBA-ED70-4A6A-8986-B681F57F0F05}"/>
              </a:ext>
            </a:extLst>
          </p:cNvPr>
          <p:cNvSpPr txBox="1">
            <a:spLocks noChangeArrowheads="1"/>
          </p:cNvSpPr>
          <p:nvPr/>
        </p:nvSpPr>
        <p:spPr bwMode="auto">
          <a:xfrm>
            <a:off x="7162800" y="29956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的无偏</a:t>
            </a:r>
          </a:p>
        </p:txBody>
      </p:sp>
      <p:sp>
        <p:nvSpPr>
          <p:cNvPr id="78863" name="Rectangle 15">
            <a:extLst>
              <a:ext uri="{FF2B5EF4-FFF2-40B4-BE49-F238E27FC236}">
                <a16:creationId xmlns:a16="http://schemas.microsoft.com/office/drawing/2014/main" id="{78868F56-D756-4756-90DB-F6A991C227A0}"/>
              </a:ext>
            </a:extLst>
          </p:cNvPr>
          <p:cNvSpPr>
            <a:spLocks noChangeArrowheads="1"/>
          </p:cNvSpPr>
          <p:nvPr/>
        </p:nvSpPr>
        <p:spPr bwMode="auto">
          <a:xfrm>
            <a:off x="609600" y="3732213"/>
            <a:ext cx="1670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估计量</a:t>
            </a:r>
            <a:r>
              <a:rPr lang="en-US" altLang="zh-CN" sz="3600">
                <a:solidFill>
                  <a:srgbClr val="C00000"/>
                </a:solidFill>
              </a:rPr>
              <a:t>.</a:t>
            </a:r>
          </a:p>
        </p:txBody>
      </p:sp>
      <p:sp>
        <p:nvSpPr>
          <p:cNvPr id="78864" name="Text Box 16">
            <a:extLst>
              <a:ext uri="{FF2B5EF4-FFF2-40B4-BE49-F238E27FC236}">
                <a16:creationId xmlns:a16="http://schemas.microsoft.com/office/drawing/2014/main" id="{DEE4FDBF-DF8A-4FC5-A815-068AFDA42FAC}"/>
              </a:ext>
            </a:extLst>
          </p:cNvPr>
          <p:cNvSpPr txBox="1">
            <a:spLocks noChangeArrowheads="1"/>
          </p:cNvSpPr>
          <p:nvPr/>
        </p:nvSpPr>
        <p:spPr bwMode="auto">
          <a:xfrm>
            <a:off x="669925" y="4464050"/>
            <a:ext cx="873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a:solidFill>
                  <a:srgbClr val="800000"/>
                </a:solidFill>
                <a:ea typeface="黑体" panose="02010609060101010101" pitchFamily="49" charset="-122"/>
              </a:rPr>
              <a:t>证</a:t>
            </a:r>
            <a:r>
              <a:rPr lang="zh-CN" altLang="en-US" sz="3600">
                <a:solidFill>
                  <a:srgbClr val="800000"/>
                </a:solidFill>
              </a:rPr>
              <a:t>  </a:t>
            </a:r>
          </a:p>
        </p:txBody>
      </p:sp>
      <p:graphicFrame>
        <p:nvGraphicFramePr>
          <p:cNvPr id="78865" name="Object 17">
            <a:extLst>
              <a:ext uri="{FF2B5EF4-FFF2-40B4-BE49-F238E27FC236}">
                <a16:creationId xmlns:a16="http://schemas.microsoft.com/office/drawing/2014/main" id="{02F22EC0-1619-444A-9D49-895AECE6E48B}"/>
              </a:ext>
            </a:extLst>
          </p:cNvPr>
          <p:cNvGraphicFramePr>
            <a:graphicFrameLocks noChangeAspect="1"/>
          </p:cNvGraphicFramePr>
          <p:nvPr/>
        </p:nvGraphicFramePr>
        <p:xfrm>
          <a:off x="2057400" y="4343400"/>
          <a:ext cx="4114800" cy="971550"/>
        </p:xfrm>
        <a:graphic>
          <a:graphicData uri="http://schemas.openxmlformats.org/presentationml/2006/ole">
            <mc:AlternateContent xmlns:mc="http://schemas.openxmlformats.org/markup-compatibility/2006">
              <mc:Choice xmlns:v="urn:schemas-microsoft-com:vml" Requires="v">
                <p:oleObj spid="_x0000_s280809" name="Equation" r:id="rId15" imgW="4279680" imgH="1015920" progId="Equation.3">
                  <p:embed/>
                </p:oleObj>
              </mc:Choice>
              <mc:Fallback>
                <p:oleObj name="Equation" r:id="rId15" imgW="4279680" imgH="1015920" progId="Equation.3">
                  <p:embed/>
                  <p:pic>
                    <p:nvPicPr>
                      <p:cNvPr id="78865" name="Object 17">
                        <a:extLst>
                          <a:ext uri="{FF2B5EF4-FFF2-40B4-BE49-F238E27FC236}">
                            <a16:creationId xmlns:a16="http://schemas.microsoft.com/office/drawing/2014/main" id="{02F22EC0-1619-444A-9D49-895AECE6E48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343400"/>
                        <a:ext cx="41148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6" name="Text Box 18">
            <a:extLst>
              <a:ext uri="{FF2B5EF4-FFF2-40B4-BE49-F238E27FC236}">
                <a16:creationId xmlns:a16="http://schemas.microsoft.com/office/drawing/2014/main" id="{1049FE21-5806-4BA4-A8EA-CA0E00B6CDB8}"/>
              </a:ext>
            </a:extLst>
          </p:cNvPr>
          <p:cNvSpPr txBox="1">
            <a:spLocks noChangeArrowheads="1"/>
          </p:cNvSpPr>
          <p:nvPr/>
        </p:nvSpPr>
        <p:spPr bwMode="auto">
          <a:xfrm>
            <a:off x="1508125" y="537686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故</a:t>
            </a:r>
          </a:p>
        </p:txBody>
      </p:sp>
      <p:graphicFrame>
        <p:nvGraphicFramePr>
          <p:cNvPr id="78867" name="Object 19">
            <a:extLst>
              <a:ext uri="{FF2B5EF4-FFF2-40B4-BE49-F238E27FC236}">
                <a16:creationId xmlns:a16="http://schemas.microsoft.com/office/drawing/2014/main" id="{299BCC28-F842-48BB-88A4-F279B56660CE}"/>
              </a:ext>
            </a:extLst>
          </p:cNvPr>
          <p:cNvGraphicFramePr>
            <a:graphicFrameLocks noChangeAspect="1"/>
          </p:cNvGraphicFramePr>
          <p:nvPr/>
        </p:nvGraphicFramePr>
        <p:xfrm>
          <a:off x="2133600" y="5429250"/>
          <a:ext cx="4267200" cy="666750"/>
        </p:xfrm>
        <a:graphic>
          <a:graphicData uri="http://schemas.openxmlformats.org/presentationml/2006/ole">
            <mc:AlternateContent xmlns:mc="http://schemas.openxmlformats.org/markup-compatibility/2006">
              <mc:Choice xmlns:v="urn:schemas-microsoft-com:vml" Requires="v">
                <p:oleObj spid="_x0000_s280810" name="公式" r:id="rId17" imgW="1168200" imgH="228600" progId="Equation.3">
                  <p:embed/>
                </p:oleObj>
              </mc:Choice>
              <mc:Fallback>
                <p:oleObj name="公式" r:id="rId17" imgW="1168200" imgH="228600" progId="Equation.3">
                  <p:embed/>
                  <p:pic>
                    <p:nvPicPr>
                      <p:cNvPr id="78867" name="Object 19">
                        <a:extLst>
                          <a:ext uri="{FF2B5EF4-FFF2-40B4-BE49-F238E27FC236}">
                            <a16:creationId xmlns:a16="http://schemas.microsoft.com/office/drawing/2014/main" id="{299BCC28-F842-48BB-88A4-F279B56660C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3600" y="5429250"/>
                        <a:ext cx="42672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8" name="Text Box 20">
            <a:extLst>
              <a:ext uri="{FF2B5EF4-FFF2-40B4-BE49-F238E27FC236}">
                <a16:creationId xmlns:a16="http://schemas.microsoft.com/office/drawing/2014/main" id="{FEB829FC-2DFD-4723-A6D2-E791A2133CF3}"/>
              </a:ext>
            </a:extLst>
          </p:cNvPr>
          <p:cNvSpPr txBox="1">
            <a:spLocks noChangeArrowheads="1"/>
          </p:cNvSpPr>
          <p:nvPr/>
        </p:nvSpPr>
        <p:spPr bwMode="auto">
          <a:xfrm>
            <a:off x="2271713" y="6075363"/>
            <a:ext cx="396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a:t>
            </a:r>
            <a:r>
              <a:rPr lang="zh-CN" altLang="en-US" sz="3600" i="1" dirty="0">
                <a:solidFill>
                  <a:srgbClr val="C00000"/>
                </a:solidFill>
                <a:sym typeface="Symbol" panose="05050102010706020507" pitchFamily="18" charset="2"/>
              </a:rPr>
              <a:t>  </a:t>
            </a:r>
            <a:r>
              <a:rPr lang="zh-CN" altLang="en-US" sz="3600" dirty="0">
                <a:solidFill>
                  <a:srgbClr val="C00000"/>
                </a:solidFill>
              </a:rPr>
              <a:t>的无偏估计量</a:t>
            </a:r>
            <a:r>
              <a:rPr lang="en-US" altLang="zh-CN" sz="3600" dirty="0">
                <a:solidFill>
                  <a:srgbClr val="C00000"/>
                </a:solidFill>
              </a:rPr>
              <a:t>.</a:t>
            </a:r>
          </a:p>
        </p:txBody>
      </p:sp>
      <p:graphicFrame>
        <p:nvGraphicFramePr>
          <p:cNvPr id="78869" name="Object 21">
            <a:extLst>
              <a:ext uri="{FF2B5EF4-FFF2-40B4-BE49-F238E27FC236}">
                <a16:creationId xmlns:a16="http://schemas.microsoft.com/office/drawing/2014/main" id="{B2C4A915-A1EF-4A4F-B5FE-77F905181451}"/>
              </a:ext>
            </a:extLst>
          </p:cNvPr>
          <p:cNvGraphicFramePr>
            <a:graphicFrameLocks noChangeAspect="1"/>
          </p:cNvGraphicFramePr>
          <p:nvPr/>
        </p:nvGraphicFramePr>
        <p:xfrm>
          <a:off x="1524000" y="6089650"/>
          <a:ext cx="787400" cy="527050"/>
        </p:xfrm>
        <a:graphic>
          <a:graphicData uri="http://schemas.openxmlformats.org/presentationml/2006/ole">
            <mc:AlternateContent xmlns:mc="http://schemas.openxmlformats.org/markup-compatibility/2006">
              <mc:Choice xmlns:v="urn:schemas-microsoft-com:vml" Requires="v">
                <p:oleObj spid="_x0000_s280811" name="Equation" r:id="rId19" imgW="177480" imgH="190440" progId="Equation.3">
                  <p:embed/>
                </p:oleObj>
              </mc:Choice>
              <mc:Fallback>
                <p:oleObj name="Equation" r:id="rId19" imgW="177480" imgH="190440" progId="Equation.3">
                  <p:embed/>
                  <p:pic>
                    <p:nvPicPr>
                      <p:cNvPr id="78869" name="Object 21">
                        <a:extLst>
                          <a:ext uri="{FF2B5EF4-FFF2-40B4-BE49-F238E27FC236}">
                            <a16:creationId xmlns:a16="http://schemas.microsoft.com/office/drawing/2014/main" id="{B2C4A915-A1EF-4A4F-B5FE-77F90518145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24000" y="6089650"/>
                        <a:ext cx="7874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9" name="Rectangle 22">
            <a:extLst>
              <a:ext uri="{FF2B5EF4-FFF2-40B4-BE49-F238E27FC236}">
                <a16:creationId xmlns:a16="http://schemas.microsoft.com/office/drawing/2014/main" id="{2FDC1BF8-143E-4C11-B148-087313526C15}"/>
              </a:ext>
            </a:extLst>
          </p:cNvPr>
          <p:cNvSpPr>
            <a:spLocks noGrp="1" noChangeArrowheads="1"/>
          </p:cNvSpPr>
          <p:nvPr>
            <p:ph type="title" idx="4294967295"/>
          </p:nvPr>
        </p:nvSpPr>
        <p:spPr bwMode="auto">
          <a:xfrm>
            <a:off x="685800" y="-24384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solidFill>
                  <a:srgbClr val="66FFFF"/>
                </a:solidFill>
                <a:latin typeface="宋体" panose="02010600030101010101" pitchFamily="2" charset="-122"/>
              </a:rPr>
              <a:t>例</a:t>
            </a:r>
            <a:r>
              <a:rPr lang="en-US" altLang="zh-CN" sz="3200">
                <a:solidFill>
                  <a:srgbClr val="66FFFF"/>
                </a:solidFill>
                <a:latin typeface="宋体" panose="02010600030101010101" pitchFamily="2" charset="-122"/>
              </a:rPr>
              <a:t>2</a:t>
            </a:r>
            <a:endParaRPr lang="en-US" altLang="zh-CN" sz="3200">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78851"/>
                                        </p:tgtEl>
                                        <p:attrNameLst>
                                          <p:attrName>style.visibility</p:attrName>
                                        </p:attrNameLst>
                                      </p:cBhvr>
                                      <p:to>
                                        <p:strVal val="visible"/>
                                      </p:to>
                                    </p:set>
                                    <p:animEffect transition="in" filter="wipe(left)">
                                      <p:cBhvr>
                                        <p:cTn id="11" dur="500"/>
                                        <p:tgtEl>
                                          <p:spTgt spid="78851"/>
                                        </p:tgtEl>
                                      </p:cBhvr>
                                    </p:animEffect>
                                  </p:childTnLst>
                                </p:cTn>
                              </p:par>
                            </p:childTnLst>
                          </p:cTn>
                        </p:par>
                        <p:par>
                          <p:cTn id="12" fill="hold" nodeType="afterGroup">
                            <p:stCondLst>
                              <p:cond delay="4000"/>
                            </p:stCondLst>
                            <p:childTnLst>
                              <p:par>
                                <p:cTn id="13" presetID="22" presetClass="entr" presetSubtype="8" fill="hold" nodeType="afterEffect">
                                  <p:stCondLst>
                                    <p:cond delay="3000"/>
                                  </p:stCondLst>
                                  <p:childTnLst>
                                    <p:set>
                                      <p:cBhvr>
                                        <p:cTn id="14" dur="1" fill="hold">
                                          <p:stCondLst>
                                            <p:cond delay="0"/>
                                          </p:stCondLst>
                                        </p:cTn>
                                        <p:tgtEl>
                                          <p:spTgt spid="78852"/>
                                        </p:tgtEl>
                                        <p:attrNameLst>
                                          <p:attrName>style.visibility</p:attrName>
                                        </p:attrNameLst>
                                      </p:cBhvr>
                                      <p:to>
                                        <p:strVal val="visible"/>
                                      </p:to>
                                    </p:set>
                                    <p:animEffect transition="in" filter="wipe(left)">
                                      <p:cBhvr>
                                        <p:cTn id="15" dur="500"/>
                                        <p:tgtEl>
                                          <p:spTgt spid="78852"/>
                                        </p:tgtEl>
                                      </p:cBhvr>
                                    </p:animEffect>
                                  </p:childTnLst>
                                </p:cTn>
                              </p:par>
                            </p:childTnLst>
                          </p:cTn>
                        </p:par>
                        <p:par>
                          <p:cTn id="16" fill="hold" nodeType="afterGroup">
                            <p:stCondLst>
                              <p:cond delay="7500"/>
                            </p:stCondLst>
                            <p:childTnLst>
                              <p:par>
                                <p:cTn id="17" presetID="22" presetClass="entr" presetSubtype="8" fill="hold" grpId="0" nodeType="afterEffect">
                                  <p:stCondLst>
                                    <p:cond delay="1000"/>
                                  </p:stCondLst>
                                  <p:childTnLst>
                                    <p:set>
                                      <p:cBhvr>
                                        <p:cTn id="18" dur="1" fill="hold">
                                          <p:stCondLst>
                                            <p:cond delay="0"/>
                                          </p:stCondLst>
                                        </p:cTn>
                                        <p:tgtEl>
                                          <p:spTgt spid="78853"/>
                                        </p:tgtEl>
                                        <p:attrNameLst>
                                          <p:attrName>style.visibility</p:attrName>
                                        </p:attrNameLst>
                                      </p:cBhvr>
                                      <p:to>
                                        <p:strVal val="visible"/>
                                      </p:to>
                                    </p:set>
                                    <p:animEffect transition="in" filter="wipe(left)">
                                      <p:cBhvr>
                                        <p:cTn id="19" dur="500"/>
                                        <p:tgtEl>
                                          <p:spTgt spid="78853"/>
                                        </p:tgtEl>
                                      </p:cBhvr>
                                    </p:animEffect>
                                  </p:childTnLst>
                                </p:cTn>
                              </p:par>
                            </p:childTnLst>
                          </p:cTn>
                        </p:par>
                        <p:par>
                          <p:cTn id="20" fill="hold" nodeType="afterGroup">
                            <p:stCondLst>
                              <p:cond delay="9000"/>
                            </p:stCondLst>
                            <p:childTnLst>
                              <p:par>
                                <p:cTn id="21" presetID="22" presetClass="entr" presetSubtype="8" fill="hold" nodeType="afterEffect">
                                  <p:stCondLst>
                                    <p:cond delay="3000"/>
                                  </p:stCondLst>
                                  <p:childTnLst>
                                    <p:set>
                                      <p:cBhvr>
                                        <p:cTn id="22" dur="1" fill="hold">
                                          <p:stCondLst>
                                            <p:cond delay="0"/>
                                          </p:stCondLst>
                                        </p:cTn>
                                        <p:tgtEl>
                                          <p:spTgt spid="78854"/>
                                        </p:tgtEl>
                                        <p:attrNameLst>
                                          <p:attrName>style.visibility</p:attrName>
                                        </p:attrNameLst>
                                      </p:cBhvr>
                                      <p:to>
                                        <p:strVal val="visible"/>
                                      </p:to>
                                    </p:set>
                                    <p:animEffect transition="in" filter="wipe(left)">
                                      <p:cBhvr>
                                        <p:cTn id="23" dur="500"/>
                                        <p:tgtEl>
                                          <p:spTgt spid="78854"/>
                                        </p:tgtEl>
                                      </p:cBhvr>
                                    </p:animEffect>
                                  </p:childTnLst>
                                </p:cTn>
                              </p:par>
                            </p:childTnLst>
                          </p:cTn>
                        </p:par>
                        <p:par>
                          <p:cTn id="24" fill="hold" nodeType="afterGroup">
                            <p:stCondLst>
                              <p:cond delay="12500"/>
                            </p:stCondLst>
                            <p:childTnLst>
                              <p:par>
                                <p:cTn id="25" presetID="22" presetClass="entr" presetSubtype="8" fill="hold" grpId="0" nodeType="afterEffect">
                                  <p:stCondLst>
                                    <p:cond delay="3000"/>
                                  </p:stCondLst>
                                  <p:childTnLst>
                                    <p:set>
                                      <p:cBhvr>
                                        <p:cTn id="26" dur="1" fill="hold">
                                          <p:stCondLst>
                                            <p:cond delay="0"/>
                                          </p:stCondLst>
                                        </p:cTn>
                                        <p:tgtEl>
                                          <p:spTgt spid="78855"/>
                                        </p:tgtEl>
                                        <p:attrNameLst>
                                          <p:attrName>style.visibility</p:attrName>
                                        </p:attrNameLst>
                                      </p:cBhvr>
                                      <p:to>
                                        <p:strVal val="visible"/>
                                      </p:to>
                                    </p:set>
                                    <p:animEffect transition="in" filter="wipe(left)">
                                      <p:cBhvr>
                                        <p:cTn id="27" dur="500"/>
                                        <p:tgtEl>
                                          <p:spTgt spid="78855"/>
                                        </p:tgtEl>
                                      </p:cBhvr>
                                    </p:animEffect>
                                  </p:childTnLst>
                                </p:cTn>
                              </p:par>
                            </p:childTnLst>
                          </p:cTn>
                        </p:par>
                        <p:par>
                          <p:cTn id="28" fill="hold" nodeType="afterGroup">
                            <p:stCondLst>
                              <p:cond delay="16000"/>
                            </p:stCondLst>
                            <p:childTnLst>
                              <p:par>
                                <p:cTn id="29" presetID="22" presetClass="entr" presetSubtype="8" fill="hold" grpId="0" nodeType="afterEffect">
                                  <p:stCondLst>
                                    <p:cond delay="3000"/>
                                  </p:stCondLst>
                                  <p:childTnLst>
                                    <p:set>
                                      <p:cBhvr>
                                        <p:cTn id="30" dur="1" fill="hold">
                                          <p:stCondLst>
                                            <p:cond delay="0"/>
                                          </p:stCondLst>
                                        </p:cTn>
                                        <p:tgtEl>
                                          <p:spTgt spid="78856"/>
                                        </p:tgtEl>
                                        <p:attrNameLst>
                                          <p:attrName>style.visibility</p:attrName>
                                        </p:attrNameLst>
                                      </p:cBhvr>
                                      <p:to>
                                        <p:strVal val="visible"/>
                                      </p:to>
                                    </p:set>
                                    <p:animEffect transition="in" filter="wipe(left)">
                                      <p:cBhvr>
                                        <p:cTn id="31" dur="500"/>
                                        <p:tgtEl>
                                          <p:spTgt spid="78856"/>
                                        </p:tgtEl>
                                      </p:cBhvr>
                                    </p:animEffect>
                                  </p:childTnLst>
                                </p:cTn>
                              </p:par>
                            </p:childTnLst>
                          </p:cTn>
                        </p:par>
                        <p:par>
                          <p:cTn id="32" fill="hold" nodeType="afterGroup">
                            <p:stCondLst>
                              <p:cond delay="19500"/>
                            </p:stCondLst>
                            <p:childTnLst>
                              <p:par>
                                <p:cTn id="33" presetID="22" presetClass="entr" presetSubtype="8" fill="hold" nodeType="afterEffect">
                                  <p:stCondLst>
                                    <p:cond delay="1000"/>
                                  </p:stCondLst>
                                  <p:childTnLst>
                                    <p:set>
                                      <p:cBhvr>
                                        <p:cTn id="34" dur="1" fill="hold">
                                          <p:stCondLst>
                                            <p:cond delay="0"/>
                                          </p:stCondLst>
                                        </p:cTn>
                                        <p:tgtEl>
                                          <p:spTgt spid="78857"/>
                                        </p:tgtEl>
                                        <p:attrNameLst>
                                          <p:attrName>style.visibility</p:attrName>
                                        </p:attrNameLst>
                                      </p:cBhvr>
                                      <p:to>
                                        <p:strVal val="visible"/>
                                      </p:to>
                                    </p:set>
                                    <p:animEffect transition="in" filter="wipe(left)">
                                      <p:cBhvr>
                                        <p:cTn id="35" dur="500"/>
                                        <p:tgtEl>
                                          <p:spTgt spid="78857"/>
                                        </p:tgtEl>
                                      </p:cBhvr>
                                    </p:animEffect>
                                  </p:childTnLst>
                                </p:cTn>
                              </p:par>
                            </p:childTnLst>
                          </p:cTn>
                        </p:par>
                        <p:par>
                          <p:cTn id="36" fill="hold" nodeType="afterGroup">
                            <p:stCondLst>
                              <p:cond delay="21000"/>
                            </p:stCondLst>
                            <p:childTnLst>
                              <p:par>
                                <p:cTn id="37" presetID="22" presetClass="entr" presetSubtype="8" fill="hold" grpId="0" nodeType="afterEffect">
                                  <p:stCondLst>
                                    <p:cond delay="1000"/>
                                  </p:stCondLst>
                                  <p:childTnLst>
                                    <p:set>
                                      <p:cBhvr>
                                        <p:cTn id="38" dur="1" fill="hold">
                                          <p:stCondLst>
                                            <p:cond delay="0"/>
                                          </p:stCondLst>
                                        </p:cTn>
                                        <p:tgtEl>
                                          <p:spTgt spid="78858"/>
                                        </p:tgtEl>
                                        <p:attrNameLst>
                                          <p:attrName>style.visibility</p:attrName>
                                        </p:attrNameLst>
                                      </p:cBhvr>
                                      <p:to>
                                        <p:strVal val="visible"/>
                                      </p:to>
                                    </p:set>
                                    <p:animEffect transition="in" filter="wipe(left)">
                                      <p:cBhvr>
                                        <p:cTn id="39" dur="500"/>
                                        <p:tgtEl>
                                          <p:spTgt spid="78858"/>
                                        </p:tgtEl>
                                      </p:cBhvr>
                                    </p:animEffect>
                                  </p:childTnLst>
                                </p:cTn>
                              </p:par>
                            </p:childTnLst>
                          </p:cTn>
                        </p:par>
                        <p:par>
                          <p:cTn id="40" fill="hold" nodeType="afterGroup">
                            <p:stCondLst>
                              <p:cond delay="22500"/>
                            </p:stCondLst>
                            <p:childTnLst>
                              <p:par>
                                <p:cTn id="41" presetID="22" presetClass="entr" presetSubtype="8" fill="hold" nodeType="afterEffect">
                                  <p:stCondLst>
                                    <p:cond delay="1000"/>
                                  </p:stCondLst>
                                  <p:childTnLst>
                                    <p:set>
                                      <p:cBhvr>
                                        <p:cTn id="42" dur="1" fill="hold">
                                          <p:stCondLst>
                                            <p:cond delay="0"/>
                                          </p:stCondLst>
                                        </p:cTn>
                                        <p:tgtEl>
                                          <p:spTgt spid="78859"/>
                                        </p:tgtEl>
                                        <p:attrNameLst>
                                          <p:attrName>style.visibility</p:attrName>
                                        </p:attrNameLst>
                                      </p:cBhvr>
                                      <p:to>
                                        <p:strVal val="visible"/>
                                      </p:to>
                                    </p:set>
                                    <p:animEffect transition="in" filter="wipe(left)">
                                      <p:cBhvr>
                                        <p:cTn id="43" dur="500"/>
                                        <p:tgtEl>
                                          <p:spTgt spid="78859"/>
                                        </p:tgtEl>
                                      </p:cBhvr>
                                    </p:animEffect>
                                  </p:childTnLst>
                                </p:cTn>
                              </p:par>
                            </p:childTnLst>
                          </p:cTn>
                        </p:par>
                        <p:par>
                          <p:cTn id="44" fill="hold" nodeType="afterGroup">
                            <p:stCondLst>
                              <p:cond delay="24000"/>
                            </p:stCondLst>
                            <p:childTnLst>
                              <p:par>
                                <p:cTn id="45" presetID="22" presetClass="entr" presetSubtype="8" fill="hold" grpId="0" nodeType="afterEffect">
                                  <p:stCondLst>
                                    <p:cond delay="3000"/>
                                  </p:stCondLst>
                                  <p:childTnLst>
                                    <p:set>
                                      <p:cBhvr>
                                        <p:cTn id="46" dur="1" fill="hold">
                                          <p:stCondLst>
                                            <p:cond delay="0"/>
                                          </p:stCondLst>
                                        </p:cTn>
                                        <p:tgtEl>
                                          <p:spTgt spid="78860"/>
                                        </p:tgtEl>
                                        <p:attrNameLst>
                                          <p:attrName>style.visibility</p:attrName>
                                        </p:attrNameLst>
                                      </p:cBhvr>
                                      <p:to>
                                        <p:strVal val="visible"/>
                                      </p:to>
                                    </p:set>
                                    <p:animEffect transition="in" filter="wipe(left)">
                                      <p:cBhvr>
                                        <p:cTn id="47" dur="500"/>
                                        <p:tgtEl>
                                          <p:spTgt spid="78860"/>
                                        </p:tgtEl>
                                      </p:cBhvr>
                                    </p:animEffect>
                                  </p:childTnLst>
                                </p:cTn>
                              </p:par>
                            </p:childTnLst>
                          </p:cTn>
                        </p:par>
                        <p:par>
                          <p:cTn id="48" fill="hold" nodeType="afterGroup">
                            <p:stCondLst>
                              <p:cond delay="27500"/>
                            </p:stCondLst>
                            <p:childTnLst>
                              <p:par>
                                <p:cTn id="49" presetID="22" presetClass="entr" presetSubtype="8" fill="hold" nodeType="afterEffect">
                                  <p:stCondLst>
                                    <p:cond delay="1000"/>
                                  </p:stCondLst>
                                  <p:childTnLst>
                                    <p:set>
                                      <p:cBhvr>
                                        <p:cTn id="50" dur="1" fill="hold">
                                          <p:stCondLst>
                                            <p:cond delay="0"/>
                                          </p:stCondLst>
                                        </p:cTn>
                                        <p:tgtEl>
                                          <p:spTgt spid="78861"/>
                                        </p:tgtEl>
                                        <p:attrNameLst>
                                          <p:attrName>style.visibility</p:attrName>
                                        </p:attrNameLst>
                                      </p:cBhvr>
                                      <p:to>
                                        <p:strVal val="visible"/>
                                      </p:to>
                                    </p:set>
                                    <p:animEffect transition="in" filter="wipe(left)">
                                      <p:cBhvr>
                                        <p:cTn id="51" dur="500"/>
                                        <p:tgtEl>
                                          <p:spTgt spid="78861"/>
                                        </p:tgtEl>
                                      </p:cBhvr>
                                    </p:animEffect>
                                  </p:childTnLst>
                                </p:cTn>
                              </p:par>
                            </p:childTnLst>
                          </p:cTn>
                        </p:par>
                        <p:par>
                          <p:cTn id="52" fill="hold" nodeType="afterGroup">
                            <p:stCondLst>
                              <p:cond delay="29000"/>
                            </p:stCondLst>
                            <p:childTnLst>
                              <p:par>
                                <p:cTn id="53" presetID="22" presetClass="entr" presetSubtype="8" fill="hold" grpId="0" nodeType="afterEffect">
                                  <p:stCondLst>
                                    <p:cond delay="1000"/>
                                  </p:stCondLst>
                                  <p:childTnLst>
                                    <p:set>
                                      <p:cBhvr>
                                        <p:cTn id="54" dur="1" fill="hold">
                                          <p:stCondLst>
                                            <p:cond delay="0"/>
                                          </p:stCondLst>
                                        </p:cTn>
                                        <p:tgtEl>
                                          <p:spTgt spid="78862"/>
                                        </p:tgtEl>
                                        <p:attrNameLst>
                                          <p:attrName>style.visibility</p:attrName>
                                        </p:attrNameLst>
                                      </p:cBhvr>
                                      <p:to>
                                        <p:strVal val="visible"/>
                                      </p:to>
                                    </p:set>
                                    <p:animEffect transition="in" filter="wipe(left)">
                                      <p:cBhvr>
                                        <p:cTn id="55" dur="500"/>
                                        <p:tgtEl>
                                          <p:spTgt spid="78862"/>
                                        </p:tgtEl>
                                      </p:cBhvr>
                                    </p:animEffect>
                                  </p:childTnLst>
                                </p:cTn>
                              </p:par>
                            </p:childTnLst>
                          </p:cTn>
                        </p:par>
                        <p:par>
                          <p:cTn id="56" fill="hold" nodeType="afterGroup">
                            <p:stCondLst>
                              <p:cond delay="30500"/>
                            </p:stCondLst>
                            <p:childTnLst>
                              <p:par>
                                <p:cTn id="57" presetID="22" presetClass="entr" presetSubtype="8" fill="hold" grpId="0" nodeType="afterEffect">
                                  <p:stCondLst>
                                    <p:cond delay="1000"/>
                                  </p:stCondLst>
                                  <p:childTnLst>
                                    <p:set>
                                      <p:cBhvr>
                                        <p:cTn id="58" dur="1" fill="hold">
                                          <p:stCondLst>
                                            <p:cond delay="0"/>
                                          </p:stCondLst>
                                        </p:cTn>
                                        <p:tgtEl>
                                          <p:spTgt spid="78863"/>
                                        </p:tgtEl>
                                        <p:attrNameLst>
                                          <p:attrName>style.visibility</p:attrName>
                                        </p:attrNameLst>
                                      </p:cBhvr>
                                      <p:to>
                                        <p:strVal val="visible"/>
                                      </p:to>
                                    </p:set>
                                    <p:animEffect transition="in" filter="wipe(left)">
                                      <p:cBhvr>
                                        <p:cTn id="59" dur="500"/>
                                        <p:tgtEl>
                                          <p:spTgt spid="78863"/>
                                        </p:tgtEl>
                                      </p:cBhvr>
                                    </p:animEffect>
                                  </p:childTnLst>
                                </p:cTn>
                              </p:par>
                            </p:childTnLst>
                          </p:cTn>
                        </p:par>
                        <p:par>
                          <p:cTn id="60" fill="hold" nodeType="afterGroup">
                            <p:stCondLst>
                              <p:cond delay="32000"/>
                            </p:stCondLst>
                            <p:childTnLst>
                              <p:par>
                                <p:cTn id="61" presetID="22" presetClass="entr" presetSubtype="8" fill="hold" grpId="0" nodeType="afterEffect">
                                  <p:stCondLst>
                                    <p:cond delay="9000"/>
                                  </p:stCondLst>
                                  <p:childTnLst>
                                    <p:set>
                                      <p:cBhvr>
                                        <p:cTn id="62" dur="1" fill="hold">
                                          <p:stCondLst>
                                            <p:cond delay="0"/>
                                          </p:stCondLst>
                                        </p:cTn>
                                        <p:tgtEl>
                                          <p:spTgt spid="78864"/>
                                        </p:tgtEl>
                                        <p:attrNameLst>
                                          <p:attrName>style.visibility</p:attrName>
                                        </p:attrNameLst>
                                      </p:cBhvr>
                                      <p:to>
                                        <p:strVal val="visible"/>
                                      </p:to>
                                    </p:set>
                                    <p:animEffect transition="in" filter="wipe(left)">
                                      <p:cBhvr>
                                        <p:cTn id="63" dur="500"/>
                                        <p:tgtEl>
                                          <p:spTgt spid="78864"/>
                                        </p:tgtEl>
                                      </p:cBhvr>
                                    </p:animEffect>
                                  </p:childTnLst>
                                </p:cTn>
                              </p:par>
                            </p:childTnLst>
                          </p:cTn>
                        </p:par>
                        <p:par>
                          <p:cTn id="64" fill="hold" nodeType="afterGroup">
                            <p:stCondLst>
                              <p:cond delay="41500"/>
                            </p:stCondLst>
                            <p:childTnLst>
                              <p:par>
                                <p:cTn id="65" presetID="22" presetClass="entr" presetSubtype="8" fill="hold" nodeType="afterEffect">
                                  <p:stCondLst>
                                    <p:cond delay="1000"/>
                                  </p:stCondLst>
                                  <p:childTnLst>
                                    <p:set>
                                      <p:cBhvr>
                                        <p:cTn id="66" dur="1" fill="hold">
                                          <p:stCondLst>
                                            <p:cond delay="0"/>
                                          </p:stCondLst>
                                        </p:cTn>
                                        <p:tgtEl>
                                          <p:spTgt spid="78865"/>
                                        </p:tgtEl>
                                        <p:attrNameLst>
                                          <p:attrName>style.visibility</p:attrName>
                                        </p:attrNameLst>
                                      </p:cBhvr>
                                      <p:to>
                                        <p:strVal val="visible"/>
                                      </p:to>
                                    </p:set>
                                    <p:animEffect transition="in" filter="wipe(left)">
                                      <p:cBhvr>
                                        <p:cTn id="67" dur="500"/>
                                        <p:tgtEl>
                                          <p:spTgt spid="78865"/>
                                        </p:tgtEl>
                                      </p:cBhvr>
                                    </p:animEffect>
                                  </p:childTnLst>
                                </p:cTn>
                              </p:par>
                            </p:childTnLst>
                          </p:cTn>
                        </p:par>
                        <p:par>
                          <p:cTn id="68" fill="hold" nodeType="afterGroup">
                            <p:stCondLst>
                              <p:cond delay="43000"/>
                            </p:stCondLst>
                            <p:childTnLst>
                              <p:par>
                                <p:cTn id="69" presetID="22" presetClass="entr" presetSubtype="8" fill="hold" grpId="0" nodeType="afterEffect">
                                  <p:stCondLst>
                                    <p:cond delay="3000"/>
                                  </p:stCondLst>
                                  <p:childTnLst>
                                    <p:set>
                                      <p:cBhvr>
                                        <p:cTn id="70" dur="1" fill="hold">
                                          <p:stCondLst>
                                            <p:cond delay="0"/>
                                          </p:stCondLst>
                                        </p:cTn>
                                        <p:tgtEl>
                                          <p:spTgt spid="78866"/>
                                        </p:tgtEl>
                                        <p:attrNameLst>
                                          <p:attrName>style.visibility</p:attrName>
                                        </p:attrNameLst>
                                      </p:cBhvr>
                                      <p:to>
                                        <p:strVal val="visible"/>
                                      </p:to>
                                    </p:set>
                                    <p:animEffect transition="in" filter="wipe(left)">
                                      <p:cBhvr>
                                        <p:cTn id="71" dur="500"/>
                                        <p:tgtEl>
                                          <p:spTgt spid="78866"/>
                                        </p:tgtEl>
                                      </p:cBhvr>
                                    </p:animEffect>
                                  </p:childTnLst>
                                </p:cTn>
                              </p:par>
                            </p:childTnLst>
                          </p:cTn>
                        </p:par>
                        <p:par>
                          <p:cTn id="72" fill="hold" nodeType="afterGroup">
                            <p:stCondLst>
                              <p:cond delay="46500"/>
                            </p:stCondLst>
                            <p:childTnLst>
                              <p:par>
                                <p:cTn id="73" presetID="22" presetClass="entr" presetSubtype="8" fill="hold" nodeType="afterEffect">
                                  <p:stCondLst>
                                    <p:cond delay="3000"/>
                                  </p:stCondLst>
                                  <p:childTnLst>
                                    <p:set>
                                      <p:cBhvr>
                                        <p:cTn id="74" dur="1" fill="hold">
                                          <p:stCondLst>
                                            <p:cond delay="0"/>
                                          </p:stCondLst>
                                        </p:cTn>
                                        <p:tgtEl>
                                          <p:spTgt spid="78867"/>
                                        </p:tgtEl>
                                        <p:attrNameLst>
                                          <p:attrName>style.visibility</p:attrName>
                                        </p:attrNameLst>
                                      </p:cBhvr>
                                      <p:to>
                                        <p:strVal val="visible"/>
                                      </p:to>
                                    </p:set>
                                    <p:animEffect transition="in" filter="wipe(left)">
                                      <p:cBhvr>
                                        <p:cTn id="75" dur="500"/>
                                        <p:tgtEl>
                                          <p:spTgt spid="78867"/>
                                        </p:tgtEl>
                                      </p:cBhvr>
                                    </p:animEffect>
                                  </p:childTnLst>
                                </p:cTn>
                              </p:par>
                            </p:childTnLst>
                          </p:cTn>
                        </p:par>
                        <p:par>
                          <p:cTn id="76" fill="hold" nodeType="afterGroup">
                            <p:stCondLst>
                              <p:cond delay="50000"/>
                            </p:stCondLst>
                            <p:childTnLst>
                              <p:par>
                                <p:cTn id="77" presetID="22" presetClass="entr" presetSubtype="8" fill="hold" nodeType="afterEffect">
                                  <p:stCondLst>
                                    <p:cond delay="3000"/>
                                  </p:stCondLst>
                                  <p:childTnLst>
                                    <p:set>
                                      <p:cBhvr>
                                        <p:cTn id="78" dur="1" fill="hold">
                                          <p:stCondLst>
                                            <p:cond delay="0"/>
                                          </p:stCondLst>
                                        </p:cTn>
                                        <p:tgtEl>
                                          <p:spTgt spid="78869"/>
                                        </p:tgtEl>
                                        <p:attrNameLst>
                                          <p:attrName>style.visibility</p:attrName>
                                        </p:attrNameLst>
                                      </p:cBhvr>
                                      <p:to>
                                        <p:strVal val="visible"/>
                                      </p:to>
                                    </p:set>
                                    <p:animEffect transition="in" filter="wipe(left)">
                                      <p:cBhvr>
                                        <p:cTn id="79" dur="500"/>
                                        <p:tgtEl>
                                          <p:spTgt spid="78869"/>
                                        </p:tgtEl>
                                      </p:cBhvr>
                                    </p:animEffect>
                                  </p:childTnLst>
                                </p:cTn>
                              </p:par>
                            </p:childTnLst>
                          </p:cTn>
                        </p:par>
                        <p:par>
                          <p:cTn id="80" fill="hold" nodeType="afterGroup">
                            <p:stCondLst>
                              <p:cond delay="53500"/>
                            </p:stCondLst>
                            <p:childTnLst>
                              <p:par>
                                <p:cTn id="81" presetID="22" presetClass="entr" presetSubtype="8" fill="hold" grpId="0" nodeType="afterEffect">
                                  <p:stCondLst>
                                    <p:cond delay="1000"/>
                                  </p:stCondLst>
                                  <p:childTnLst>
                                    <p:set>
                                      <p:cBhvr>
                                        <p:cTn id="82" dur="1" fill="hold">
                                          <p:stCondLst>
                                            <p:cond delay="0"/>
                                          </p:stCondLst>
                                        </p:cTn>
                                        <p:tgtEl>
                                          <p:spTgt spid="78868"/>
                                        </p:tgtEl>
                                        <p:attrNameLst>
                                          <p:attrName>style.visibility</p:attrName>
                                        </p:attrNameLst>
                                      </p:cBhvr>
                                      <p:to>
                                        <p:strVal val="visible"/>
                                      </p:to>
                                    </p:set>
                                    <p:animEffect transition="in" filter="wipe(left)">
                                      <p:cBhvr>
                                        <p:cTn id="83" dur="500"/>
                                        <p:tgtEl>
                                          <p:spTgt spid="7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autoUpdateAnimBg="0"/>
      <p:bldP spid="78853" grpId="0" autoUpdateAnimBg="0"/>
      <p:bldP spid="78855" grpId="0" autoUpdateAnimBg="0"/>
      <p:bldP spid="78856" grpId="0" autoUpdateAnimBg="0"/>
      <p:bldP spid="78858" grpId="0" autoUpdateAnimBg="0"/>
      <p:bldP spid="78860" grpId="0" autoUpdateAnimBg="0"/>
      <p:bldP spid="78862" grpId="0" autoUpdateAnimBg="0"/>
      <p:bldP spid="78863" grpId="0" autoUpdateAnimBg="0"/>
      <p:bldP spid="78864" grpId="0" autoUpdateAnimBg="0"/>
      <p:bldP spid="78866" grpId="0" autoUpdateAnimBg="0"/>
      <p:bldP spid="7886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a:extLst>
              <a:ext uri="{FF2B5EF4-FFF2-40B4-BE49-F238E27FC236}">
                <a16:creationId xmlns:a16="http://schemas.microsoft.com/office/drawing/2014/main" id="{8D9B1AF1-CFB8-447C-8EF2-CE7E4A6B83AF}"/>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E0A44F76-BFAF-4AE7-B848-37F9C3C03464}" type="slidenum">
              <a:rPr lang="en-US" altLang="zh-CN" sz="1400">
                <a:solidFill>
                  <a:schemeClr val="bg1"/>
                </a:solidFill>
                <a:ea typeface="宋体" panose="02010600030101010101" pitchFamily="2" charset="-122"/>
              </a:rPr>
              <a:pPr eaLnBrk="1" hangingPunct="1"/>
              <a:t>11</a:t>
            </a:fld>
            <a:endParaRPr lang="en-US" altLang="zh-CN" sz="1400">
              <a:solidFill>
                <a:schemeClr val="bg1"/>
              </a:solidFill>
              <a:ea typeface="宋体" panose="02010600030101010101" pitchFamily="2" charset="-122"/>
            </a:endParaRPr>
          </a:p>
        </p:txBody>
      </p:sp>
      <p:graphicFrame>
        <p:nvGraphicFramePr>
          <p:cNvPr id="79874" name="Object 2">
            <a:extLst>
              <a:ext uri="{FF2B5EF4-FFF2-40B4-BE49-F238E27FC236}">
                <a16:creationId xmlns:a16="http://schemas.microsoft.com/office/drawing/2014/main" id="{E2E13448-D6F5-4DC1-B822-5EA139A325B8}"/>
              </a:ext>
            </a:extLst>
          </p:cNvPr>
          <p:cNvGraphicFramePr>
            <a:graphicFrameLocks noChangeAspect="1"/>
          </p:cNvGraphicFramePr>
          <p:nvPr>
            <p:extLst>
              <p:ext uri="{D42A27DB-BD31-4B8C-83A1-F6EECF244321}">
                <p14:modId xmlns:p14="http://schemas.microsoft.com/office/powerpoint/2010/main" val="3118666920"/>
              </p:ext>
            </p:extLst>
          </p:nvPr>
        </p:nvGraphicFramePr>
        <p:xfrm>
          <a:off x="2347119" y="114300"/>
          <a:ext cx="4449762" cy="609600"/>
        </p:xfrm>
        <a:graphic>
          <a:graphicData uri="http://schemas.openxmlformats.org/presentationml/2006/ole">
            <mc:AlternateContent xmlns:mc="http://schemas.openxmlformats.org/markup-compatibility/2006">
              <mc:Choice xmlns:v="urn:schemas-microsoft-com:vml" Requires="v">
                <p:oleObj spid="_x0000_s281794" name="公式" r:id="rId3" imgW="1549080" imgH="228600" progId="Equation.3">
                  <p:embed/>
                </p:oleObj>
              </mc:Choice>
              <mc:Fallback>
                <p:oleObj name="公式" r:id="rId3" imgW="1549080" imgH="228600" progId="Equation.3">
                  <p:embed/>
                  <p:pic>
                    <p:nvPicPr>
                      <p:cNvPr id="79874" name="Object 2">
                        <a:extLst>
                          <a:ext uri="{FF2B5EF4-FFF2-40B4-BE49-F238E27FC236}">
                            <a16:creationId xmlns:a16="http://schemas.microsoft.com/office/drawing/2014/main" id="{E2E13448-D6F5-4DC1-B822-5EA139A32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119" y="114300"/>
                        <a:ext cx="4449762" cy="609600"/>
                      </a:xfrm>
                      <a:prstGeom prst="rect">
                        <a:avLst/>
                      </a:prstGeom>
                      <a:solidFill>
                        <a:schemeClr val="bg1"/>
                      </a:solidFill>
                      <a:ln>
                        <a:noFill/>
                      </a:ln>
                      <a:effectLst/>
                    </p:spPr>
                  </p:pic>
                </p:oleObj>
              </mc:Fallback>
            </mc:AlternateContent>
          </a:graphicData>
        </a:graphic>
      </p:graphicFrame>
      <p:sp>
        <p:nvSpPr>
          <p:cNvPr id="79875" name="Text Box 3">
            <a:extLst>
              <a:ext uri="{FF2B5EF4-FFF2-40B4-BE49-F238E27FC236}">
                <a16:creationId xmlns:a16="http://schemas.microsoft.com/office/drawing/2014/main" id="{B6DF85CB-2420-4DC0-A9E2-33AA4415A058}"/>
              </a:ext>
            </a:extLst>
          </p:cNvPr>
          <p:cNvSpPr txBox="1">
            <a:spLocks noChangeArrowheads="1"/>
          </p:cNvSpPr>
          <p:nvPr/>
        </p:nvSpPr>
        <p:spPr bwMode="auto">
          <a:xfrm>
            <a:off x="381000" y="10001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令</a:t>
            </a:r>
          </a:p>
        </p:txBody>
      </p:sp>
      <p:graphicFrame>
        <p:nvGraphicFramePr>
          <p:cNvPr id="79876" name="Object 4">
            <a:extLst>
              <a:ext uri="{FF2B5EF4-FFF2-40B4-BE49-F238E27FC236}">
                <a16:creationId xmlns:a16="http://schemas.microsoft.com/office/drawing/2014/main" id="{2D5169FE-F979-4F02-87DF-D14BA1C6291D}"/>
              </a:ext>
            </a:extLst>
          </p:cNvPr>
          <p:cNvGraphicFramePr>
            <a:graphicFrameLocks noChangeAspect="1"/>
          </p:cNvGraphicFramePr>
          <p:nvPr/>
        </p:nvGraphicFramePr>
        <p:xfrm>
          <a:off x="381000" y="3276600"/>
          <a:ext cx="5410200" cy="1898650"/>
        </p:xfrm>
        <a:graphic>
          <a:graphicData uri="http://schemas.openxmlformats.org/presentationml/2006/ole">
            <mc:AlternateContent xmlns:mc="http://schemas.openxmlformats.org/markup-compatibility/2006">
              <mc:Choice xmlns:v="urn:schemas-microsoft-com:vml" Requires="v">
                <p:oleObj spid="_x0000_s281795" name="公式" r:id="rId5" imgW="1930320" imgH="634680" progId="Equation.3">
                  <p:embed/>
                </p:oleObj>
              </mc:Choice>
              <mc:Fallback>
                <p:oleObj name="公式" r:id="rId5" imgW="1930320" imgH="634680" progId="Equation.3">
                  <p:embed/>
                  <p:pic>
                    <p:nvPicPr>
                      <p:cNvPr id="79876" name="Object 4">
                        <a:extLst>
                          <a:ext uri="{FF2B5EF4-FFF2-40B4-BE49-F238E27FC236}">
                            <a16:creationId xmlns:a16="http://schemas.microsoft.com/office/drawing/2014/main" id="{2D5169FE-F979-4F02-87DF-D14BA1C629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276600"/>
                        <a:ext cx="5410200"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Text Box 5">
            <a:extLst>
              <a:ext uri="{FF2B5EF4-FFF2-40B4-BE49-F238E27FC236}">
                <a16:creationId xmlns:a16="http://schemas.microsoft.com/office/drawing/2014/main" id="{0E7DABF1-AF85-47D3-B3CB-AC2633BA0498}"/>
              </a:ext>
            </a:extLst>
          </p:cNvPr>
          <p:cNvSpPr txBox="1">
            <a:spLocks noChangeArrowheads="1"/>
          </p:cNvSpPr>
          <p:nvPr/>
        </p:nvSpPr>
        <p:spPr bwMode="auto">
          <a:xfrm>
            <a:off x="457200" y="52355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即</a:t>
            </a:r>
          </a:p>
        </p:txBody>
      </p:sp>
      <p:graphicFrame>
        <p:nvGraphicFramePr>
          <p:cNvPr id="79878" name="Object 6">
            <a:hlinkClick r:id="" action="ppaction://noaction"/>
            <a:extLst>
              <a:ext uri="{FF2B5EF4-FFF2-40B4-BE49-F238E27FC236}">
                <a16:creationId xmlns:a16="http://schemas.microsoft.com/office/drawing/2014/main" id="{C677B136-EBDE-4D10-A953-49BEA0494378}"/>
              </a:ext>
            </a:extLst>
          </p:cNvPr>
          <p:cNvGraphicFramePr>
            <a:graphicFrameLocks noChangeAspect="1"/>
          </p:cNvGraphicFramePr>
          <p:nvPr/>
        </p:nvGraphicFramePr>
        <p:xfrm>
          <a:off x="1724025" y="5029200"/>
          <a:ext cx="3786188" cy="1038225"/>
        </p:xfrm>
        <a:graphic>
          <a:graphicData uri="http://schemas.openxmlformats.org/presentationml/2006/ole">
            <mc:AlternateContent xmlns:mc="http://schemas.openxmlformats.org/markup-compatibility/2006">
              <mc:Choice xmlns:v="urn:schemas-microsoft-com:vml" Requires="v">
                <p:oleObj spid="_x0000_s281796" name="Equation" r:id="rId7" imgW="4051080" imgH="1015920" progId="Equation.3">
                  <p:embed/>
                </p:oleObj>
              </mc:Choice>
              <mc:Fallback>
                <p:oleObj name="Equation" r:id="rId7" imgW="4051080" imgH="1015920" progId="Equation.3">
                  <p:embed/>
                  <p:pic>
                    <p:nvPicPr>
                      <p:cNvPr id="79878" name="Object 6">
                        <a:hlinkClick r:id="" action="ppaction://noaction"/>
                        <a:extLst>
                          <a:ext uri="{FF2B5EF4-FFF2-40B4-BE49-F238E27FC236}">
                            <a16:creationId xmlns:a16="http://schemas.microsoft.com/office/drawing/2014/main" id="{C677B136-EBDE-4D10-A953-49BEA04943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4025" y="5029200"/>
                        <a:ext cx="3786188"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7">
            <a:extLst>
              <a:ext uri="{FF2B5EF4-FFF2-40B4-BE49-F238E27FC236}">
                <a16:creationId xmlns:a16="http://schemas.microsoft.com/office/drawing/2014/main" id="{4F1CE95A-31FF-4B4A-9E7D-B391CDA78F37}"/>
              </a:ext>
            </a:extLst>
          </p:cNvPr>
          <p:cNvGraphicFramePr>
            <a:graphicFrameLocks noChangeAspect="1"/>
          </p:cNvGraphicFramePr>
          <p:nvPr/>
        </p:nvGraphicFramePr>
        <p:xfrm>
          <a:off x="5022850" y="1981200"/>
          <a:ext cx="3282950" cy="1524000"/>
        </p:xfrm>
        <a:graphic>
          <a:graphicData uri="http://schemas.openxmlformats.org/presentationml/2006/ole">
            <mc:AlternateContent xmlns:mc="http://schemas.openxmlformats.org/markup-compatibility/2006">
              <mc:Choice xmlns:v="urn:schemas-microsoft-com:vml" Requires="v">
                <p:oleObj spid="_x0000_s281797" name="Equation" r:id="rId9" imgW="1511280" imgH="533160" progId="Equation.3">
                  <p:embed/>
                </p:oleObj>
              </mc:Choice>
              <mc:Fallback>
                <p:oleObj name="Equation" r:id="rId9" imgW="1511280" imgH="533160" progId="Equation.3">
                  <p:embed/>
                  <p:pic>
                    <p:nvPicPr>
                      <p:cNvPr id="79879" name="Object 7">
                        <a:extLst>
                          <a:ext uri="{FF2B5EF4-FFF2-40B4-BE49-F238E27FC236}">
                            <a16:creationId xmlns:a16="http://schemas.microsoft.com/office/drawing/2014/main" id="{4F1CE95A-31FF-4B4A-9E7D-B391CDA78F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2850" y="1981200"/>
                        <a:ext cx="328295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0" name="Object 8">
            <a:hlinkClick r:id="" action="ppaction://noaction"/>
            <a:extLst>
              <a:ext uri="{FF2B5EF4-FFF2-40B4-BE49-F238E27FC236}">
                <a16:creationId xmlns:a16="http://schemas.microsoft.com/office/drawing/2014/main" id="{B0C88DBD-A4B8-4493-A53D-017671B6C49A}"/>
              </a:ext>
            </a:extLst>
          </p:cNvPr>
          <p:cNvGraphicFramePr>
            <a:graphicFrameLocks noChangeAspect="1"/>
          </p:cNvGraphicFramePr>
          <p:nvPr/>
        </p:nvGraphicFramePr>
        <p:xfrm>
          <a:off x="6386513" y="5343525"/>
          <a:ext cx="1766887" cy="442913"/>
        </p:xfrm>
        <a:graphic>
          <a:graphicData uri="http://schemas.openxmlformats.org/presentationml/2006/ole">
            <mc:AlternateContent xmlns:mc="http://schemas.openxmlformats.org/markup-compatibility/2006">
              <mc:Choice xmlns:v="urn:schemas-microsoft-com:vml" Requires="v">
                <p:oleObj spid="_x0000_s281798" name="Equation" r:id="rId11" imgW="1714320" imgH="431640" progId="Equation.3">
                  <p:embed/>
                </p:oleObj>
              </mc:Choice>
              <mc:Fallback>
                <p:oleObj name="Equation" r:id="rId11" imgW="1714320" imgH="431640" progId="Equation.3">
                  <p:embed/>
                  <p:pic>
                    <p:nvPicPr>
                      <p:cNvPr id="79880" name="Object 8">
                        <a:hlinkClick r:id="" action="ppaction://noaction"/>
                        <a:extLst>
                          <a:ext uri="{FF2B5EF4-FFF2-40B4-BE49-F238E27FC236}">
                            <a16:creationId xmlns:a16="http://schemas.microsoft.com/office/drawing/2014/main" id="{B0C88DBD-A4B8-4493-A53D-017671B6C4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6513" y="5343525"/>
                        <a:ext cx="1766887"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1" name="Text Box 9">
            <a:extLst>
              <a:ext uri="{FF2B5EF4-FFF2-40B4-BE49-F238E27FC236}">
                <a16:creationId xmlns:a16="http://schemas.microsoft.com/office/drawing/2014/main" id="{F14F24DC-0853-4D66-9121-24D8920DC6C3}"/>
              </a:ext>
            </a:extLst>
          </p:cNvPr>
          <p:cNvSpPr txBox="1">
            <a:spLocks noChangeArrowheads="1"/>
          </p:cNvSpPr>
          <p:nvPr/>
        </p:nvSpPr>
        <p:spPr bwMode="auto">
          <a:xfrm>
            <a:off x="471488" y="6075363"/>
            <a:ext cx="547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故    </a:t>
            </a:r>
            <a:r>
              <a:rPr lang="en-US" altLang="zh-CN" sz="3600" i="1">
                <a:solidFill>
                  <a:schemeClr val="bg1"/>
                </a:solidFill>
              </a:rPr>
              <a:t>n Z </a:t>
            </a:r>
            <a:r>
              <a:rPr lang="zh-CN" altLang="en-US" sz="3600">
                <a:solidFill>
                  <a:schemeClr val="bg1"/>
                </a:solidFill>
              </a:rPr>
              <a:t>是</a:t>
            </a:r>
            <a:r>
              <a:rPr lang="zh-CN" altLang="en-US" sz="3600" i="1">
                <a:solidFill>
                  <a:schemeClr val="bg1"/>
                </a:solidFill>
                <a:sym typeface="Symbol" panose="05050102010706020507" pitchFamily="18" charset="2"/>
              </a:rPr>
              <a:t> </a:t>
            </a:r>
            <a:r>
              <a:rPr lang="zh-CN" altLang="en-US" sz="3600">
                <a:solidFill>
                  <a:schemeClr val="bg1"/>
                </a:solidFill>
                <a:sym typeface="Symbol" panose="05050102010706020507" pitchFamily="18" charset="2"/>
              </a:rPr>
              <a:t>的无偏估计量</a:t>
            </a:r>
            <a:r>
              <a:rPr lang="en-US" altLang="zh-CN" sz="3600">
                <a:solidFill>
                  <a:schemeClr val="bg1"/>
                </a:solidFill>
                <a:sym typeface="Symbol" panose="05050102010706020507" pitchFamily="18" charset="2"/>
              </a:rPr>
              <a:t>.</a:t>
            </a:r>
            <a:endParaRPr lang="en-US" altLang="zh-CN" sz="3600">
              <a:solidFill>
                <a:schemeClr val="bg1"/>
              </a:solidFill>
            </a:endParaRPr>
          </a:p>
        </p:txBody>
      </p:sp>
      <p:graphicFrame>
        <p:nvGraphicFramePr>
          <p:cNvPr id="79882" name="Object 10">
            <a:extLst>
              <a:ext uri="{FF2B5EF4-FFF2-40B4-BE49-F238E27FC236}">
                <a16:creationId xmlns:a16="http://schemas.microsoft.com/office/drawing/2014/main" id="{78CF8ED1-4825-454B-8F39-D6E49298E3B0}"/>
              </a:ext>
            </a:extLst>
          </p:cNvPr>
          <p:cNvGraphicFramePr>
            <a:graphicFrameLocks noChangeAspect="1"/>
          </p:cNvGraphicFramePr>
          <p:nvPr/>
        </p:nvGraphicFramePr>
        <p:xfrm>
          <a:off x="1427163" y="1447800"/>
          <a:ext cx="6954837" cy="685800"/>
        </p:xfrm>
        <a:graphic>
          <a:graphicData uri="http://schemas.openxmlformats.org/presentationml/2006/ole">
            <mc:AlternateContent xmlns:mc="http://schemas.openxmlformats.org/markup-compatibility/2006">
              <mc:Choice xmlns:v="urn:schemas-microsoft-com:vml" Requires="v">
                <p:oleObj spid="_x0000_s281799" name="Equation" r:id="rId13" imgW="2361960" imgH="228600" progId="Equation.3">
                  <p:embed/>
                </p:oleObj>
              </mc:Choice>
              <mc:Fallback>
                <p:oleObj name="Equation" r:id="rId13" imgW="2361960" imgH="228600" progId="Equation.3">
                  <p:embed/>
                  <p:pic>
                    <p:nvPicPr>
                      <p:cNvPr id="79882" name="Object 10">
                        <a:extLst>
                          <a:ext uri="{FF2B5EF4-FFF2-40B4-BE49-F238E27FC236}">
                            <a16:creationId xmlns:a16="http://schemas.microsoft.com/office/drawing/2014/main" id="{78CF8ED1-4825-454B-8F39-D6E49298E3B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7163" y="1447800"/>
                        <a:ext cx="69548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3" name="Object 11">
            <a:extLst>
              <a:ext uri="{FF2B5EF4-FFF2-40B4-BE49-F238E27FC236}">
                <a16:creationId xmlns:a16="http://schemas.microsoft.com/office/drawing/2014/main" id="{5709C6B7-2CC9-4FFA-B7B5-97CAAE3CD3DD}"/>
              </a:ext>
            </a:extLst>
          </p:cNvPr>
          <p:cNvGraphicFramePr>
            <a:graphicFrameLocks noChangeAspect="1"/>
          </p:cNvGraphicFramePr>
          <p:nvPr/>
        </p:nvGraphicFramePr>
        <p:xfrm>
          <a:off x="1447800" y="2209800"/>
          <a:ext cx="3581400" cy="1143000"/>
        </p:xfrm>
        <a:graphic>
          <a:graphicData uri="http://schemas.openxmlformats.org/presentationml/2006/ole">
            <mc:AlternateContent xmlns:mc="http://schemas.openxmlformats.org/markup-compatibility/2006">
              <mc:Choice xmlns:v="urn:schemas-microsoft-com:vml" Requires="v">
                <p:oleObj spid="_x0000_s281800" name="Equation" r:id="rId15" imgW="1434960" imgH="431640" progId="Equation.3">
                  <p:embed/>
                </p:oleObj>
              </mc:Choice>
              <mc:Fallback>
                <p:oleObj name="Equation" r:id="rId15" imgW="1434960" imgH="431640" progId="Equation.3">
                  <p:embed/>
                  <p:pic>
                    <p:nvPicPr>
                      <p:cNvPr id="79883" name="Object 11">
                        <a:extLst>
                          <a:ext uri="{FF2B5EF4-FFF2-40B4-BE49-F238E27FC236}">
                            <a16:creationId xmlns:a16="http://schemas.microsoft.com/office/drawing/2014/main" id="{5709C6B7-2CC9-4FFA-B7B5-97CAAE3CD3D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2209800"/>
                        <a:ext cx="3581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4" name="Object 12">
            <a:extLst>
              <a:ext uri="{FF2B5EF4-FFF2-40B4-BE49-F238E27FC236}">
                <a16:creationId xmlns:a16="http://schemas.microsoft.com/office/drawing/2014/main" id="{057E0A9E-A54D-48BE-B170-80F160740D96}"/>
              </a:ext>
            </a:extLst>
          </p:cNvPr>
          <p:cNvGraphicFramePr>
            <a:graphicFrameLocks noChangeAspect="1"/>
          </p:cNvGraphicFramePr>
          <p:nvPr/>
        </p:nvGraphicFramePr>
        <p:xfrm>
          <a:off x="304800" y="762000"/>
          <a:ext cx="7253288" cy="741363"/>
        </p:xfrm>
        <a:graphic>
          <a:graphicData uri="http://schemas.openxmlformats.org/presentationml/2006/ole">
            <mc:AlternateContent xmlns:mc="http://schemas.openxmlformats.org/markup-compatibility/2006">
              <mc:Choice xmlns:v="urn:schemas-microsoft-com:vml" Requires="v">
                <p:oleObj spid="_x0000_s281801" name="Equation" r:id="rId17" imgW="2463480" imgH="228600" progId="Equation.3">
                  <p:embed/>
                </p:oleObj>
              </mc:Choice>
              <mc:Fallback>
                <p:oleObj name="Equation" r:id="rId17" imgW="2463480" imgH="228600" progId="Equation.3">
                  <p:embed/>
                  <p:pic>
                    <p:nvPicPr>
                      <p:cNvPr id="79884" name="Object 12">
                        <a:extLst>
                          <a:ext uri="{FF2B5EF4-FFF2-40B4-BE49-F238E27FC236}">
                            <a16:creationId xmlns:a16="http://schemas.microsoft.com/office/drawing/2014/main" id="{057E0A9E-A54D-48BE-B170-80F160740D9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762000"/>
                        <a:ext cx="7253288"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wipe(up)">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9874"/>
                                        </p:tgtEl>
                                        <p:attrNameLst>
                                          <p:attrName>style.visibility</p:attrName>
                                        </p:attrNameLst>
                                      </p:cBhvr>
                                      <p:to>
                                        <p:strVal val="visible"/>
                                      </p:to>
                                    </p:set>
                                    <p:animEffect transition="in" filter="wipe(up)">
                                      <p:cBhvr>
                                        <p:cTn id="12" dur="500"/>
                                        <p:tgtEl>
                                          <p:spTgt spid="79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84"/>
                                        </p:tgtEl>
                                        <p:attrNameLst>
                                          <p:attrName>style.visibility</p:attrName>
                                        </p:attrNameLst>
                                      </p:cBhvr>
                                      <p:to>
                                        <p:strVal val="visible"/>
                                      </p:to>
                                    </p:set>
                                    <p:animEffect transition="in" filter="wipe(left)">
                                      <p:cBhvr>
                                        <p:cTn id="17" dur="500"/>
                                        <p:tgtEl>
                                          <p:spTgt spid="79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transition="in" filter="wipe(left)">
                                      <p:cBhvr>
                                        <p:cTn id="22" dur="500"/>
                                        <p:tgtEl>
                                          <p:spTgt spid="79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transition="in" filter="wipe(left)">
                                      <p:cBhvr>
                                        <p:cTn id="27" dur="500"/>
                                        <p:tgtEl>
                                          <p:spTgt spid="798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9879"/>
                                        </p:tgtEl>
                                        <p:attrNameLst>
                                          <p:attrName>style.visibility</p:attrName>
                                        </p:attrNameLst>
                                      </p:cBhvr>
                                      <p:to>
                                        <p:strVal val="visible"/>
                                      </p:to>
                                    </p:set>
                                    <p:animEffect transition="in" filter="wipe(left)">
                                      <p:cBhvr>
                                        <p:cTn id="32" dur="500"/>
                                        <p:tgtEl>
                                          <p:spTgt spid="798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9876"/>
                                        </p:tgtEl>
                                        <p:attrNameLst>
                                          <p:attrName>style.visibility</p:attrName>
                                        </p:attrNameLst>
                                      </p:cBhvr>
                                      <p:to>
                                        <p:strVal val="visible"/>
                                      </p:to>
                                    </p:set>
                                    <p:animEffect transition="in" filter="wipe(left)">
                                      <p:cBhvr>
                                        <p:cTn id="37" dur="500"/>
                                        <p:tgtEl>
                                          <p:spTgt spid="798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877"/>
                                        </p:tgtEl>
                                        <p:attrNameLst>
                                          <p:attrName>style.visibility</p:attrName>
                                        </p:attrNameLst>
                                      </p:cBhvr>
                                      <p:to>
                                        <p:strVal val="visible"/>
                                      </p:to>
                                    </p:set>
                                    <p:animEffect transition="in" filter="wipe(left)">
                                      <p:cBhvr>
                                        <p:cTn id="42" dur="500"/>
                                        <p:tgtEl>
                                          <p:spTgt spid="798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9878"/>
                                        </p:tgtEl>
                                        <p:attrNameLst>
                                          <p:attrName>style.visibility</p:attrName>
                                        </p:attrNameLst>
                                      </p:cBhvr>
                                      <p:to>
                                        <p:strVal val="visible"/>
                                      </p:to>
                                    </p:set>
                                    <p:animEffect transition="in" filter="wipe(left)">
                                      <p:cBhvr>
                                        <p:cTn id="47" dur="500"/>
                                        <p:tgtEl>
                                          <p:spTgt spid="798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9880"/>
                                        </p:tgtEl>
                                        <p:attrNameLst>
                                          <p:attrName>style.visibility</p:attrName>
                                        </p:attrNameLst>
                                      </p:cBhvr>
                                      <p:to>
                                        <p:strVal val="visible"/>
                                      </p:to>
                                    </p:set>
                                    <p:animEffect transition="in" filter="wipe(left)">
                                      <p:cBhvr>
                                        <p:cTn id="52" dur="500"/>
                                        <p:tgtEl>
                                          <p:spTgt spid="798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9881"/>
                                        </p:tgtEl>
                                        <p:attrNameLst>
                                          <p:attrName>style.visibility</p:attrName>
                                        </p:attrNameLst>
                                      </p:cBhvr>
                                      <p:to>
                                        <p:strVal val="visible"/>
                                      </p:to>
                                    </p:set>
                                    <p:animEffect transition="in" filter="wipe(left)">
                                      <p:cBhvr>
                                        <p:cTn id="57" dur="500"/>
                                        <p:tgtEl>
                                          <p:spTgt spid="7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7" grpId="0" autoUpdateAnimBg="0"/>
      <p:bldP spid="798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E7697452-E4C4-4B02-B161-9B91DFD244D3}"/>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2C5EE110-7AC1-4714-855A-20B34C83869E}" type="slidenum">
              <a:rPr lang="en-US" altLang="zh-CN" sz="1400">
                <a:solidFill>
                  <a:schemeClr val="bg1"/>
                </a:solidFill>
                <a:ea typeface="宋体" panose="02010600030101010101" pitchFamily="2" charset="-122"/>
              </a:rPr>
              <a:pPr eaLnBrk="1" hangingPunct="1"/>
              <a:t>12</a:t>
            </a:fld>
            <a:endParaRPr lang="en-US" altLang="zh-CN" sz="1400">
              <a:solidFill>
                <a:schemeClr val="bg1"/>
              </a:solidFill>
              <a:ea typeface="宋体" panose="02010600030101010101" pitchFamily="2" charset="-122"/>
            </a:endParaRPr>
          </a:p>
        </p:txBody>
      </p:sp>
      <p:sp>
        <p:nvSpPr>
          <p:cNvPr id="22530" name="Text Box 2">
            <a:extLst>
              <a:ext uri="{FF2B5EF4-FFF2-40B4-BE49-F238E27FC236}">
                <a16:creationId xmlns:a16="http://schemas.microsoft.com/office/drawing/2014/main" id="{4D3D1280-68F3-4CDC-8012-5C3384F37856}"/>
              </a:ext>
            </a:extLst>
          </p:cNvPr>
          <p:cNvSpPr txBox="1">
            <a:spLocks noChangeArrowheads="1"/>
          </p:cNvSpPr>
          <p:nvPr/>
        </p:nvSpPr>
        <p:spPr bwMode="auto">
          <a:xfrm>
            <a:off x="381000" y="411386"/>
            <a:ext cx="1558925"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latin typeface="黑体" panose="02010609060101010101" pitchFamily="49" charset="-122"/>
                <a:ea typeface="黑体" panose="02010609060101010101" pitchFamily="49" charset="-122"/>
              </a:rPr>
              <a:t>例</a:t>
            </a:r>
            <a:r>
              <a:rPr lang="en-US" altLang="zh-CN" sz="3600" b="1" dirty="0">
                <a:solidFill>
                  <a:srgbClr val="C00000"/>
                </a:solidFill>
                <a:latin typeface="黑体" panose="02010609060101010101" pitchFamily="49" charset="-122"/>
                <a:ea typeface="黑体" panose="02010609060101010101" pitchFamily="49" charset="-122"/>
              </a:rPr>
              <a:t>5</a:t>
            </a:r>
            <a:r>
              <a:rPr lang="en-US" altLang="zh-CN" sz="3600" dirty="0">
                <a:solidFill>
                  <a:srgbClr val="C00000"/>
                </a:solidFill>
              </a:rPr>
              <a:t>  </a:t>
            </a:r>
            <a:r>
              <a:rPr lang="zh-CN" altLang="en-US" sz="3600" dirty="0">
                <a:solidFill>
                  <a:srgbClr val="C00000"/>
                </a:solidFill>
              </a:rPr>
              <a:t>设</a:t>
            </a:r>
          </a:p>
        </p:txBody>
      </p:sp>
      <p:graphicFrame>
        <p:nvGraphicFramePr>
          <p:cNvPr id="22531" name="Object 3">
            <a:extLst>
              <a:ext uri="{FF2B5EF4-FFF2-40B4-BE49-F238E27FC236}">
                <a16:creationId xmlns:a16="http://schemas.microsoft.com/office/drawing/2014/main" id="{17BC4C29-BD44-459C-A55E-CA0A92DF9BBF}"/>
              </a:ext>
            </a:extLst>
          </p:cNvPr>
          <p:cNvGraphicFramePr>
            <a:graphicFrameLocks noChangeAspect="1"/>
          </p:cNvGraphicFramePr>
          <p:nvPr>
            <p:extLst>
              <p:ext uri="{D42A27DB-BD31-4B8C-83A1-F6EECF244321}">
                <p14:modId xmlns:p14="http://schemas.microsoft.com/office/powerpoint/2010/main" val="2040263608"/>
              </p:ext>
            </p:extLst>
          </p:nvPr>
        </p:nvGraphicFramePr>
        <p:xfrm>
          <a:off x="1856492" y="425673"/>
          <a:ext cx="2538413" cy="627063"/>
        </p:xfrm>
        <a:graphic>
          <a:graphicData uri="http://schemas.openxmlformats.org/presentationml/2006/ole">
            <mc:AlternateContent xmlns:mc="http://schemas.openxmlformats.org/markup-compatibility/2006">
              <mc:Choice xmlns:v="urn:schemas-microsoft-com:vml" Requires="v">
                <p:oleObj spid="_x0000_s284749" name="公式" r:id="rId3" imgW="1054080" imgH="228600" progId="Equation.3">
                  <p:embed/>
                </p:oleObj>
              </mc:Choice>
              <mc:Fallback>
                <p:oleObj name="公式" r:id="rId3" imgW="1054080" imgH="228600" progId="Equation.3">
                  <p:embed/>
                  <p:pic>
                    <p:nvPicPr>
                      <p:cNvPr id="22531" name="Object 3">
                        <a:extLst>
                          <a:ext uri="{FF2B5EF4-FFF2-40B4-BE49-F238E27FC236}">
                            <a16:creationId xmlns:a16="http://schemas.microsoft.com/office/drawing/2014/main" id="{17BC4C29-BD44-459C-A55E-CA0A92DF9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492" y="425673"/>
                        <a:ext cx="2538413" cy="627063"/>
                      </a:xfrm>
                      <a:prstGeom prst="rect">
                        <a:avLst/>
                      </a:prstGeom>
                      <a:solidFill>
                        <a:schemeClr val="bg1"/>
                      </a:solidFill>
                      <a:ln>
                        <a:noFill/>
                      </a:ln>
                      <a:effectLst/>
                    </p:spPr>
                  </p:pic>
                </p:oleObj>
              </mc:Fallback>
            </mc:AlternateContent>
          </a:graphicData>
        </a:graphic>
      </p:graphicFrame>
      <p:sp>
        <p:nvSpPr>
          <p:cNvPr id="22532" name="Text Box 4">
            <a:extLst>
              <a:ext uri="{FF2B5EF4-FFF2-40B4-BE49-F238E27FC236}">
                <a16:creationId xmlns:a16="http://schemas.microsoft.com/office/drawing/2014/main" id="{0EF8F4AA-B9C0-49BB-A351-3C6911761838}"/>
              </a:ext>
            </a:extLst>
          </p:cNvPr>
          <p:cNvSpPr txBox="1">
            <a:spLocks noChangeArrowheads="1"/>
          </p:cNvSpPr>
          <p:nvPr/>
        </p:nvSpPr>
        <p:spPr bwMode="auto">
          <a:xfrm>
            <a:off x="4343400" y="411386"/>
            <a:ext cx="4578350"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是总体 </a:t>
            </a:r>
            <a:r>
              <a:rPr lang="en-US" altLang="zh-CN" sz="3600" i="1" dirty="0">
                <a:solidFill>
                  <a:srgbClr val="C00000"/>
                </a:solidFill>
              </a:rPr>
              <a:t>X </a:t>
            </a:r>
            <a:r>
              <a:rPr lang="zh-CN" altLang="zh-CN" sz="3600" dirty="0">
                <a:solidFill>
                  <a:srgbClr val="C00000"/>
                </a:solidFill>
              </a:rPr>
              <a:t>的一个样本</a:t>
            </a:r>
            <a:r>
              <a:rPr lang="zh-CN" altLang="en-US" sz="3600" dirty="0">
                <a:solidFill>
                  <a:srgbClr val="C00000"/>
                </a:solidFill>
              </a:rPr>
              <a:t> </a:t>
            </a:r>
            <a:r>
              <a:rPr lang="en-US" altLang="zh-CN" sz="3600" dirty="0">
                <a:solidFill>
                  <a:srgbClr val="C00000"/>
                </a:solidFill>
              </a:rPr>
              <a:t>,</a:t>
            </a:r>
          </a:p>
        </p:txBody>
      </p:sp>
      <p:sp>
        <p:nvSpPr>
          <p:cNvPr id="22533" name="Text Box 5">
            <a:extLst>
              <a:ext uri="{FF2B5EF4-FFF2-40B4-BE49-F238E27FC236}">
                <a16:creationId xmlns:a16="http://schemas.microsoft.com/office/drawing/2014/main" id="{CD6E4314-AD7C-4383-9D3F-051245FEC1F8}"/>
              </a:ext>
            </a:extLst>
          </p:cNvPr>
          <p:cNvSpPr txBox="1">
            <a:spLocks noChangeArrowheads="1"/>
          </p:cNvSpPr>
          <p:nvPr/>
        </p:nvSpPr>
        <p:spPr bwMode="auto">
          <a:xfrm>
            <a:off x="1279525" y="968375"/>
            <a:ext cx="7648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i="1" dirty="0">
                <a:solidFill>
                  <a:srgbClr val="C00000"/>
                </a:solidFill>
              </a:rPr>
              <a:t>X~B</a:t>
            </a:r>
            <a:r>
              <a:rPr lang="en-US" altLang="zh-CN" sz="3600" dirty="0">
                <a:solidFill>
                  <a:srgbClr val="C00000"/>
                </a:solidFill>
              </a:rPr>
              <a:t>(</a:t>
            </a:r>
            <a:r>
              <a:rPr lang="en-US" altLang="zh-CN" sz="3600" i="1" dirty="0">
                <a:solidFill>
                  <a:srgbClr val="C00000"/>
                </a:solidFill>
              </a:rPr>
              <a:t>n</a:t>
            </a:r>
            <a:r>
              <a:rPr lang="en-US" altLang="zh-CN" sz="3600" dirty="0">
                <a:solidFill>
                  <a:srgbClr val="C00000"/>
                </a:solidFill>
              </a:rPr>
              <a:t> </a:t>
            </a:r>
            <a:r>
              <a:rPr lang="en-US" altLang="zh-CN" sz="3600" i="1" dirty="0">
                <a:solidFill>
                  <a:srgbClr val="C00000"/>
                </a:solidFill>
              </a:rPr>
              <a:t>, p</a:t>
            </a:r>
            <a:r>
              <a:rPr lang="en-US" altLang="zh-CN" sz="3600" dirty="0">
                <a:solidFill>
                  <a:srgbClr val="C00000"/>
                </a:solidFill>
              </a:rPr>
              <a:t>)  </a:t>
            </a:r>
            <a:r>
              <a:rPr lang="en-US" altLang="zh-CN" sz="3600" i="1" dirty="0">
                <a:solidFill>
                  <a:srgbClr val="C00000"/>
                </a:solidFill>
              </a:rPr>
              <a:t>n</a:t>
            </a:r>
            <a:r>
              <a:rPr lang="en-US" altLang="zh-CN" sz="3600" dirty="0">
                <a:solidFill>
                  <a:srgbClr val="C00000"/>
                </a:solidFill>
              </a:rPr>
              <a:t> &gt; 1 , </a:t>
            </a:r>
            <a:r>
              <a:rPr lang="zh-CN" altLang="en-US" sz="3600" dirty="0">
                <a:solidFill>
                  <a:srgbClr val="C00000"/>
                </a:solidFill>
              </a:rPr>
              <a:t>求 </a:t>
            </a:r>
            <a:r>
              <a:rPr lang="en-US" altLang="zh-CN" sz="3600" i="1" dirty="0">
                <a:solidFill>
                  <a:srgbClr val="C00000"/>
                </a:solidFill>
              </a:rPr>
              <a:t>p </a:t>
            </a:r>
            <a:r>
              <a:rPr lang="en-US" altLang="zh-CN" sz="3600" baseline="30000" dirty="0">
                <a:solidFill>
                  <a:srgbClr val="C00000"/>
                </a:solidFill>
              </a:rPr>
              <a:t>2</a:t>
            </a:r>
            <a:r>
              <a:rPr lang="en-US" altLang="zh-CN" sz="3600" i="1" dirty="0">
                <a:solidFill>
                  <a:srgbClr val="C00000"/>
                </a:solidFill>
              </a:rPr>
              <a:t> </a:t>
            </a:r>
            <a:r>
              <a:rPr lang="zh-CN" altLang="en-US" sz="3600" dirty="0">
                <a:solidFill>
                  <a:srgbClr val="C00000"/>
                </a:solidFill>
              </a:rPr>
              <a:t>的无偏估计量</a:t>
            </a:r>
            <a:r>
              <a:rPr lang="en-US" altLang="zh-CN" sz="3600" dirty="0">
                <a:solidFill>
                  <a:srgbClr val="C00000"/>
                </a:solidFill>
              </a:rPr>
              <a:t>.</a:t>
            </a:r>
          </a:p>
        </p:txBody>
      </p:sp>
      <p:sp>
        <p:nvSpPr>
          <p:cNvPr id="22534" name="Text Box 6">
            <a:extLst>
              <a:ext uri="{FF2B5EF4-FFF2-40B4-BE49-F238E27FC236}">
                <a16:creationId xmlns:a16="http://schemas.microsoft.com/office/drawing/2014/main" id="{7CA09F20-CC33-48C5-88CB-4F24574E442D}"/>
              </a:ext>
            </a:extLst>
          </p:cNvPr>
          <p:cNvSpPr txBox="1">
            <a:spLocks noChangeArrowheads="1"/>
          </p:cNvSpPr>
          <p:nvPr/>
        </p:nvSpPr>
        <p:spPr bwMode="auto">
          <a:xfrm>
            <a:off x="304800" y="1752600"/>
            <a:ext cx="83978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b="1" dirty="0">
                <a:solidFill>
                  <a:srgbClr val="C00000"/>
                </a:solidFill>
                <a:latin typeface="黑体" panose="02010609060101010101" pitchFamily="49" charset="-122"/>
                <a:ea typeface="黑体" panose="02010609060101010101" pitchFamily="49" charset="-122"/>
              </a:rPr>
              <a:t> </a:t>
            </a:r>
            <a:r>
              <a:rPr lang="zh-CN" altLang="en-US" sz="3600" b="1" dirty="0">
                <a:solidFill>
                  <a:srgbClr val="C00000"/>
                </a:solidFill>
                <a:latin typeface="黑体" panose="02010609060101010101" pitchFamily="49" charset="-122"/>
                <a:ea typeface="黑体" panose="02010609060101010101" pitchFamily="49" charset="-122"/>
              </a:rPr>
              <a:t>解</a:t>
            </a:r>
            <a:r>
              <a:rPr lang="zh-CN" altLang="en-US" sz="3600" dirty="0">
                <a:solidFill>
                  <a:srgbClr val="C00000"/>
                </a:solidFill>
              </a:rPr>
              <a:t>   由于子样矩是母体矩的无偏估计量以及数学期望的线性性质</a:t>
            </a:r>
            <a:r>
              <a:rPr lang="en-US" altLang="zh-CN" sz="3600" dirty="0">
                <a:solidFill>
                  <a:srgbClr val="C00000"/>
                </a:solidFill>
              </a:rPr>
              <a:t>,   </a:t>
            </a:r>
            <a:r>
              <a:rPr lang="zh-CN" altLang="en-US" sz="3600" dirty="0">
                <a:solidFill>
                  <a:srgbClr val="C00000"/>
                </a:solidFill>
              </a:rPr>
              <a:t>只要将未知参数表示成母体矩的线性函数</a:t>
            </a:r>
            <a:r>
              <a:rPr lang="en-US" altLang="zh-CN" sz="3600" dirty="0">
                <a:solidFill>
                  <a:srgbClr val="C00000"/>
                </a:solidFill>
              </a:rPr>
              <a:t>, </a:t>
            </a:r>
            <a:r>
              <a:rPr lang="zh-CN" altLang="en-US" sz="3600" dirty="0">
                <a:solidFill>
                  <a:srgbClr val="C00000"/>
                </a:solidFill>
              </a:rPr>
              <a:t>然后用子样矩作为母体矩的估计量</a:t>
            </a:r>
            <a:r>
              <a:rPr lang="en-US" altLang="zh-CN" sz="3600" dirty="0">
                <a:solidFill>
                  <a:srgbClr val="C00000"/>
                </a:solidFill>
              </a:rPr>
              <a:t>, </a:t>
            </a:r>
            <a:r>
              <a:rPr lang="zh-CN" altLang="en-US" sz="3600" dirty="0">
                <a:solidFill>
                  <a:srgbClr val="C00000"/>
                </a:solidFill>
              </a:rPr>
              <a:t>这样得到的未知参数的估计量即为无偏估计量</a:t>
            </a:r>
            <a:r>
              <a:rPr lang="en-US" altLang="zh-CN" sz="3600" dirty="0">
                <a:solidFill>
                  <a:srgbClr val="C00000"/>
                </a:solidFill>
              </a:rPr>
              <a:t>. </a:t>
            </a:r>
          </a:p>
        </p:txBody>
      </p:sp>
      <mc:AlternateContent xmlns:mc="http://schemas.openxmlformats.org/markup-compatibility/2006">
        <mc:Choice xmlns:a14="http://schemas.microsoft.com/office/drawing/2010/main" Requires="a14">
          <p:sp>
            <p:nvSpPr>
              <p:cNvPr id="22535" name="Object 7">
                <a:extLst>
                  <a:ext uri="{FF2B5EF4-FFF2-40B4-BE49-F238E27FC236}">
                    <a16:creationId xmlns:a16="http://schemas.microsoft.com/office/drawing/2014/main" id="{E9461C5A-36C5-4AC1-818C-7F0BE42E6AC7}"/>
                  </a:ext>
                </a:extLst>
              </p:cNvPr>
              <p:cNvSpPr txBox="1"/>
              <p:nvPr/>
            </p:nvSpPr>
            <p:spPr bwMode="auto">
              <a:xfrm>
                <a:off x="1676400" y="4592638"/>
                <a:ext cx="3903712" cy="7413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en-US" altLang="zh-CN" sz="3200" i="1">
                          <a:solidFill>
                            <a:srgbClr val="000000"/>
                          </a:solidFill>
                          <a:latin typeface="Cambria Math" panose="02040503050406030204" pitchFamily="18" charset="0"/>
                        </a:rPr>
                        <m:t>E</m:t>
                      </m:r>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𝑋</m:t>
                          </m:r>
                        </m:e>
                      </m:acc>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𝐸</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𝑋</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𝑛𝑝</m:t>
                      </m:r>
                    </m:oMath>
                  </m:oMathPara>
                </a14:m>
                <a:endParaRPr lang="zh-CN" altLang="en-US" sz="3200" dirty="0"/>
              </a:p>
            </p:txBody>
          </p:sp>
        </mc:Choice>
        <mc:Fallback>
          <p:sp>
            <p:nvSpPr>
              <p:cNvPr id="22535" name="Object 7">
                <a:extLst>
                  <a:ext uri="{FF2B5EF4-FFF2-40B4-BE49-F238E27FC236}">
                    <a16:creationId xmlns:a16="http://schemas.microsoft.com/office/drawing/2014/main" id="{E9461C5A-36C5-4AC1-818C-7F0BE42E6AC7}"/>
                  </a:ext>
                </a:extLst>
              </p:cNvPr>
              <p:cNvSpPr txBox="1">
                <a:spLocks noRot="1" noChangeAspect="1" noMove="1" noResize="1" noEditPoints="1" noAdjustHandles="1" noChangeArrowheads="1" noChangeShapeType="1" noTextEdit="1"/>
              </p:cNvSpPr>
              <p:nvPr/>
            </p:nvSpPr>
            <p:spPr bwMode="auto">
              <a:xfrm>
                <a:off x="1676400" y="4592638"/>
                <a:ext cx="3903712" cy="741362"/>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22536" name="Text Box 8">
            <a:extLst>
              <a:ext uri="{FF2B5EF4-FFF2-40B4-BE49-F238E27FC236}">
                <a16:creationId xmlns:a16="http://schemas.microsoft.com/office/drawing/2014/main" id="{EED2C789-E8AC-44F3-8151-EFBCAEBA8830}"/>
              </a:ext>
            </a:extLst>
          </p:cNvPr>
          <p:cNvSpPr txBox="1">
            <a:spLocks noChangeArrowheads="1"/>
          </p:cNvSpPr>
          <p:nvPr/>
        </p:nvSpPr>
        <p:spPr bwMode="auto">
          <a:xfrm>
            <a:off x="762000" y="46164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令</a:t>
            </a:r>
          </a:p>
        </p:txBody>
      </p:sp>
      <mc:AlternateContent xmlns:mc="http://schemas.openxmlformats.org/markup-compatibility/2006">
        <mc:Choice xmlns:a14="http://schemas.microsoft.com/office/drawing/2010/main" Requires="a14">
          <p:sp>
            <p:nvSpPr>
              <p:cNvPr id="22544" name="Object 16">
                <a:extLst>
                  <a:ext uri="{FF2B5EF4-FFF2-40B4-BE49-F238E27FC236}">
                    <a16:creationId xmlns:a16="http://schemas.microsoft.com/office/drawing/2014/main" id="{5A580100-18A6-4D40-B9E3-1C9A9506D8B3}"/>
                  </a:ext>
                </a:extLst>
              </p:cNvPr>
              <p:cNvSpPr txBox="1"/>
              <p:nvPr/>
            </p:nvSpPr>
            <p:spPr bwMode="auto">
              <a:xfrm>
                <a:off x="503040" y="5158834"/>
                <a:ext cx="8640960" cy="12954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en-US" altLang="zh-CN" sz="3200" i="1">
                          <a:solidFill>
                            <a:srgbClr val="000000"/>
                          </a:solidFill>
                          <a:latin typeface="Cambria Math" panose="02040503050406030204" pitchFamily="18" charset="0"/>
                        </a:rPr>
                        <m:t>E</m:t>
                      </m:r>
                      <m:r>
                        <a:rPr lang="zh-CN" altLang="en-US" sz="3200" i="1">
                          <a:solidFill>
                            <a:srgbClr val="000000"/>
                          </a:solidFill>
                          <a:latin typeface="Cambria Math" panose="02040503050406030204" pitchFamily="18" charset="0"/>
                        </a:rPr>
                        <m:t>（</m:t>
                      </m:r>
                      <m:f>
                        <m:fPr>
                          <m:ctrlPr>
                            <a:rPr lang="zh-CN" altLang="en-US" sz="3200" i="1">
                              <a:solidFill>
                                <a:srgbClr val="000000"/>
                              </a:solidFill>
                              <a:latin typeface="Cambria Math" panose="02040503050406030204" pitchFamily="18" charset="0"/>
                            </a:rPr>
                          </m:ctrlPr>
                        </m:fPr>
                        <m:num>
                          <m:r>
                            <a:rPr lang="zh-CN" altLang="en-US" sz="3200" i="1">
                              <a:solidFill>
                                <a:srgbClr val="000000"/>
                              </a:solidFill>
                              <a:latin typeface="Cambria Math" panose="02040503050406030204" pitchFamily="18" charset="0"/>
                            </a:rPr>
                            <m:t>1</m:t>
                          </m:r>
                        </m:num>
                        <m:den>
                          <m:r>
                            <a:rPr lang="zh-CN" altLang="en-US" sz="3200" i="1">
                              <a:solidFill>
                                <a:srgbClr val="000000"/>
                              </a:solidFill>
                              <a:latin typeface="Cambria Math" panose="02040503050406030204" pitchFamily="18" charset="0"/>
                            </a:rPr>
                            <m:t>𝑚</m:t>
                          </m:r>
                        </m:den>
                      </m:f>
                      <m:nary>
                        <m:naryPr>
                          <m:chr m:val="∑"/>
                          <m:ctrlPr>
                            <a:rPr lang="zh-CN" altLang="en-US" sz="3200" i="1">
                              <a:solidFill>
                                <a:srgbClr val="000000"/>
                              </a:solidFill>
                              <a:latin typeface="Cambria Math" panose="02040503050406030204" pitchFamily="18" charset="0"/>
                            </a:rPr>
                          </m:ctrlPr>
                        </m:naryPr>
                        <m:sub>
                          <m:r>
                            <a:rPr lang="zh-CN" altLang="en-US" sz="3200" i="1">
                              <a:solidFill>
                                <a:srgbClr val="000000"/>
                              </a:solidFill>
                              <a:latin typeface="Cambria Math" panose="02040503050406030204" pitchFamily="18" charset="0"/>
                            </a:rPr>
                            <m:t>𝑖</m:t>
                          </m:r>
                          <m:r>
                            <a:rPr lang="zh-CN" altLang="en-US" sz="3200" i="1">
                              <a:solidFill>
                                <a:srgbClr val="000000"/>
                              </a:solidFill>
                              <a:latin typeface="Cambria Math" panose="02040503050406030204" pitchFamily="18" charset="0"/>
                            </a:rPr>
                            <m:t>=1</m:t>
                          </m:r>
                        </m:sub>
                        <m:sup>
                          <m:r>
                            <a:rPr lang="zh-CN" altLang="en-US" sz="3200" i="1">
                              <a:solidFill>
                                <a:srgbClr val="000000"/>
                              </a:solidFill>
                              <a:latin typeface="Cambria Math" panose="02040503050406030204" pitchFamily="18" charset="0"/>
                            </a:rPr>
                            <m:t>𝑚</m:t>
                          </m:r>
                        </m:sup>
                        <m:e>
                          <m:sSubSup>
                            <m:sSubSupPr>
                              <m:ctrlPr>
                                <a:rPr lang="zh-CN" altLang="en-US" sz="3200" i="1">
                                  <a:solidFill>
                                    <a:srgbClr val="000000"/>
                                  </a:solidFill>
                                  <a:latin typeface="Cambria Math" panose="02040503050406030204" pitchFamily="18" charset="0"/>
                                </a:rPr>
                              </m:ctrlPr>
                            </m:sSubSupPr>
                            <m:e>
                              <m:r>
                                <a:rPr lang="zh-CN" altLang="en-US" sz="3200" i="1">
                                  <a:solidFill>
                                    <a:srgbClr val="000000"/>
                                  </a:solidFill>
                                  <a:latin typeface="Cambria Math" panose="02040503050406030204" pitchFamily="18" charset="0"/>
                                </a:rPr>
                                <m:t>𝑋</m:t>
                              </m:r>
                            </m:e>
                            <m:sub>
                              <m:r>
                                <a:rPr lang="zh-CN" altLang="en-US" sz="3200" i="1">
                                  <a:solidFill>
                                    <a:srgbClr val="000000"/>
                                  </a:solidFill>
                                  <a:latin typeface="Cambria Math" panose="02040503050406030204" pitchFamily="18" charset="0"/>
                                </a:rPr>
                                <m:t>𝑖</m:t>
                              </m:r>
                            </m:sub>
                            <m:sup>
                              <m:r>
                                <a:rPr lang="zh-CN" altLang="en-US" sz="3200" i="1">
                                  <a:solidFill>
                                    <a:srgbClr val="000000"/>
                                  </a:solidFill>
                                  <a:latin typeface="Cambria Math" panose="02040503050406030204" pitchFamily="18" charset="0"/>
                                </a:rPr>
                                <m:t>2</m:t>
                              </m:r>
                            </m:sup>
                          </m:sSubSup>
                        </m:e>
                      </m:nary>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𝐸</m:t>
                      </m:r>
                      <m:r>
                        <a:rPr lang="zh-CN" altLang="en-US" sz="3200" i="1">
                          <a:solidFill>
                            <a:srgbClr val="000000"/>
                          </a:solidFill>
                          <a:latin typeface="Cambria Math" panose="02040503050406030204" pitchFamily="18" charset="0"/>
                        </a:rPr>
                        <m:t>(</m:t>
                      </m:r>
                      <m:sSup>
                        <m:sSupPr>
                          <m:ctrlPr>
                            <a:rPr lang="zh-CN" altLang="en-US" sz="3200" i="1">
                              <a:solidFill>
                                <a:srgbClr val="000000"/>
                              </a:solidFill>
                              <a:latin typeface="Cambria Math" panose="02040503050406030204" pitchFamily="18" charset="0"/>
                            </a:rPr>
                          </m:ctrlPr>
                        </m:sSupPr>
                        <m:e>
                          <m:r>
                            <a:rPr lang="zh-CN" altLang="en-US" sz="3200" i="1">
                              <a:solidFill>
                                <a:srgbClr val="000000"/>
                              </a:solidFill>
                              <a:latin typeface="Cambria Math" panose="02040503050406030204" pitchFamily="18" charset="0"/>
                            </a:rPr>
                            <m:t>𝑋</m:t>
                          </m:r>
                        </m:e>
                        <m:sup>
                          <m:r>
                            <a:rPr lang="zh-CN" altLang="en-US" sz="3200" i="1">
                              <a:solidFill>
                                <a:srgbClr val="000000"/>
                              </a:solidFill>
                              <a:latin typeface="Cambria Math" panose="02040503050406030204" pitchFamily="18" charset="0"/>
                            </a:rPr>
                            <m:t>2</m:t>
                          </m:r>
                        </m:sup>
                      </m:sSup>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𝑛𝑝</m:t>
                      </m:r>
                      <m:sSup>
                        <m:sSupPr>
                          <m:ctrlPr>
                            <a:rPr lang="zh-CN" altLang="en-US" sz="3200" i="1">
                              <a:solidFill>
                                <a:srgbClr val="000000"/>
                              </a:solidFill>
                              <a:latin typeface="Cambria Math" panose="02040503050406030204" pitchFamily="18" charset="0"/>
                            </a:rPr>
                          </m:ctrlPr>
                        </m:sSupPr>
                        <m:e>
                          <m:r>
                            <a:rPr lang="zh-CN" altLang="en-US" sz="3200" i="1">
                              <a:solidFill>
                                <a:srgbClr val="000000"/>
                              </a:solidFill>
                              <a:latin typeface="Cambria Math" panose="02040503050406030204" pitchFamily="18" charset="0"/>
                            </a:rPr>
                            <m:t>)</m:t>
                          </m:r>
                        </m:e>
                        <m:sup>
                          <m:r>
                            <a:rPr lang="zh-CN" altLang="en-US" sz="3200" i="1">
                              <a:solidFill>
                                <a:srgbClr val="000000"/>
                              </a:solidFill>
                              <a:latin typeface="Cambria Math" panose="02040503050406030204" pitchFamily="18" charset="0"/>
                            </a:rPr>
                            <m:t>2</m:t>
                          </m:r>
                        </m:sup>
                      </m:sSup>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𝑛𝑝</m:t>
                      </m:r>
                      <m:r>
                        <a:rPr lang="zh-CN" altLang="en-US" sz="3200" i="1">
                          <a:solidFill>
                            <a:srgbClr val="000000"/>
                          </a:solidFill>
                          <a:latin typeface="Cambria Math" panose="02040503050406030204" pitchFamily="18" charset="0"/>
                        </a:rPr>
                        <m:t>(1−</m:t>
                      </m:r>
                      <m:r>
                        <a:rPr lang="zh-CN" altLang="en-US" sz="3200" i="1">
                          <a:solidFill>
                            <a:srgbClr val="000000"/>
                          </a:solidFill>
                          <a:latin typeface="Cambria Math" panose="02040503050406030204" pitchFamily="18" charset="0"/>
                        </a:rPr>
                        <m:t>𝑝</m:t>
                      </m:r>
                      <m:r>
                        <a:rPr lang="zh-CN" altLang="en-US" sz="3200" i="1">
                          <a:solidFill>
                            <a:srgbClr val="000000"/>
                          </a:solidFill>
                          <a:latin typeface="Cambria Math" panose="02040503050406030204" pitchFamily="18" charset="0"/>
                        </a:rPr>
                        <m:t>)</m:t>
                      </m:r>
                    </m:oMath>
                  </m:oMathPara>
                </a14:m>
                <a:endParaRPr lang="zh-CN" altLang="en-US" sz="3200" dirty="0"/>
              </a:p>
            </p:txBody>
          </p:sp>
        </mc:Choice>
        <mc:Fallback>
          <p:sp>
            <p:nvSpPr>
              <p:cNvPr id="22544" name="Object 16">
                <a:extLst>
                  <a:ext uri="{FF2B5EF4-FFF2-40B4-BE49-F238E27FC236}">
                    <a16:creationId xmlns:a16="http://schemas.microsoft.com/office/drawing/2014/main" id="{5A580100-18A6-4D40-B9E3-1C9A9506D8B3}"/>
                  </a:ext>
                </a:extLst>
              </p:cNvPr>
              <p:cNvSpPr txBox="1">
                <a:spLocks noRot="1" noChangeAspect="1" noMove="1" noResize="1" noEditPoints="1" noAdjustHandles="1" noChangeArrowheads="1" noChangeShapeType="1" noTextEdit="1"/>
              </p:cNvSpPr>
              <p:nvPr/>
            </p:nvSpPr>
            <p:spPr bwMode="auto">
              <a:xfrm>
                <a:off x="503040" y="5158834"/>
                <a:ext cx="8640960" cy="1295400"/>
              </a:xfrm>
              <a:prstGeom prst="rect">
                <a:avLst/>
              </a:prstGeom>
              <a:blipFill>
                <a:blip r:embed="rId6"/>
                <a:stretch>
                  <a:fillRect b="-7042"/>
                </a:stretch>
              </a:blipFill>
              <a:ln>
                <a:noFill/>
              </a:ln>
              <a:effectLst/>
            </p:spPr>
            <p:txBody>
              <a:bodyPr/>
              <a:lstStyle/>
              <a:p>
                <a:r>
                  <a:rPr lang="zh-CN" altLang="en-US">
                    <a:noFill/>
                  </a:rPr>
                  <a:t> </a:t>
                </a:r>
              </a:p>
            </p:txBody>
          </p:sp>
        </mc:Fallback>
      </mc:AlternateContent>
      <p:sp>
        <p:nvSpPr>
          <p:cNvPr id="10251" name="Rectangle 17">
            <a:extLst>
              <a:ext uri="{FF2B5EF4-FFF2-40B4-BE49-F238E27FC236}">
                <a16:creationId xmlns:a16="http://schemas.microsoft.com/office/drawing/2014/main" id="{1A655B81-F1C8-4CEB-B873-B06955914798}"/>
              </a:ext>
            </a:extLst>
          </p:cNvPr>
          <p:cNvSpPr>
            <a:spLocks noGrp="1" noChangeArrowheads="1"/>
          </p:cNvSpPr>
          <p:nvPr>
            <p:ph type="title" idx="4294967295"/>
          </p:nvPr>
        </p:nvSpPr>
        <p:spPr bwMode="auto">
          <a:xfrm>
            <a:off x="685800" y="-31242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solidFill>
                  <a:srgbClr val="66FFFF"/>
                </a:solidFill>
                <a:latin typeface="宋体" panose="02010600030101010101" pitchFamily="2" charset="-122"/>
              </a:rPr>
              <a:t>例</a:t>
            </a:r>
            <a:r>
              <a:rPr lang="en-US" altLang="zh-CN" sz="3200">
                <a:solidFill>
                  <a:srgbClr val="66FFFF"/>
                </a:solidFill>
                <a:latin typeface="宋体" panose="02010600030101010101" pitchFamily="2" charset="-122"/>
              </a:rPr>
              <a:t>5</a:t>
            </a:r>
            <a:endParaRPr lang="en-US" altLang="zh-CN" sz="3200">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up)">
                                      <p:cBhvr>
                                        <p:cTn id="7" dur="500"/>
                                        <p:tgtEl>
                                          <p:spTgt spid="2253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wipe(up)">
                                      <p:cBhvr>
                                        <p:cTn id="11" dur="500"/>
                                        <p:tgtEl>
                                          <p:spTgt spid="2253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2000"/>
                                  </p:stCondLst>
                                  <p:childTnLst>
                                    <p:set>
                                      <p:cBhvr>
                                        <p:cTn id="14" dur="1" fill="hold">
                                          <p:stCondLst>
                                            <p:cond delay="0"/>
                                          </p:stCondLst>
                                        </p:cTn>
                                        <p:tgtEl>
                                          <p:spTgt spid="22532"/>
                                        </p:tgtEl>
                                        <p:attrNameLst>
                                          <p:attrName>style.visibility</p:attrName>
                                        </p:attrNameLst>
                                      </p:cBhvr>
                                      <p:to>
                                        <p:strVal val="visible"/>
                                      </p:to>
                                    </p:set>
                                    <p:animEffect transition="in" filter="wipe(left)">
                                      <p:cBhvr>
                                        <p:cTn id="15" dur="500"/>
                                        <p:tgtEl>
                                          <p:spTgt spid="22532"/>
                                        </p:tgtEl>
                                      </p:cBhvr>
                                    </p:animEffect>
                                  </p:childTnLst>
                                </p:cTn>
                              </p:par>
                            </p:childTnLst>
                          </p:cTn>
                        </p:par>
                        <p:par>
                          <p:cTn id="16" fill="hold" nodeType="afterGroup">
                            <p:stCondLst>
                              <p:cond delay="3500"/>
                            </p:stCondLst>
                            <p:childTnLst>
                              <p:par>
                                <p:cTn id="17" presetID="22" presetClass="entr" presetSubtype="1" fill="hold" grpId="0" nodeType="afterEffect">
                                  <p:stCondLst>
                                    <p:cond delay="3000"/>
                                  </p:stCondLst>
                                  <p:childTnLst>
                                    <p:set>
                                      <p:cBhvr>
                                        <p:cTn id="18" dur="1" fill="hold">
                                          <p:stCondLst>
                                            <p:cond delay="0"/>
                                          </p:stCondLst>
                                        </p:cTn>
                                        <p:tgtEl>
                                          <p:spTgt spid="22533"/>
                                        </p:tgtEl>
                                        <p:attrNameLst>
                                          <p:attrName>style.visibility</p:attrName>
                                        </p:attrNameLst>
                                      </p:cBhvr>
                                      <p:to>
                                        <p:strVal val="visible"/>
                                      </p:to>
                                    </p:set>
                                    <p:animEffect transition="in" filter="wipe(up)">
                                      <p:cBhvr>
                                        <p:cTn id="19" dur="500"/>
                                        <p:tgtEl>
                                          <p:spTgt spid="22533"/>
                                        </p:tgtEl>
                                      </p:cBhvr>
                                    </p:animEffect>
                                  </p:childTnLst>
                                </p:cTn>
                              </p:par>
                            </p:childTnLst>
                          </p:cTn>
                        </p:par>
                        <p:par>
                          <p:cTn id="20" fill="hold" nodeType="afterGroup">
                            <p:stCondLst>
                              <p:cond delay="7000"/>
                            </p:stCondLst>
                            <p:childTnLst>
                              <p:par>
                                <p:cTn id="21" presetID="22" presetClass="entr" presetSubtype="1" fill="hold" grpId="0" nodeType="afterEffect">
                                  <p:stCondLst>
                                    <p:cond delay="5000"/>
                                  </p:stCondLst>
                                  <p:childTnLst>
                                    <p:set>
                                      <p:cBhvr>
                                        <p:cTn id="22" dur="1" fill="hold">
                                          <p:stCondLst>
                                            <p:cond delay="0"/>
                                          </p:stCondLst>
                                        </p:cTn>
                                        <p:tgtEl>
                                          <p:spTgt spid="22534"/>
                                        </p:tgtEl>
                                        <p:attrNameLst>
                                          <p:attrName>style.visibility</p:attrName>
                                        </p:attrNameLst>
                                      </p:cBhvr>
                                      <p:to>
                                        <p:strVal val="visible"/>
                                      </p:to>
                                    </p:set>
                                    <p:animEffect transition="in" filter="wipe(up)">
                                      <p:cBhvr>
                                        <p:cTn id="23" dur="500"/>
                                        <p:tgtEl>
                                          <p:spTgt spid="22534"/>
                                        </p:tgtEl>
                                      </p:cBhvr>
                                    </p:animEffect>
                                  </p:childTnLst>
                                </p:cTn>
                              </p:par>
                            </p:childTnLst>
                          </p:cTn>
                        </p:par>
                        <p:par>
                          <p:cTn id="24" fill="hold" nodeType="afterGroup">
                            <p:stCondLst>
                              <p:cond delay="12500"/>
                            </p:stCondLst>
                            <p:childTnLst>
                              <p:par>
                                <p:cTn id="25" presetID="22" presetClass="entr" presetSubtype="1" fill="hold" grpId="0" nodeType="afterEffect">
                                  <p:stCondLst>
                                    <p:cond delay="8000"/>
                                  </p:stCondLst>
                                  <p:childTnLst>
                                    <p:set>
                                      <p:cBhvr>
                                        <p:cTn id="26" dur="1" fill="hold">
                                          <p:stCondLst>
                                            <p:cond delay="0"/>
                                          </p:stCondLst>
                                        </p:cTn>
                                        <p:tgtEl>
                                          <p:spTgt spid="22536"/>
                                        </p:tgtEl>
                                        <p:attrNameLst>
                                          <p:attrName>style.visibility</p:attrName>
                                        </p:attrNameLst>
                                      </p:cBhvr>
                                      <p:to>
                                        <p:strVal val="visible"/>
                                      </p:to>
                                    </p:set>
                                    <p:animEffect transition="in" filter="wipe(up)">
                                      <p:cBhvr>
                                        <p:cTn id="27"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2" grpId="0" animBg="1" autoUpdateAnimBg="0"/>
      <p:bldP spid="22533" grpId="0" autoUpdateAnimBg="0"/>
      <p:bldP spid="22534" grpId="0" autoUpdateAnimBg="0"/>
      <p:bldP spid="225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450FE9E7-303B-44FD-9ADC-7E430EEB74E2}"/>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ED993E89-E4AF-4B7D-B89D-9D2D13D24401}" type="slidenum">
              <a:rPr lang="en-US" altLang="zh-CN" sz="1400">
                <a:solidFill>
                  <a:schemeClr val="bg1"/>
                </a:solidFill>
                <a:ea typeface="宋体" panose="02010600030101010101" pitchFamily="2" charset="-122"/>
              </a:rPr>
              <a:pPr eaLnBrk="1" hangingPunct="1"/>
              <a:t>13</a:t>
            </a:fld>
            <a:endParaRPr lang="en-US" altLang="zh-CN" sz="1400">
              <a:solidFill>
                <a:schemeClr val="bg1"/>
              </a:solidFill>
              <a:ea typeface="宋体" panose="02010600030101010101" pitchFamily="2" charset="-122"/>
            </a:endParaRPr>
          </a:p>
        </p:txBody>
      </p:sp>
      <p:graphicFrame>
        <p:nvGraphicFramePr>
          <p:cNvPr id="23554" name="Object 2">
            <a:extLst>
              <a:ext uri="{FF2B5EF4-FFF2-40B4-BE49-F238E27FC236}">
                <a16:creationId xmlns:a16="http://schemas.microsoft.com/office/drawing/2014/main" id="{A4D1AF9F-D3E9-4831-9847-229E8C4D4D10}"/>
              </a:ext>
            </a:extLst>
          </p:cNvPr>
          <p:cNvGraphicFramePr>
            <a:graphicFrameLocks noChangeAspect="1"/>
          </p:cNvGraphicFramePr>
          <p:nvPr/>
        </p:nvGraphicFramePr>
        <p:xfrm>
          <a:off x="1676400" y="2895600"/>
          <a:ext cx="4876800" cy="1219200"/>
        </p:xfrm>
        <a:graphic>
          <a:graphicData uri="http://schemas.openxmlformats.org/presentationml/2006/ole">
            <mc:AlternateContent xmlns:mc="http://schemas.openxmlformats.org/markup-compatibility/2006">
              <mc:Choice xmlns:v="urn:schemas-microsoft-com:vml" Requires="v">
                <p:oleObj spid="_x0000_s285773" name="Equation" r:id="rId3" imgW="3822480" imgH="927000" progId="Equation.3">
                  <p:embed/>
                </p:oleObj>
              </mc:Choice>
              <mc:Fallback>
                <p:oleObj name="Equation" r:id="rId3" imgW="3822480" imgH="927000" progId="Equation.3">
                  <p:embed/>
                  <p:pic>
                    <p:nvPicPr>
                      <p:cNvPr id="23554" name="Object 2">
                        <a:extLst>
                          <a:ext uri="{FF2B5EF4-FFF2-40B4-BE49-F238E27FC236}">
                            <a16:creationId xmlns:a16="http://schemas.microsoft.com/office/drawing/2014/main" id="{A4D1AF9F-D3E9-4831-9847-229E8C4D4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95600"/>
                        <a:ext cx="4876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Text Box 3">
            <a:extLst>
              <a:ext uri="{FF2B5EF4-FFF2-40B4-BE49-F238E27FC236}">
                <a16:creationId xmlns:a16="http://schemas.microsoft.com/office/drawing/2014/main" id="{E7967AFC-8E7E-4128-895E-F40CC60E4928}"/>
              </a:ext>
            </a:extLst>
          </p:cNvPr>
          <p:cNvSpPr txBox="1">
            <a:spLocks noChangeArrowheads="1"/>
          </p:cNvSpPr>
          <p:nvPr/>
        </p:nvSpPr>
        <p:spPr bwMode="auto">
          <a:xfrm>
            <a:off x="609600" y="1949450"/>
            <a:ext cx="513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因此</a:t>
            </a:r>
            <a:r>
              <a:rPr lang="en-US" altLang="zh-CN" sz="3600" dirty="0">
                <a:solidFill>
                  <a:srgbClr val="C00000"/>
                </a:solidFill>
              </a:rPr>
              <a:t>, </a:t>
            </a:r>
            <a:r>
              <a:rPr lang="en-US" altLang="zh-CN" sz="3600" i="1" dirty="0">
                <a:solidFill>
                  <a:srgbClr val="C00000"/>
                </a:solidFill>
              </a:rPr>
              <a:t>p </a:t>
            </a:r>
            <a:r>
              <a:rPr lang="en-US" altLang="zh-CN" sz="3600" baseline="30000" dirty="0">
                <a:solidFill>
                  <a:srgbClr val="C00000"/>
                </a:solidFill>
              </a:rPr>
              <a:t>2</a:t>
            </a:r>
            <a:r>
              <a:rPr lang="en-US" altLang="zh-CN" sz="3600" dirty="0">
                <a:solidFill>
                  <a:srgbClr val="C00000"/>
                </a:solidFill>
              </a:rPr>
              <a:t> </a:t>
            </a:r>
            <a:r>
              <a:rPr lang="zh-CN" altLang="en-US" sz="3600" dirty="0">
                <a:solidFill>
                  <a:srgbClr val="C00000"/>
                </a:solidFill>
              </a:rPr>
              <a:t>的无偏估计量为</a:t>
            </a:r>
          </a:p>
        </p:txBody>
      </p:sp>
      <p:graphicFrame>
        <p:nvGraphicFramePr>
          <p:cNvPr id="23556" name="Object 4">
            <a:extLst>
              <a:ext uri="{FF2B5EF4-FFF2-40B4-BE49-F238E27FC236}">
                <a16:creationId xmlns:a16="http://schemas.microsoft.com/office/drawing/2014/main" id="{B8CFD6C9-7329-465B-A5E8-E2E51B218EBA}"/>
              </a:ext>
            </a:extLst>
          </p:cNvPr>
          <p:cNvGraphicFramePr>
            <a:graphicFrameLocks noChangeAspect="1"/>
          </p:cNvGraphicFramePr>
          <p:nvPr/>
        </p:nvGraphicFramePr>
        <p:xfrm>
          <a:off x="2236788" y="4419600"/>
          <a:ext cx="3325812" cy="1752600"/>
        </p:xfrm>
        <a:graphic>
          <a:graphicData uri="http://schemas.openxmlformats.org/presentationml/2006/ole">
            <mc:AlternateContent xmlns:mc="http://schemas.openxmlformats.org/markup-compatibility/2006">
              <mc:Choice xmlns:v="urn:schemas-microsoft-com:vml" Requires="v">
                <p:oleObj spid="_x0000_s285774" name="Equation" r:id="rId5" imgW="2501640" imgH="1371600" progId="Equation.3">
                  <p:embed/>
                </p:oleObj>
              </mc:Choice>
              <mc:Fallback>
                <p:oleObj name="Equation" r:id="rId5" imgW="2501640" imgH="1371600" progId="Equation.3">
                  <p:embed/>
                  <p:pic>
                    <p:nvPicPr>
                      <p:cNvPr id="23556" name="Object 4">
                        <a:extLst>
                          <a:ext uri="{FF2B5EF4-FFF2-40B4-BE49-F238E27FC236}">
                            <a16:creationId xmlns:a16="http://schemas.microsoft.com/office/drawing/2014/main" id="{B8CFD6C9-7329-465B-A5E8-E2E51B218E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788" y="4419600"/>
                        <a:ext cx="3325812"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Text Box 5">
            <a:extLst>
              <a:ext uri="{FF2B5EF4-FFF2-40B4-BE49-F238E27FC236}">
                <a16:creationId xmlns:a16="http://schemas.microsoft.com/office/drawing/2014/main" id="{DAE835B5-3D5E-47DC-A10B-BE0BE75246DB}"/>
              </a:ext>
            </a:extLst>
          </p:cNvPr>
          <p:cNvSpPr txBox="1">
            <a:spLocks noChangeArrowheads="1"/>
          </p:cNvSpPr>
          <p:nvPr/>
        </p:nvSpPr>
        <p:spPr bwMode="auto">
          <a:xfrm>
            <a:off x="685800" y="7397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故</a:t>
            </a:r>
          </a:p>
        </p:txBody>
      </p:sp>
      <p:graphicFrame>
        <p:nvGraphicFramePr>
          <p:cNvPr id="23558" name="Object 6">
            <a:extLst>
              <a:ext uri="{FF2B5EF4-FFF2-40B4-BE49-F238E27FC236}">
                <a16:creationId xmlns:a16="http://schemas.microsoft.com/office/drawing/2014/main" id="{8475A853-848D-4731-AE4D-98D0C94F6F1D}"/>
              </a:ext>
            </a:extLst>
          </p:cNvPr>
          <p:cNvGraphicFramePr>
            <a:graphicFrameLocks noChangeAspect="1"/>
          </p:cNvGraphicFramePr>
          <p:nvPr/>
        </p:nvGraphicFramePr>
        <p:xfrm>
          <a:off x="1600200" y="304800"/>
          <a:ext cx="5029200" cy="1452563"/>
        </p:xfrm>
        <a:graphic>
          <a:graphicData uri="http://schemas.openxmlformats.org/presentationml/2006/ole">
            <mc:AlternateContent xmlns:mc="http://schemas.openxmlformats.org/markup-compatibility/2006">
              <mc:Choice xmlns:v="urn:schemas-microsoft-com:vml" Requires="v">
                <p:oleObj spid="_x0000_s285775" name="公式" r:id="rId7" imgW="1688760" imgH="431640" progId="Equation.3">
                  <p:embed/>
                </p:oleObj>
              </mc:Choice>
              <mc:Fallback>
                <p:oleObj name="公式" r:id="rId7" imgW="1688760" imgH="431640" progId="Equation.3">
                  <p:embed/>
                  <p:pic>
                    <p:nvPicPr>
                      <p:cNvPr id="23558" name="Object 6">
                        <a:extLst>
                          <a:ext uri="{FF2B5EF4-FFF2-40B4-BE49-F238E27FC236}">
                            <a16:creationId xmlns:a16="http://schemas.microsoft.com/office/drawing/2014/main" id="{8475A853-848D-4731-AE4D-98D0C94F6F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04800"/>
                        <a:ext cx="5029200" cy="145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left)">
                                      <p:cBhvr>
                                        <p:cTn id="7" dur="500"/>
                                        <p:tgtEl>
                                          <p:spTgt spid="23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wipe(left)">
                                      <p:cBhvr>
                                        <p:cTn id="12" dur="500"/>
                                        <p:tgtEl>
                                          <p:spTgt spid="23558"/>
                                        </p:tgtEl>
                                      </p:cBhvr>
                                    </p:animEffect>
                                  </p:childTnLst>
                                </p:cTn>
                              </p:par>
                            </p:childTnLst>
                          </p:cTn>
                        </p:par>
                        <p:par>
                          <p:cTn id="13" fill="hold" nodeType="afterGroup">
                            <p:stCondLst>
                              <p:cond delay="500"/>
                            </p:stCondLst>
                            <p:childTnLst>
                              <p:par>
                                <p:cTn id="14" presetID="22" presetClass="entr" presetSubtype="8" fill="hold" grpId="0" nodeType="afterEffect">
                                  <p:stCondLst>
                                    <p:cond delay="5000"/>
                                  </p:stCondLst>
                                  <p:childTnLst>
                                    <p:set>
                                      <p:cBhvr>
                                        <p:cTn id="15" dur="1" fill="hold">
                                          <p:stCondLst>
                                            <p:cond delay="0"/>
                                          </p:stCondLst>
                                        </p:cTn>
                                        <p:tgtEl>
                                          <p:spTgt spid="23555"/>
                                        </p:tgtEl>
                                        <p:attrNameLst>
                                          <p:attrName>style.visibility</p:attrName>
                                        </p:attrNameLst>
                                      </p:cBhvr>
                                      <p:to>
                                        <p:strVal val="visible"/>
                                      </p:to>
                                    </p:set>
                                    <p:animEffect transition="in" filter="wipe(left)">
                                      <p:cBhvr>
                                        <p:cTn id="16" dur="500"/>
                                        <p:tgtEl>
                                          <p:spTgt spid="23555"/>
                                        </p:tgtEl>
                                      </p:cBhvr>
                                    </p:animEffect>
                                  </p:childTnLst>
                                </p:cTn>
                              </p:par>
                            </p:childTnLst>
                          </p:cTn>
                        </p:par>
                        <p:par>
                          <p:cTn id="17" fill="hold" nodeType="afterGroup">
                            <p:stCondLst>
                              <p:cond delay="6000"/>
                            </p:stCondLst>
                            <p:childTnLst>
                              <p:par>
                                <p:cTn id="18" presetID="22" presetClass="entr" presetSubtype="8" fill="hold" nodeType="afterEffect">
                                  <p:stCondLst>
                                    <p:cond delay="3000"/>
                                  </p:stCondLst>
                                  <p:childTnLst>
                                    <p:set>
                                      <p:cBhvr>
                                        <p:cTn id="19" dur="1" fill="hold">
                                          <p:stCondLst>
                                            <p:cond delay="0"/>
                                          </p:stCondLst>
                                        </p:cTn>
                                        <p:tgtEl>
                                          <p:spTgt spid="23554"/>
                                        </p:tgtEl>
                                        <p:attrNameLst>
                                          <p:attrName>style.visibility</p:attrName>
                                        </p:attrNameLst>
                                      </p:cBhvr>
                                      <p:to>
                                        <p:strVal val="visible"/>
                                      </p:to>
                                    </p:set>
                                    <p:animEffect transition="in" filter="wipe(left)">
                                      <p:cBhvr>
                                        <p:cTn id="20" dur="500"/>
                                        <p:tgtEl>
                                          <p:spTgt spid="23554"/>
                                        </p:tgtEl>
                                      </p:cBhvr>
                                    </p:animEffect>
                                  </p:childTnLst>
                                </p:cTn>
                              </p:par>
                            </p:childTnLst>
                          </p:cTn>
                        </p:par>
                        <p:par>
                          <p:cTn id="21" fill="hold" nodeType="afterGroup">
                            <p:stCondLst>
                              <p:cond delay="9500"/>
                            </p:stCondLst>
                            <p:childTnLst>
                              <p:par>
                                <p:cTn id="22" presetID="22" presetClass="entr" presetSubtype="8" fill="hold" nodeType="afterEffect">
                                  <p:stCondLst>
                                    <p:cond delay="3000"/>
                                  </p:stCondLst>
                                  <p:childTnLst>
                                    <p:set>
                                      <p:cBhvr>
                                        <p:cTn id="23" dur="1" fill="hold">
                                          <p:stCondLst>
                                            <p:cond delay="0"/>
                                          </p:stCondLst>
                                        </p:cTn>
                                        <p:tgtEl>
                                          <p:spTgt spid="23556"/>
                                        </p:tgtEl>
                                        <p:attrNameLst>
                                          <p:attrName>style.visibility</p:attrName>
                                        </p:attrNameLst>
                                      </p:cBhvr>
                                      <p:to>
                                        <p:strVal val="visible"/>
                                      </p:to>
                                    </p:set>
                                    <p:animEffect transition="in" filter="wipe(left)">
                                      <p:cBhvr>
                                        <p:cTn id="24"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P spid="235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39F10DF-3761-4411-AA99-45F16CFCFD0B}"/>
              </a:ext>
            </a:extLst>
          </p:cNvPr>
          <p:cNvPicPr>
            <a:picLocks noChangeAspect="1"/>
          </p:cNvPicPr>
          <p:nvPr/>
        </p:nvPicPr>
        <p:blipFill>
          <a:blip r:embed="rId2"/>
          <a:stretch>
            <a:fillRect/>
          </a:stretch>
        </p:blipFill>
        <p:spPr>
          <a:xfrm>
            <a:off x="323528" y="908720"/>
            <a:ext cx="8640960" cy="2736304"/>
          </a:xfrm>
          <a:prstGeom prst="rect">
            <a:avLst/>
          </a:prstGeom>
        </p:spPr>
      </p:pic>
      <p:pic>
        <p:nvPicPr>
          <p:cNvPr id="3" name="图片 2">
            <a:extLst>
              <a:ext uri="{FF2B5EF4-FFF2-40B4-BE49-F238E27FC236}">
                <a16:creationId xmlns:a16="http://schemas.microsoft.com/office/drawing/2014/main" id="{5FE8C9EB-657B-4C54-9BEC-092EF13D0ABA}"/>
              </a:ext>
            </a:extLst>
          </p:cNvPr>
          <p:cNvPicPr>
            <a:picLocks noChangeAspect="1"/>
          </p:cNvPicPr>
          <p:nvPr/>
        </p:nvPicPr>
        <p:blipFill>
          <a:blip r:embed="rId3"/>
          <a:stretch>
            <a:fillRect/>
          </a:stretch>
        </p:blipFill>
        <p:spPr>
          <a:xfrm>
            <a:off x="467544" y="3717032"/>
            <a:ext cx="8352928" cy="2880320"/>
          </a:xfrm>
          <a:prstGeom prst="rect">
            <a:avLst/>
          </a:prstGeom>
        </p:spPr>
      </p:pic>
    </p:spTree>
    <p:extLst>
      <p:ext uri="{BB962C8B-B14F-4D97-AF65-F5344CB8AC3E}">
        <p14:creationId xmlns:p14="http://schemas.microsoft.com/office/powerpoint/2010/main" val="95487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0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250825" y="2076709"/>
            <a:ext cx="4826000" cy="497957"/>
          </a:xfrm>
          <a:prstGeom prst="rect">
            <a:avLst/>
          </a:prstGeom>
          <a:noFill/>
          <a:ln w="9525">
            <a:noFill/>
            <a:miter lim="800000"/>
            <a:headEnd/>
            <a:tailEnd/>
          </a:ln>
        </p:spPr>
        <p:txBody>
          <a:bodyPr anchor="ctr">
            <a:spAutoFit/>
          </a:bodyPr>
          <a:lstStyle/>
          <a:p>
            <a:pPr>
              <a:lnSpc>
                <a:spcPct val="120000"/>
              </a:lnSpc>
            </a:pPr>
            <a:r>
              <a:rPr kumimoji="1" lang="zh-CN" altLang="en-US" sz="2400" dirty="0"/>
              <a:t>显然无偏估计又以方差小者为好</a:t>
            </a:r>
            <a:r>
              <a:rPr kumimoji="1" lang="en-US" altLang="zh-CN" sz="2400" dirty="0"/>
              <a:t>, </a:t>
            </a:r>
          </a:p>
        </p:txBody>
      </p:sp>
      <p:sp>
        <p:nvSpPr>
          <p:cNvPr id="21507" name="Text Box 4"/>
          <p:cNvSpPr txBox="1">
            <a:spLocks noChangeArrowheads="1"/>
          </p:cNvSpPr>
          <p:nvPr/>
        </p:nvSpPr>
        <p:spPr bwMode="auto">
          <a:xfrm>
            <a:off x="468313" y="814388"/>
            <a:ext cx="8305800" cy="731837"/>
          </a:xfrm>
          <a:prstGeom prst="rect">
            <a:avLst/>
          </a:prstGeom>
          <a:noFill/>
          <a:ln w="9525">
            <a:noFill/>
            <a:miter lim="800000"/>
            <a:headEnd/>
            <a:tailEnd/>
          </a:ln>
        </p:spPr>
        <p:txBody>
          <a:bodyPr>
            <a:spAutoFit/>
          </a:bodyPr>
          <a:lstStyle/>
          <a:p>
            <a:pPr eaLnBrk="1" hangingPunct="1">
              <a:spcBef>
                <a:spcPct val="50000"/>
              </a:spcBef>
            </a:pPr>
            <a:endParaRPr kumimoji="1" lang="zh-CN" altLang="zh-CN"/>
          </a:p>
          <a:p>
            <a:pPr algn="just"/>
            <a:endParaRPr kumimoji="1" lang="zh-CN" altLang="en-US" sz="1800" b="0"/>
          </a:p>
        </p:txBody>
      </p:sp>
      <p:sp>
        <p:nvSpPr>
          <p:cNvPr id="79877" name="Rectangle 5"/>
          <p:cNvSpPr>
            <a:spLocks noChangeArrowheads="1"/>
          </p:cNvSpPr>
          <p:nvPr/>
        </p:nvSpPr>
        <p:spPr bwMode="auto">
          <a:xfrm>
            <a:off x="266700" y="1687513"/>
            <a:ext cx="3657600" cy="457200"/>
          </a:xfrm>
          <a:prstGeom prst="rect">
            <a:avLst/>
          </a:prstGeom>
          <a:noFill/>
          <a:ln w="9525">
            <a:noFill/>
            <a:miter lim="800000"/>
            <a:headEnd/>
            <a:tailEnd/>
          </a:ln>
        </p:spPr>
        <p:txBody>
          <a:bodyPr anchor="ctr">
            <a:spAutoFit/>
          </a:bodyPr>
          <a:lstStyle/>
          <a:p>
            <a:pPr eaLnBrk="1" hangingPunct="1">
              <a:spcBef>
                <a:spcPct val="50000"/>
              </a:spcBef>
            </a:pPr>
            <a:r>
              <a:rPr kumimoji="1" lang="zh-CN" altLang="en-US" sz="2400" dirty="0"/>
              <a:t>的大小来决定二者谁更优 </a:t>
            </a:r>
            <a:r>
              <a:rPr kumimoji="1" lang="en-US" altLang="zh-CN" sz="2400" dirty="0"/>
              <a:t>.</a:t>
            </a:r>
            <a:endParaRPr kumimoji="1" lang="zh-CN" altLang="en-US" sz="2400" dirty="0"/>
          </a:p>
        </p:txBody>
      </p:sp>
      <p:graphicFrame>
        <p:nvGraphicFramePr>
          <p:cNvPr id="79878" name="Object 6"/>
          <p:cNvGraphicFramePr>
            <a:graphicFrameLocks noChangeAspect="1"/>
          </p:cNvGraphicFramePr>
          <p:nvPr/>
        </p:nvGraphicFramePr>
        <p:xfrm>
          <a:off x="2339975" y="1268413"/>
          <a:ext cx="1511300" cy="452437"/>
        </p:xfrm>
        <a:graphic>
          <a:graphicData uri="http://schemas.openxmlformats.org/presentationml/2006/ole">
            <mc:AlternateContent xmlns:mc="http://schemas.openxmlformats.org/markup-compatibility/2006">
              <mc:Choice xmlns:v="urn:schemas-microsoft-com:vml" Requires="v">
                <p:oleObj spid="_x0000_s311698" name="公式" r:id="rId3" imgW="901080" imgH="292320" progId="">
                  <p:embed/>
                </p:oleObj>
              </mc:Choice>
              <mc:Fallback>
                <p:oleObj name="公式" r:id="rId3" imgW="901080" imgH="29232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268413"/>
                        <a:ext cx="15113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9" name="Rectangle 7"/>
          <p:cNvSpPr>
            <a:spLocks noChangeArrowheads="1"/>
          </p:cNvSpPr>
          <p:nvPr/>
        </p:nvSpPr>
        <p:spPr bwMode="auto">
          <a:xfrm>
            <a:off x="3867150" y="1263650"/>
            <a:ext cx="488950" cy="457200"/>
          </a:xfrm>
          <a:prstGeom prst="rect">
            <a:avLst/>
          </a:prstGeom>
          <a:noFill/>
          <a:ln w="9525">
            <a:noFill/>
            <a:miter lim="800000"/>
            <a:headEnd/>
            <a:tailEnd/>
          </a:ln>
        </p:spPr>
        <p:txBody>
          <a:bodyPr wrap="none" anchor="ctr">
            <a:spAutoFit/>
          </a:bodyPr>
          <a:lstStyle/>
          <a:p>
            <a:pPr algn="ctr" eaLnBrk="1" hangingPunct="1"/>
            <a:r>
              <a:rPr kumimoji="1" lang="zh-CN" altLang="en-US"/>
              <a:t>和</a:t>
            </a:r>
          </a:p>
        </p:txBody>
      </p:sp>
      <p:sp>
        <p:nvSpPr>
          <p:cNvPr id="21511" name="Rectangle 12"/>
          <p:cNvSpPr>
            <a:spLocks noChangeArrowheads="1"/>
          </p:cNvSpPr>
          <p:nvPr/>
        </p:nvSpPr>
        <p:spPr bwMode="auto">
          <a:xfrm>
            <a:off x="927100" y="752475"/>
            <a:ext cx="336550" cy="457200"/>
          </a:xfrm>
          <a:prstGeom prst="rect">
            <a:avLst/>
          </a:prstGeom>
          <a:noFill/>
          <a:ln w="9525">
            <a:noFill/>
            <a:miter lim="800000"/>
            <a:headEnd/>
            <a:tailEnd/>
          </a:ln>
        </p:spPr>
        <p:txBody>
          <a:bodyPr wrap="none" anchor="ctr">
            <a:spAutoFit/>
          </a:bodyPr>
          <a:lstStyle/>
          <a:p>
            <a:pPr algn="ctr" eaLnBrk="1" hangingPunct="1"/>
            <a:r>
              <a:rPr kumimoji="1" lang="zh-CN" altLang="en-US"/>
              <a:t>  </a:t>
            </a:r>
          </a:p>
        </p:txBody>
      </p:sp>
      <p:sp>
        <p:nvSpPr>
          <p:cNvPr id="79885" name="Rectangle 13"/>
          <p:cNvSpPr>
            <a:spLocks noChangeArrowheads="1"/>
          </p:cNvSpPr>
          <p:nvPr/>
        </p:nvSpPr>
        <p:spPr bwMode="auto">
          <a:xfrm>
            <a:off x="539552" y="836712"/>
            <a:ext cx="5404043" cy="524759"/>
          </a:xfrm>
          <a:prstGeom prst="rect">
            <a:avLst/>
          </a:prstGeom>
          <a:noFill/>
          <a:ln w="9525">
            <a:noFill/>
            <a:miter lim="800000"/>
            <a:headEnd/>
            <a:tailEnd/>
          </a:ln>
        </p:spPr>
        <p:txBody>
          <a:bodyPr wrap="none" anchor="ctr">
            <a:spAutoFit/>
          </a:bodyPr>
          <a:lstStyle/>
          <a:p>
            <a:pPr eaLnBrk="1" hangingPunct="1">
              <a:lnSpc>
                <a:spcPct val="60000"/>
              </a:lnSpc>
            </a:pP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28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900" baseline="-25000" dirty="0">
                <a:latin typeface="楷体_GB2312" pitchFamily="49" charset="-122"/>
                <a:ea typeface="楷体_GB2312" pitchFamily="49" charset="-122"/>
                <a:cs typeface="Times New Roman" pitchFamily="18" charset="0"/>
              </a:rPr>
              <a:t> </a:t>
            </a:r>
            <a:r>
              <a:rPr kumimoji="1" lang="en-US" altLang="zh-CN" sz="28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a:t>
            </a:r>
          </a:p>
          <a:p>
            <a:pPr eaLnBrk="1" hangingPunct="1">
              <a:lnSpc>
                <a:spcPct val="60000"/>
              </a:lnSpc>
            </a:pPr>
            <a:r>
              <a:rPr kumimoji="1" lang="zh-CN" altLang="en-US" sz="2400" dirty="0">
                <a:ea typeface="楷体_GB2312" pitchFamily="49" charset="-122"/>
                <a:cs typeface="Times New Roman" pitchFamily="18" charset="0"/>
              </a:rPr>
              <a:t>若</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a:t>
            </a:r>
            <a:r>
              <a:rPr kumimoji="1" lang="zh-CN" altLang="en-US" sz="2400" i="1" baseline="-25000" dirty="0">
                <a:ea typeface="楷体_GB2312" pitchFamily="49" charset="-122"/>
                <a:cs typeface="Times New Roman" pitchFamily="18" charset="0"/>
                <a:sym typeface="Symbol" pitchFamily="18" charset="2"/>
              </a:rPr>
              <a:t> </a:t>
            </a:r>
            <a:r>
              <a:rPr kumimoji="1" lang="en-US" altLang="zh-CN" sz="2400" baseline="-14000" dirty="0">
                <a:ea typeface="楷体_GB2312" pitchFamily="49" charset="-122"/>
                <a:cs typeface="Times New Roman" pitchFamily="18" charset="0"/>
                <a:sym typeface="Symbol" pitchFamily="18" charset="2"/>
              </a:rPr>
              <a:t>1 </a:t>
            </a:r>
            <a:r>
              <a:rPr kumimoji="1" lang="zh-CN" altLang="en-US" sz="2400" dirty="0">
                <a:ea typeface="楷体_GB2312" pitchFamily="49" charset="-122"/>
                <a:cs typeface="Times New Roman" pitchFamily="18" charset="0"/>
              </a:rPr>
              <a:t>和</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a:t>
            </a:r>
            <a:r>
              <a:rPr kumimoji="1" lang="zh-CN" altLang="en-US" sz="2400" i="1" baseline="-25000" dirty="0">
                <a:ea typeface="楷体_GB2312" pitchFamily="49" charset="-122"/>
                <a:cs typeface="Times New Roman" pitchFamily="18" charset="0"/>
                <a:sym typeface="Symbol" pitchFamily="18" charset="2"/>
              </a:rPr>
              <a:t> </a:t>
            </a:r>
            <a:r>
              <a:rPr kumimoji="1" lang="en-US" altLang="zh-CN" sz="2400" baseline="-14000" dirty="0">
                <a:ea typeface="楷体_GB2312" pitchFamily="49" charset="-122"/>
                <a:cs typeface="Times New Roman" pitchFamily="18" charset="0"/>
                <a:sym typeface="Symbol" pitchFamily="18" charset="2"/>
              </a:rPr>
              <a:t>2 </a:t>
            </a:r>
            <a:r>
              <a:rPr kumimoji="1" lang="zh-CN" altLang="en-US" sz="2400" dirty="0">
                <a:ea typeface="楷体_GB2312" pitchFamily="49" charset="-122"/>
                <a:cs typeface="Times New Roman" pitchFamily="18" charset="0"/>
              </a:rPr>
              <a:t>都是参数</a:t>
            </a:r>
            <a:r>
              <a:rPr kumimoji="1" lang="zh-CN" altLang="zh-CN" sz="2400" i="1" dirty="0">
                <a:ea typeface="楷体_GB2312" pitchFamily="49" charset="-122"/>
                <a:cs typeface="Times New Roman" pitchFamily="18" charset="0"/>
                <a:sym typeface="Symbol" pitchFamily="18" charset="2"/>
              </a:rPr>
              <a:t></a:t>
            </a:r>
            <a:r>
              <a:rPr kumimoji="1" lang="zh-CN" altLang="zh-CN" sz="2400" dirty="0">
                <a:ea typeface="楷体_GB2312" pitchFamily="49" charset="-122"/>
                <a:cs typeface="Times New Roman" pitchFamily="18" charset="0"/>
              </a:rPr>
              <a:t> </a:t>
            </a:r>
            <a:r>
              <a:rPr kumimoji="1" lang="zh-CN" altLang="en-US" sz="2400" dirty="0">
                <a:ea typeface="楷体_GB2312" pitchFamily="49" charset="-122"/>
                <a:cs typeface="Times New Roman" pitchFamily="18" charset="0"/>
              </a:rPr>
              <a:t>的无偏估计量</a:t>
            </a:r>
            <a:r>
              <a:rPr kumimoji="1" lang="en-US" altLang="zh-CN" sz="2400" dirty="0">
                <a:ea typeface="楷体_GB2312" pitchFamily="49" charset="-122"/>
                <a:cs typeface="Times New Roman" pitchFamily="18" charset="0"/>
              </a:rPr>
              <a:t>,   </a:t>
            </a:r>
          </a:p>
        </p:txBody>
      </p:sp>
      <p:sp>
        <p:nvSpPr>
          <p:cNvPr id="79887" name="Rectangle 15"/>
          <p:cNvSpPr>
            <a:spLocks noChangeArrowheads="1"/>
          </p:cNvSpPr>
          <p:nvPr/>
        </p:nvSpPr>
        <p:spPr bwMode="auto">
          <a:xfrm>
            <a:off x="5651500" y="874713"/>
            <a:ext cx="2941638" cy="457200"/>
          </a:xfrm>
          <a:prstGeom prst="rect">
            <a:avLst/>
          </a:prstGeom>
          <a:noFill/>
          <a:ln w="9525">
            <a:noFill/>
            <a:miter lim="800000"/>
            <a:headEnd/>
            <a:tailEnd/>
          </a:ln>
        </p:spPr>
        <p:txBody>
          <a:bodyPr wrap="none" anchor="ctr">
            <a:spAutoFit/>
          </a:bodyPr>
          <a:lstStyle/>
          <a:p>
            <a:pPr algn="ctr" eaLnBrk="1" hangingPunct="1"/>
            <a:r>
              <a:rPr kumimoji="1" lang="zh-CN" altLang="en-US" sz="2400" dirty="0"/>
              <a:t>我们还可以通过比较</a:t>
            </a:r>
          </a:p>
        </p:txBody>
      </p:sp>
      <p:graphicFrame>
        <p:nvGraphicFramePr>
          <p:cNvPr id="79888" name="Object 16"/>
          <p:cNvGraphicFramePr>
            <a:graphicFrameLocks noChangeAspect="1"/>
          </p:cNvGraphicFramePr>
          <p:nvPr/>
        </p:nvGraphicFramePr>
        <p:xfrm>
          <a:off x="4513263" y="1268413"/>
          <a:ext cx="1498600" cy="446087"/>
        </p:xfrm>
        <a:graphic>
          <a:graphicData uri="http://schemas.openxmlformats.org/presentationml/2006/ole">
            <mc:AlternateContent xmlns:mc="http://schemas.openxmlformats.org/markup-compatibility/2006">
              <mc:Choice xmlns:v="urn:schemas-microsoft-com:vml" Requires="v">
                <p:oleObj spid="_x0000_s311699" name="公式" r:id="rId5" imgW="901080" imgH="292320" progId="">
                  <p:embed/>
                </p:oleObj>
              </mc:Choice>
              <mc:Fallback>
                <p:oleObj name="公式" r:id="rId5" imgW="901080" imgH="292320" progId="">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263" y="1268413"/>
                        <a:ext cx="14986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5" name="Rectangle 22"/>
          <p:cNvSpPr>
            <a:spLocks noGrp="1" noChangeArrowheads="1"/>
          </p:cNvSpPr>
          <p:nvPr>
            <p:ph type="title"/>
          </p:nvPr>
        </p:nvSpPr>
        <p:spPr>
          <a:xfrm>
            <a:off x="0" y="0"/>
            <a:ext cx="9144000" cy="504825"/>
          </a:xfrm>
          <a:solidFill>
            <a:srgbClr val="92D050"/>
          </a:solidFill>
        </p:spPr>
        <p:txBody>
          <a:bodyPr/>
          <a:lstStyle/>
          <a:p>
            <a:pPr eaLnBrk="1" hangingPunct="1"/>
            <a:r>
              <a:rPr kumimoji="1" lang="en-US" altLang="zh-CN" u="sng" dirty="0">
                <a:solidFill>
                  <a:srgbClr val="CC0000"/>
                </a:solidFill>
                <a:latin typeface="黑体" panose="02010609060101010101" pitchFamily="49" charset="-122"/>
                <a:ea typeface="黑体" panose="02010609060101010101" pitchFamily="49" charset="-122"/>
              </a:rPr>
              <a:t>2</a:t>
            </a:r>
            <a:r>
              <a:rPr kumimoji="1" lang="zh-CN" altLang="en-US" u="sng" dirty="0">
                <a:solidFill>
                  <a:srgbClr val="CC0000"/>
                </a:solidFill>
                <a:latin typeface="黑体" panose="02010609060101010101" pitchFamily="49" charset="-122"/>
                <a:ea typeface="黑体" panose="02010609060101010101" pitchFamily="49" charset="-122"/>
              </a:rPr>
              <a:t>、</a:t>
            </a:r>
            <a:r>
              <a:rPr kumimoji="1" lang="zh-CN" altLang="en-US" b="1" u="sng" dirty="0">
                <a:solidFill>
                  <a:srgbClr val="CC0000"/>
                </a:solidFill>
                <a:latin typeface="黑体" panose="02010609060101010101" pitchFamily="49" charset="-122"/>
                <a:ea typeface="黑体" panose="02010609060101010101" pitchFamily="49" charset="-122"/>
              </a:rPr>
              <a:t>有效性</a:t>
            </a:r>
            <a:endParaRPr kumimoji="1" lang="en-US" altLang="zh-CN" b="1" u="sng" dirty="0">
              <a:solidFill>
                <a:srgbClr val="CC0000"/>
              </a:solidFill>
              <a:latin typeface="黑体" panose="02010609060101010101" pitchFamily="49" charset="-122"/>
              <a:ea typeface="黑体" panose="02010609060101010101" pitchFamily="49" charset="-122"/>
            </a:endParaRPr>
          </a:p>
        </p:txBody>
      </p:sp>
      <p:sp>
        <p:nvSpPr>
          <p:cNvPr id="79896" name="Rectangle 24"/>
          <p:cNvSpPr>
            <a:spLocks noChangeArrowheads="1"/>
          </p:cNvSpPr>
          <p:nvPr/>
        </p:nvSpPr>
        <p:spPr bwMode="auto">
          <a:xfrm>
            <a:off x="4176713" y="1606550"/>
            <a:ext cx="4572000" cy="524759"/>
          </a:xfrm>
          <a:prstGeom prst="rect">
            <a:avLst/>
          </a:prstGeom>
          <a:noFill/>
          <a:ln w="9525" algn="ctr">
            <a:noFill/>
            <a:miter lim="800000"/>
            <a:headEnd/>
            <a:tailEnd/>
          </a:ln>
        </p:spPr>
        <p:txBody>
          <a:bodyPr>
            <a:spAutoFit/>
          </a:bodyPr>
          <a:lstStyle/>
          <a:p>
            <a:pPr eaLnBrk="1" hangingPunct="1">
              <a:lnSpc>
                <a:spcPct val="60000"/>
              </a:lnSpc>
            </a:pPr>
            <a:r>
              <a:rPr kumimoji="1" lang="en-US" altLang="zh-CN" sz="2800" baseline="-25000" dirty="0">
                <a:solidFill>
                  <a:schemeClr val="tx2"/>
                </a:solidFill>
                <a:latin typeface="楷体_GB2312" pitchFamily="49" charset="-122"/>
                <a:ea typeface="楷体_GB2312" pitchFamily="49" charset="-122"/>
                <a:cs typeface="Times New Roman" pitchFamily="18" charset="0"/>
              </a:rPr>
              <a:t>   </a:t>
            </a:r>
            <a:r>
              <a:rPr kumimoji="1" lang="en-US" altLang="zh-CN" sz="1600" baseline="-25000" dirty="0">
                <a:solidFill>
                  <a:schemeClr val="tx2"/>
                </a:solidFill>
                <a:latin typeface="楷体_GB2312" pitchFamily="49" charset="-122"/>
                <a:ea typeface="楷体_GB2312" pitchFamily="49" charset="-122"/>
                <a:cs typeface="Times New Roman" pitchFamily="18" charset="0"/>
              </a:rPr>
              <a:t> </a:t>
            </a:r>
            <a:r>
              <a:rPr kumimoji="1" lang="en-US" altLang="zh-CN" sz="3200" baseline="-25000" dirty="0">
                <a:solidFill>
                  <a:schemeClr val="tx2"/>
                </a:solidFill>
                <a:latin typeface="楷体_GB2312" pitchFamily="49" charset="-122"/>
                <a:ea typeface="楷体_GB2312" pitchFamily="49" charset="-122"/>
                <a:cs typeface="Times New Roman" pitchFamily="18" charset="0"/>
              </a:rPr>
              <a:t>       ^    </a:t>
            </a:r>
            <a:r>
              <a:rPr kumimoji="1" lang="en-US" altLang="zh-CN" sz="1800" baseline="-25000" dirty="0">
                <a:solidFill>
                  <a:schemeClr val="tx2"/>
                </a:solidFill>
                <a:latin typeface="楷体_GB2312" pitchFamily="49" charset="-122"/>
                <a:ea typeface="楷体_GB2312" pitchFamily="49" charset="-122"/>
                <a:cs typeface="Times New Roman" pitchFamily="18" charset="0"/>
              </a:rPr>
              <a:t> </a:t>
            </a:r>
            <a:r>
              <a:rPr kumimoji="1" lang="en-US" altLang="zh-CN" sz="3200" baseline="-25000" dirty="0">
                <a:solidFill>
                  <a:schemeClr val="tx2"/>
                </a:solidFill>
                <a:latin typeface="楷体_GB2312" pitchFamily="49" charset="-122"/>
                <a:ea typeface="楷体_GB2312" pitchFamily="49" charset="-122"/>
                <a:cs typeface="Times New Roman" pitchFamily="18" charset="0"/>
              </a:rPr>
              <a:t>  </a:t>
            </a:r>
            <a:r>
              <a:rPr kumimoji="1" lang="en-US" altLang="zh-CN" sz="1800" baseline="-25000" dirty="0">
                <a:solidFill>
                  <a:schemeClr val="tx2"/>
                </a:solidFill>
                <a:latin typeface="楷体_GB2312" pitchFamily="49" charset="-122"/>
                <a:ea typeface="楷体_GB2312" pitchFamily="49" charset="-122"/>
                <a:cs typeface="Times New Roman" pitchFamily="18" charset="0"/>
              </a:rPr>
              <a:t> </a:t>
            </a:r>
            <a:r>
              <a:rPr kumimoji="1" lang="en-US" altLang="zh-CN" sz="2800" baseline="-25000" dirty="0">
                <a:solidFill>
                  <a:schemeClr val="tx2"/>
                </a:solidFill>
                <a:latin typeface="楷体_GB2312" pitchFamily="49" charset="-122"/>
                <a:ea typeface="楷体_GB2312" pitchFamily="49" charset="-122"/>
                <a:cs typeface="Times New Roman" pitchFamily="18" charset="0"/>
              </a:rPr>
              <a:t> </a:t>
            </a:r>
            <a:r>
              <a:rPr kumimoji="1" lang="en-US" altLang="zh-CN" sz="3200" baseline="-25000" dirty="0">
                <a:solidFill>
                  <a:schemeClr val="tx2"/>
                </a:solidFill>
                <a:latin typeface="楷体_GB2312" pitchFamily="49" charset="-122"/>
                <a:ea typeface="楷体_GB2312" pitchFamily="49" charset="-122"/>
                <a:cs typeface="Times New Roman" pitchFamily="18" charset="0"/>
              </a:rPr>
              <a:t>^</a:t>
            </a:r>
          </a:p>
          <a:p>
            <a:pPr eaLnBrk="1" hangingPunct="1">
              <a:lnSpc>
                <a:spcPct val="60000"/>
              </a:lnSpc>
            </a:pPr>
            <a:r>
              <a:rPr kumimoji="1" lang="zh-CN" altLang="en-US" sz="2400" dirty="0">
                <a:solidFill>
                  <a:schemeClr val="tx2"/>
                </a:solidFill>
                <a:ea typeface="楷体_GB2312" pitchFamily="49" charset="-122"/>
                <a:cs typeface="Times New Roman" pitchFamily="18" charset="0"/>
              </a:rPr>
              <a:t>即比较</a:t>
            </a:r>
            <a:r>
              <a:rPr kumimoji="1" lang="en-US" altLang="zh-CN" sz="2400" i="1" dirty="0">
                <a:solidFill>
                  <a:schemeClr val="tx2"/>
                </a:solidFill>
                <a:ea typeface="楷体_GB2312" pitchFamily="49" charset="-122"/>
                <a:cs typeface="Times New Roman" pitchFamily="18" charset="0"/>
              </a:rPr>
              <a:t>D</a:t>
            </a:r>
            <a:r>
              <a:rPr kumimoji="1" lang="en-US" altLang="zh-CN" sz="2400" dirty="0">
                <a:solidFill>
                  <a:schemeClr val="tx2"/>
                </a:solidFill>
                <a:latin typeface="宋体" pitchFamily="2" charset="-122"/>
                <a:ea typeface="楷体_GB2312" pitchFamily="49" charset="-122"/>
                <a:cs typeface="Times New Roman" pitchFamily="18" charset="0"/>
              </a:rPr>
              <a:t>(</a:t>
            </a:r>
            <a:r>
              <a:rPr kumimoji="1" lang="en-US" altLang="zh-CN" sz="2400" i="1" dirty="0">
                <a:solidFill>
                  <a:schemeClr val="tx2"/>
                </a:solidFill>
                <a:ea typeface="楷体_GB2312" pitchFamily="49" charset="-122"/>
                <a:cs typeface="Times New Roman" pitchFamily="18" charset="0"/>
                <a:sym typeface="Symbol" pitchFamily="18" charset="2"/>
              </a:rPr>
              <a:t></a:t>
            </a:r>
            <a:r>
              <a:rPr kumimoji="1" lang="en-US" altLang="zh-CN" sz="2400" i="1" baseline="-25000" dirty="0">
                <a:solidFill>
                  <a:schemeClr val="tx2"/>
                </a:solidFill>
                <a:ea typeface="楷体_GB2312" pitchFamily="49" charset="-122"/>
                <a:cs typeface="Times New Roman" pitchFamily="18" charset="0"/>
                <a:sym typeface="Symbol" pitchFamily="18" charset="2"/>
              </a:rPr>
              <a:t> </a:t>
            </a:r>
            <a:r>
              <a:rPr kumimoji="1" lang="en-US" altLang="zh-CN" sz="2400" baseline="-14000" dirty="0">
                <a:solidFill>
                  <a:schemeClr val="tx2"/>
                </a:solidFill>
                <a:ea typeface="楷体_GB2312" pitchFamily="49" charset="-122"/>
                <a:cs typeface="Times New Roman" pitchFamily="18" charset="0"/>
                <a:sym typeface="Symbol" pitchFamily="18" charset="2"/>
              </a:rPr>
              <a:t>1</a:t>
            </a:r>
            <a:r>
              <a:rPr kumimoji="1" lang="en-US" altLang="zh-CN" sz="2400" dirty="0">
                <a:solidFill>
                  <a:schemeClr val="tx2"/>
                </a:solidFill>
                <a:latin typeface="宋体" pitchFamily="2" charset="-122"/>
                <a:ea typeface="楷体_GB2312" pitchFamily="49" charset="-122"/>
                <a:cs typeface="Times New Roman" pitchFamily="18" charset="0"/>
              </a:rPr>
              <a:t>)</a:t>
            </a:r>
            <a:r>
              <a:rPr kumimoji="1" lang="en-US" altLang="zh-CN" sz="2400" baseline="-25000" dirty="0">
                <a:solidFill>
                  <a:schemeClr val="tx2"/>
                </a:solidFill>
                <a:ea typeface="楷体_GB2312" pitchFamily="49" charset="-122"/>
                <a:cs typeface="Times New Roman" pitchFamily="18" charset="0"/>
              </a:rPr>
              <a:t> </a:t>
            </a:r>
            <a:r>
              <a:rPr kumimoji="1" lang="zh-CN" altLang="en-US" sz="2400" dirty="0">
                <a:solidFill>
                  <a:schemeClr val="tx2"/>
                </a:solidFill>
                <a:ea typeface="楷体_GB2312" pitchFamily="49" charset="-122"/>
                <a:cs typeface="Times New Roman" pitchFamily="18" charset="0"/>
              </a:rPr>
              <a:t>和 </a:t>
            </a:r>
            <a:r>
              <a:rPr kumimoji="1" lang="en-US" altLang="zh-CN" sz="2400" i="1" dirty="0">
                <a:solidFill>
                  <a:schemeClr val="tx2"/>
                </a:solidFill>
                <a:ea typeface="楷体_GB2312" pitchFamily="49" charset="-122"/>
                <a:cs typeface="Times New Roman" pitchFamily="18" charset="0"/>
              </a:rPr>
              <a:t>D</a:t>
            </a:r>
            <a:r>
              <a:rPr kumimoji="1" lang="en-US" altLang="zh-CN" sz="2400" dirty="0">
                <a:solidFill>
                  <a:schemeClr val="tx2"/>
                </a:solidFill>
                <a:latin typeface="宋体" pitchFamily="2" charset="-122"/>
                <a:ea typeface="楷体_GB2312" pitchFamily="49" charset="-122"/>
                <a:cs typeface="Times New Roman" pitchFamily="18" charset="0"/>
              </a:rPr>
              <a:t>(</a:t>
            </a:r>
            <a:r>
              <a:rPr kumimoji="1" lang="zh-CN" altLang="en-US" sz="2400" i="1" dirty="0">
                <a:solidFill>
                  <a:schemeClr val="tx2"/>
                </a:solidFill>
                <a:ea typeface="楷体_GB2312" pitchFamily="49" charset="-122"/>
                <a:cs typeface="Times New Roman" pitchFamily="18" charset="0"/>
                <a:sym typeface="Symbol" pitchFamily="18" charset="2"/>
              </a:rPr>
              <a:t></a:t>
            </a:r>
            <a:r>
              <a:rPr kumimoji="1" lang="zh-CN" altLang="en-US" sz="2400" i="1" baseline="-25000" dirty="0">
                <a:solidFill>
                  <a:schemeClr val="tx2"/>
                </a:solidFill>
                <a:ea typeface="楷体_GB2312" pitchFamily="49" charset="-122"/>
                <a:cs typeface="Times New Roman" pitchFamily="18" charset="0"/>
                <a:sym typeface="Symbol" pitchFamily="18" charset="2"/>
              </a:rPr>
              <a:t> </a:t>
            </a:r>
            <a:r>
              <a:rPr kumimoji="1" lang="en-US" altLang="zh-CN" sz="2400" baseline="-14000" dirty="0">
                <a:solidFill>
                  <a:schemeClr val="tx2"/>
                </a:solidFill>
                <a:ea typeface="楷体_GB2312" pitchFamily="49" charset="-122"/>
                <a:cs typeface="Times New Roman" pitchFamily="18" charset="0"/>
                <a:sym typeface="Symbol" pitchFamily="18" charset="2"/>
              </a:rPr>
              <a:t>2</a:t>
            </a:r>
            <a:r>
              <a:rPr kumimoji="1" lang="en-US" altLang="zh-CN" sz="2400" dirty="0">
                <a:solidFill>
                  <a:schemeClr val="tx2"/>
                </a:solidFill>
                <a:latin typeface="宋体" pitchFamily="2" charset="-122"/>
                <a:ea typeface="楷体_GB2312" pitchFamily="49" charset="-122"/>
                <a:cs typeface="Times New Roman" pitchFamily="18" charset="0"/>
              </a:rPr>
              <a:t>)</a:t>
            </a:r>
            <a:r>
              <a:rPr kumimoji="1" lang="zh-CN" altLang="en-US" sz="2400" dirty="0">
                <a:solidFill>
                  <a:schemeClr val="tx2"/>
                </a:solidFill>
                <a:latin typeface="宋体" pitchFamily="2" charset="-122"/>
                <a:ea typeface="楷体_GB2312" pitchFamily="49" charset="-122"/>
                <a:cs typeface="Times New Roman" pitchFamily="18" charset="0"/>
              </a:rPr>
              <a:t>的大小</a:t>
            </a:r>
            <a:r>
              <a:rPr kumimoji="1" lang="en-US" altLang="zh-CN" sz="2400" dirty="0">
                <a:solidFill>
                  <a:schemeClr val="tx2"/>
                </a:solidFill>
                <a:latin typeface="宋体" pitchFamily="2" charset="-122"/>
                <a:ea typeface="楷体_GB2312" pitchFamily="49" charset="-122"/>
                <a:cs typeface="Times New Roman" pitchFamily="18" charset="0"/>
              </a:rPr>
              <a:t>.</a:t>
            </a:r>
          </a:p>
        </p:txBody>
      </p:sp>
      <p:sp>
        <p:nvSpPr>
          <p:cNvPr id="79897" name="Rectangle 25"/>
          <p:cNvSpPr>
            <a:spLocks noChangeArrowheads="1"/>
          </p:cNvSpPr>
          <p:nvPr/>
        </p:nvSpPr>
        <p:spPr bwMode="auto">
          <a:xfrm>
            <a:off x="4787900" y="2060575"/>
            <a:ext cx="4134465" cy="497957"/>
          </a:xfrm>
          <a:prstGeom prst="rect">
            <a:avLst/>
          </a:prstGeom>
          <a:noFill/>
          <a:ln w="9525" algn="ctr">
            <a:noFill/>
            <a:miter lim="800000"/>
            <a:headEnd/>
            <a:tailEnd/>
          </a:ln>
        </p:spPr>
        <p:txBody>
          <a:bodyPr wrap="none">
            <a:spAutoFit/>
          </a:bodyPr>
          <a:lstStyle/>
          <a:p>
            <a:pPr>
              <a:lnSpc>
                <a:spcPct val="120000"/>
              </a:lnSpc>
            </a:pPr>
            <a:r>
              <a:rPr kumimoji="1" lang="zh-CN" altLang="en-US" sz="2400" dirty="0"/>
              <a:t>这就产生了</a:t>
            </a:r>
            <a:r>
              <a:rPr kumimoji="1" lang="zh-CN" altLang="en-US" sz="2400" dirty="0">
                <a:solidFill>
                  <a:schemeClr val="folHlink"/>
                </a:solidFill>
              </a:rPr>
              <a:t>有效性</a:t>
            </a:r>
            <a:r>
              <a:rPr kumimoji="1" lang="zh-CN" altLang="en-US" sz="2400" dirty="0"/>
              <a:t>这一概念</a:t>
            </a:r>
            <a:r>
              <a:rPr kumimoji="1" lang="en-US" altLang="zh-CN" sz="2400" dirty="0"/>
              <a:t>.  </a:t>
            </a:r>
          </a:p>
        </p:txBody>
      </p:sp>
      <p:sp>
        <p:nvSpPr>
          <p:cNvPr id="79898" name="Rectangle 26"/>
          <p:cNvSpPr>
            <a:spLocks noChangeArrowheads="1"/>
          </p:cNvSpPr>
          <p:nvPr/>
        </p:nvSpPr>
        <p:spPr bwMode="auto">
          <a:xfrm>
            <a:off x="0" y="450850"/>
            <a:ext cx="9144000" cy="457200"/>
          </a:xfrm>
          <a:prstGeom prst="rect">
            <a:avLst/>
          </a:prstGeom>
          <a:solidFill>
            <a:schemeClr val="bg1"/>
          </a:solidFill>
          <a:ln w="9525">
            <a:noFill/>
            <a:miter lim="800000"/>
            <a:headEnd/>
            <a:tailEnd/>
          </a:ln>
        </p:spPr>
        <p:txBody>
          <a:bodyPr wrap="square">
            <a:spAutoFit/>
          </a:bodyPr>
          <a:lstStyle/>
          <a:p>
            <a:pPr algn="just"/>
            <a:r>
              <a:rPr kumimoji="1" lang="zh-CN" altLang="en-US" sz="2400" dirty="0"/>
              <a:t>我们知道</a:t>
            </a:r>
            <a:r>
              <a:rPr kumimoji="1" lang="en-US" altLang="zh-CN" sz="2400" dirty="0"/>
              <a:t>,</a:t>
            </a:r>
            <a:r>
              <a:rPr kumimoji="1" lang="zh-CN" altLang="en-US" sz="2400" dirty="0"/>
              <a:t>一个未知参数往往有不止一个无偏估计</a:t>
            </a:r>
            <a:r>
              <a:rPr kumimoji="1" lang="en-US" altLang="zh-CN" sz="2400" dirty="0"/>
              <a:t>. </a:t>
            </a:r>
            <a:endParaRPr kumimoji="1" lang="zh-CN" altLang="en-US" sz="2400" dirty="0"/>
          </a:p>
        </p:txBody>
      </p:sp>
      <p:sp>
        <p:nvSpPr>
          <p:cNvPr id="21519" name="Text Box 28"/>
          <p:cNvSpPr txBox="1">
            <a:spLocks noChangeArrowheads="1"/>
          </p:cNvSpPr>
          <p:nvPr/>
        </p:nvSpPr>
        <p:spPr bwMode="auto">
          <a:xfrm>
            <a:off x="646113" y="2773363"/>
            <a:ext cx="8305800" cy="731837"/>
          </a:xfrm>
          <a:prstGeom prst="rect">
            <a:avLst/>
          </a:prstGeom>
          <a:noFill/>
          <a:ln w="9525">
            <a:noFill/>
            <a:miter lim="800000"/>
            <a:headEnd/>
            <a:tailEnd/>
          </a:ln>
        </p:spPr>
        <p:txBody>
          <a:bodyPr>
            <a:spAutoFit/>
          </a:bodyPr>
          <a:lstStyle/>
          <a:p>
            <a:pPr eaLnBrk="1" hangingPunct="1">
              <a:spcBef>
                <a:spcPct val="50000"/>
              </a:spcBef>
            </a:pPr>
            <a:endParaRPr kumimoji="1" lang="zh-CN" altLang="zh-CN"/>
          </a:p>
          <a:p>
            <a:pPr algn="just"/>
            <a:endParaRPr kumimoji="1" lang="zh-CN" altLang="en-US" sz="1800" b="0"/>
          </a:p>
        </p:txBody>
      </p:sp>
      <p:sp>
        <p:nvSpPr>
          <p:cNvPr id="79901" name="Rectangle 29"/>
          <p:cNvSpPr>
            <a:spLocks noChangeArrowheads="1"/>
          </p:cNvSpPr>
          <p:nvPr/>
        </p:nvSpPr>
        <p:spPr bwMode="auto">
          <a:xfrm>
            <a:off x="107950" y="3310290"/>
            <a:ext cx="2735263" cy="524759"/>
          </a:xfrm>
          <a:prstGeom prst="rect">
            <a:avLst/>
          </a:prstGeom>
          <a:noFill/>
          <a:ln w="9525">
            <a:noFill/>
            <a:miter lim="800000"/>
            <a:headEnd/>
            <a:tailEnd/>
          </a:ln>
        </p:spPr>
        <p:txBody>
          <a:bodyPr anchor="ctr">
            <a:spAutoFit/>
          </a:bodyPr>
          <a:lstStyle/>
          <a:p>
            <a:pPr eaLnBrk="1" hangingPunct="1">
              <a:lnSpc>
                <a:spcPct val="60000"/>
              </a:lnSpc>
            </a:pPr>
            <a:r>
              <a:rPr kumimoji="1" lang="en-US" altLang="zh-CN" sz="10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       </a:t>
            </a:r>
            <a:r>
              <a:rPr kumimoji="1" lang="en-US" altLang="zh-CN" sz="12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a:t>
            </a:r>
          </a:p>
          <a:p>
            <a:pPr eaLnBrk="1" hangingPunct="1">
              <a:lnSpc>
                <a:spcPct val="60000"/>
              </a:lnSpc>
            </a:pPr>
            <a:r>
              <a:rPr kumimoji="1" lang="en-US" altLang="zh-CN" sz="2400" i="1" dirty="0">
                <a:ea typeface="楷体_GB2312" pitchFamily="49" charset="-122"/>
                <a:cs typeface="Times New Roman" pitchFamily="18" charset="0"/>
              </a:rPr>
              <a:t>D</a:t>
            </a:r>
            <a:r>
              <a:rPr kumimoji="1" lang="en-US" altLang="zh-CN" sz="2400" dirty="0">
                <a:latin typeface="宋体" pitchFamily="2" charset="-122"/>
                <a:ea typeface="楷体_GB2312" pitchFamily="49" charset="-122"/>
                <a:cs typeface="Times New Roman" pitchFamily="18" charset="0"/>
              </a:rPr>
              <a:t>(</a:t>
            </a:r>
            <a:r>
              <a:rPr kumimoji="1" lang="zh-CN" altLang="zh-CN" sz="2400" i="1" dirty="0">
                <a:ea typeface="楷体_GB2312" pitchFamily="49" charset="-122"/>
                <a:cs typeface="Times New Roman" pitchFamily="18" charset="0"/>
                <a:sym typeface="Symbol" pitchFamily="18" charset="2"/>
              </a:rPr>
              <a:t></a:t>
            </a:r>
            <a:r>
              <a:rPr kumimoji="1" lang="zh-CN" altLang="en-US" sz="2400" i="1" baseline="-25000" dirty="0">
                <a:ea typeface="楷体_GB2312" pitchFamily="49" charset="-122"/>
                <a:cs typeface="Times New Roman" pitchFamily="18" charset="0"/>
                <a:sym typeface="Symbol" pitchFamily="18" charset="2"/>
              </a:rPr>
              <a:t> </a:t>
            </a:r>
            <a:r>
              <a:rPr kumimoji="1" lang="zh-CN" altLang="en-US" sz="2400" baseline="-14000" dirty="0">
                <a:ea typeface="楷体_GB2312" pitchFamily="49" charset="-122"/>
                <a:cs typeface="Times New Roman" pitchFamily="18" charset="0"/>
                <a:sym typeface="Symbol" pitchFamily="18" charset="2"/>
              </a:rPr>
              <a:t>1 </a:t>
            </a:r>
            <a:r>
              <a:rPr kumimoji="1" lang="en-US" altLang="zh-CN" sz="2400" dirty="0">
                <a:latin typeface="宋体" pitchFamily="2" charset="-122"/>
                <a:ea typeface="楷体_GB2312" pitchFamily="49" charset="-122"/>
                <a:cs typeface="Times New Roman" pitchFamily="18" charset="0"/>
              </a:rPr>
              <a:t>)</a:t>
            </a:r>
            <a:r>
              <a:rPr kumimoji="1" lang="en-US" altLang="zh-CN" sz="2400" dirty="0">
                <a:ea typeface="楷体_GB2312" pitchFamily="49" charset="-122"/>
                <a:cs typeface="Times New Roman" pitchFamily="18" charset="0"/>
              </a:rPr>
              <a:t>&lt; </a:t>
            </a:r>
            <a:r>
              <a:rPr kumimoji="1" lang="en-US" altLang="zh-CN" sz="2400" i="1" dirty="0">
                <a:ea typeface="楷体_GB2312" pitchFamily="49" charset="-122"/>
                <a:cs typeface="Times New Roman" pitchFamily="18" charset="0"/>
              </a:rPr>
              <a:t>D</a:t>
            </a:r>
            <a:r>
              <a:rPr kumimoji="1" lang="en-US" altLang="zh-CN" sz="2400" dirty="0">
                <a:latin typeface="宋体" pitchFamily="2" charset="-122"/>
                <a:ea typeface="楷体_GB2312" pitchFamily="49" charset="-122"/>
                <a:cs typeface="Times New Roman" pitchFamily="18" charset="0"/>
              </a:rPr>
              <a:t>(</a:t>
            </a:r>
            <a:r>
              <a:rPr kumimoji="1" lang="zh-CN" altLang="zh-CN" sz="2400" i="1" dirty="0">
                <a:ea typeface="楷体_GB2312" pitchFamily="49" charset="-122"/>
                <a:cs typeface="Times New Roman" pitchFamily="18" charset="0"/>
                <a:sym typeface="Symbol" pitchFamily="18" charset="2"/>
              </a:rPr>
              <a:t></a:t>
            </a:r>
            <a:r>
              <a:rPr kumimoji="1" lang="zh-CN" altLang="en-US" sz="2400" baseline="-25000" dirty="0">
                <a:latin typeface="宋体" pitchFamily="2" charset="-122"/>
                <a:ea typeface="楷体_GB2312" pitchFamily="49" charset="-122"/>
                <a:cs typeface="Times New Roman" pitchFamily="18" charset="0"/>
              </a:rPr>
              <a:t> </a:t>
            </a:r>
            <a:r>
              <a:rPr kumimoji="1" lang="en-US" altLang="zh-CN" sz="2400" baseline="-14000" dirty="0">
                <a:ea typeface="楷体_GB2312" pitchFamily="49" charset="-122"/>
                <a:cs typeface="Times New Roman" pitchFamily="18" charset="0"/>
                <a:sym typeface="Symbol" pitchFamily="18" charset="2"/>
              </a:rPr>
              <a:t>2 </a:t>
            </a:r>
            <a:r>
              <a:rPr kumimoji="1" lang="en-US" altLang="zh-CN" sz="2400" dirty="0">
                <a:latin typeface="宋体" pitchFamily="2" charset="-122"/>
                <a:ea typeface="楷体_GB2312" pitchFamily="49" charset="-122"/>
                <a:cs typeface="Times New Roman" pitchFamily="18" charset="0"/>
              </a:rPr>
              <a:t>)</a:t>
            </a:r>
            <a:r>
              <a:rPr kumimoji="1" lang="en-US" altLang="zh-CN" sz="2400" dirty="0">
                <a:ea typeface="楷体_GB2312" pitchFamily="49" charset="-122"/>
                <a:cs typeface="Times New Roman" pitchFamily="18" charset="0"/>
              </a:rPr>
              <a:t>,</a:t>
            </a:r>
            <a:r>
              <a:rPr kumimoji="1" lang="en-US" altLang="zh-CN" sz="2400" dirty="0">
                <a:latin typeface="宋体" pitchFamily="2" charset="-122"/>
                <a:ea typeface="楷体_GB2312" pitchFamily="49" charset="-122"/>
                <a:cs typeface="Times New Roman" pitchFamily="18" charset="0"/>
              </a:rPr>
              <a:t>     </a:t>
            </a:r>
          </a:p>
        </p:txBody>
      </p:sp>
      <p:sp>
        <p:nvSpPr>
          <p:cNvPr id="79907" name="Rectangle 35"/>
          <p:cNvSpPr>
            <a:spLocks noChangeArrowheads="1"/>
          </p:cNvSpPr>
          <p:nvPr/>
        </p:nvSpPr>
        <p:spPr bwMode="auto">
          <a:xfrm>
            <a:off x="4261640" y="2958456"/>
            <a:ext cx="4564071" cy="461665"/>
          </a:xfrm>
          <a:prstGeom prst="rect">
            <a:avLst/>
          </a:prstGeom>
          <a:noFill/>
          <a:ln w="9525">
            <a:noFill/>
            <a:miter lim="800000"/>
            <a:headEnd/>
            <a:tailEnd/>
          </a:ln>
        </p:spPr>
        <p:txBody>
          <a:bodyPr wrap="none" anchor="ctr">
            <a:spAutoFit/>
          </a:bodyPr>
          <a:lstStyle/>
          <a:p>
            <a:pPr algn="ctr" eaLnBrk="1" hangingPunct="1">
              <a:spcBef>
                <a:spcPct val="50000"/>
              </a:spcBef>
            </a:pPr>
            <a:r>
              <a:rPr kumimoji="1" lang="zh-CN" altLang="en-US" sz="2400" dirty="0"/>
              <a:t>若对任意样本容量的 </a:t>
            </a:r>
            <a:r>
              <a:rPr kumimoji="1" lang="en-US" altLang="zh-CN" sz="2400" i="1" dirty="0"/>
              <a:t>n </a:t>
            </a:r>
            <a:r>
              <a:rPr kumimoji="1" lang="en-US" altLang="zh-CN" sz="2400" dirty="0"/>
              <a:t>,   </a:t>
            </a:r>
            <a:r>
              <a:rPr kumimoji="1" lang="zh-CN" altLang="en-US" sz="2400" dirty="0"/>
              <a:t>总有   </a:t>
            </a:r>
          </a:p>
        </p:txBody>
      </p:sp>
      <p:grpSp>
        <p:nvGrpSpPr>
          <p:cNvPr id="2" name="Group 42"/>
          <p:cNvGrpSpPr>
            <a:grpSpLocks/>
          </p:cNvGrpSpPr>
          <p:nvPr/>
        </p:nvGrpSpPr>
        <p:grpSpPr bwMode="auto">
          <a:xfrm>
            <a:off x="323850" y="3855194"/>
            <a:ext cx="4752975" cy="869950"/>
            <a:chOff x="624" y="1939"/>
            <a:chExt cx="3744" cy="556"/>
          </a:xfrm>
        </p:grpSpPr>
        <p:sp>
          <p:nvSpPr>
            <p:cNvPr id="21550" name="Rectangle 43"/>
            <p:cNvSpPr>
              <a:spLocks noChangeArrowheads="1"/>
            </p:cNvSpPr>
            <p:nvPr/>
          </p:nvSpPr>
          <p:spPr bwMode="auto">
            <a:xfrm>
              <a:off x="2365" y="1939"/>
              <a:ext cx="225" cy="370"/>
            </a:xfrm>
            <a:prstGeom prst="rect">
              <a:avLst/>
            </a:prstGeom>
            <a:noFill/>
            <a:ln w="9525">
              <a:noFill/>
              <a:miter lim="800000"/>
              <a:headEnd/>
              <a:tailEnd/>
            </a:ln>
          </p:spPr>
          <p:txBody>
            <a:bodyPr wrap="none">
              <a:spAutoFit/>
            </a:bodyPr>
            <a:lstStyle/>
            <a:p>
              <a:r>
                <a:rPr kumimoji="1" lang="en-US" altLang="zh-CN" sz="3200">
                  <a:solidFill>
                    <a:schemeClr val="folHlink"/>
                  </a:solidFill>
                </a:rPr>
                <a:t>.</a:t>
              </a:r>
            </a:p>
          </p:txBody>
        </p:sp>
        <p:graphicFrame>
          <p:nvGraphicFramePr>
            <p:cNvPr id="21551" name="Object 44"/>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11700" name="Equation" r:id="rId7" imgW="114151" imgH="215619" progId="">
                    <p:embed/>
                  </p:oleObj>
                </mc:Choice>
                <mc:Fallback>
                  <p:oleObj name="Equation" r:id="rId7" imgW="114151" imgH="215619" progId="">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2" name="Object 45"/>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11701" name="Equation" r:id="rId9" imgW="114151" imgH="215619" progId="">
                    <p:embed/>
                  </p:oleObj>
                </mc:Choice>
                <mc:Fallback>
                  <p:oleObj name="Equation" r:id="rId9" imgW="114151" imgH="215619" progId="">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53" name="Line 46"/>
            <p:cNvSpPr>
              <a:spLocks noChangeShapeType="1"/>
            </p:cNvSpPr>
            <p:nvPr/>
          </p:nvSpPr>
          <p:spPr bwMode="auto">
            <a:xfrm>
              <a:off x="624" y="2208"/>
              <a:ext cx="3744" cy="0"/>
            </a:xfrm>
            <a:prstGeom prst="line">
              <a:avLst/>
            </a:prstGeom>
            <a:noFill/>
            <a:ln w="9525">
              <a:solidFill>
                <a:srgbClr val="FF6600"/>
              </a:solidFill>
              <a:round/>
              <a:headEnd/>
              <a:tailEnd type="triangle" w="med" len="med"/>
            </a:ln>
          </p:spPr>
          <p:txBody>
            <a:bodyPr/>
            <a:lstStyle/>
            <a:p>
              <a:endParaRPr lang="zh-CN" altLang="en-US"/>
            </a:p>
          </p:txBody>
        </p:sp>
        <p:sp>
          <p:nvSpPr>
            <p:cNvPr id="21554" name="Rectangle 47"/>
            <p:cNvSpPr>
              <a:spLocks noChangeArrowheads="1"/>
            </p:cNvSpPr>
            <p:nvPr/>
          </p:nvSpPr>
          <p:spPr bwMode="auto">
            <a:xfrm>
              <a:off x="2208" y="2241"/>
              <a:ext cx="437" cy="254"/>
            </a:xfrm>
            <a:prstGeom prst="rect">
              <a:avLst/>
            </a:prstGeom>
            <a:noFill/>
            <a:ln w="9525">
              <a:noFill/>
              <a:miter lim="800000"/>
              <a:headEnd/>
              <a:tailEnd/>
            </a:ln>
          </p:spPr>
          <p:txBody>
            <a:bodyPr lIns="0" rIns="0">
              <a:spAutoFit/>
            </a:bodyPr>
            <a:lstStyle/>
            <a:p>
              <a:r>
                <a:rPr kumimoji="1" lang="zh-CN" altLang="en-US" sz="2000">
                  <a:solidFill>
                    <a:schemeClr val="folHlink"/>
                  </a:solidFill>
                </a:rPr>
                <a:t>真值     </a:t>
              </a:r>
            </a:p>
          </p:txBody>
        </p:sp>
        <p:graphicFrame>
          <p:nvGraphicFramePr>
            <p:cNvPr id="21555" name="Object 48"/>
            <p:cNvGraphicFramePr>
              <a:graphicFrameLocks noChangeAspect="1"/>
            </p:cNvGraphicFramePr>
            <p:nvPr/>
          </p:nvGraphicFramePr>
          <p:xfrm>
            <a:off x="2844" y="2160"/>
            <a:ext cx="72" cy="72"/>
          </p:xfrm>
          <a:graphic>
            <a:graphicData uri="http://schemas.openxmlformats.org/presentationml/2006/ole">
              <mc:AlternateContent xmlns:mc="http://schemas.openxmlformats.org/markup-compatibility/2006">
                <mc:Choice xmlns:v="urn:schemas-microsoft-com:vml" Requires="v">
                  <p:oleObj spid="_x0000_s311702" name="Equation" r:id="rId11" imgW="139680" imgH="139680" progId="">
                    <p:embed/>
                  </p:oleObj>
                </mc:Choice>
                <mc:Fallback>
                  <p:oleObj name="Equation" r:id="rId11" imgW="139680" imgH="139680" progId="">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4"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6" name="Object 49"/>
            <p:cNvGraphicFramePr>
              <a:graphicFrameLocks noChangeAspect="1"/>
            </p:cNvGraphicFramePr>
            <p:nvPr/>
          </p:nvGraphicFramePr>
          <p:xfrm>
            <a:off x="2952" y="2160"/>
            <a:ext cx="72" cy="72"/>
          </p:xfrm>
          <a:graphic>
            <a:graphicData uri="http://schemas.openxmlformats.org/presentationml/2006/ole">
              <mc:AlternateContent xmlns:mc="http://schemas.openxmlformats.org/markup-compatibility/2006">
                <mc:Choice xmlns:v="urn:schemas-microsoft-com:vml" Requires="v">
                  <p:oleObj spid="_x0000_s311703" name="Equation" r:id="rId13" imgW="139680" imgH="139680" progId="">
                    <p:embed/>
                  </p:oleObj>
                </mc:Choice>
                <mc:Fallback>
                  <p:oleObj name="Equation" r:id="rId13" imgW="139680" imgH="139680" progId="">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7" name="Object 50"/>
            <p:cNvGraphicFramePr>
              <a:graphicFrameLocks noChangeAspect="1"/>
            </p:cNvGraphicFramePr>
            <p:nvPr/>
          </p:nvGraphicFramePr>
          <p:xfrm>
            <a:off x="3144" y="2160"/>
            <a:ext cx="72" cy="72"/>
          </p:xfrm>
          <a:graphic>
            <a:graphicData uri="http://schemas.openxmlformats.org/presentationml/2006/ole">
              <mc:AlternateContent xmlns:mc="http://schemas.openxmlformats.org/markup-compatibility/2006">
                <mc:Choice xmlns:v="urn:schemas-microsoft-com:vml" Requires="v">
                  <p:oleObj spid="_x0000_s311704" name="Equation" r:id="rId15" imgW="139680" imgH="139680" progId="">
                    <p:embed/>
                  </p:oleObj>
                </mc:Choice>
                <mc:Fallback>
                  <p:oleObj name="Equation" r:id="rId15" imgW="139680" imgH="139680" progId="">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44"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8" name="Object 51"/>
            <p:cNvGraphicFramePr>
              <a:graphicFrameLocks noChangeAspect="1"/>
            </p:cNvGraphicFramePr>
            <p:nvPr/>
          </p:nvGraphicFramePr>
          <p:xfrm>
            <a:off x="2112" y="2160"/>
            <a:ext cx="72" cy="72"/>
          </p:xfrm>
          <a:graphic>
            <a:graphicData uri="http://schemas.openxmlformats.org/presentationml/2006/ole">
              <mc:AlternateContent xmlns:mc="http://schemas.openxmlformats.org/markup-compatibility/2006">
                <mc:Choice xmlns:v="urn:schemas-microsoft-com:vml" Requires="v">
                  <p:oleObj spid="_x0000_s311705" name="Equation" r:id="rId17" imgW="139680" imgH="139680" progId="">
                    <p:embed/>
                  </p:oleObj>
                </mc:Choice>
                <mc:Fallback>
                  <p:oleObj name="Equation" r:id="rId17" imgW="139680" imgH="139680" progId="">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2"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9" name="Object 52"/>
            <p:cNvGraphicFramePr>
              <a:graphicFrameLocks noChangeAspect="1"/>
            </p:cNvGraphicFramePr>
            <p:nvPr/>
          </p:nvGraphicFramePr>
          <p:xfrm>
            <a:off x="2544" y="2160"/>
            <a:ext cx="72" cy="72"/>
          </p:xfrm>
          <a:graphic>
            <a:graphicData uri="http://schemas.openxmlformats.org/presentationml/2006/ole">
              <mc:AlternateContent xmlns:mc="http://schemas.openxmlformats.org/markup-compatibility/2006">
                <mc:Choice xmlns:v="urn:schemas-microsoft-com:vml" Requires="v">
                  <p:oleObj spid="_x0000_s311706" name="Equation" r:id="rId19" imgW="139680" imgH="139680" progId="">
                    <p:embed/>
                  </p:oleObj>
                </mc:Choice>
                <mc:Fallback>
                  <p:oleObj name="Equation" r:id="rId19" imgW="139680" imgH="139680" progId="">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44"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0" name="Object 53"/>
            <p:cNvGraphicFramePr>
              <a:graphicFrameLocks noChangeAspect="1"/>
            </p:cNvGraphicFramePr>
            <p:nvPr/>
          </p:nvGraphicFramePr>
          <p:xfrm>
            <a:off x="2688" y="2160"/>
            <a:ext cx="72" cy="72"/>
          </p:xfrm>
          <a:graphic>
            <a:graphicData uri="http://schemas.openxmlformats.org/presentationml/2006/ole">
              <mc:AlternateContent xmlns:mc="http://schemas.openxmlformats.org/markup-compatibility/2006">
                <mc:Choice xmlns:v="urn:schemas-microsoft-com:vml" Requires="v">
                  <p:oleObj spid="_x0000_s311707" name="Equation" r:id="rId21" imgW="139680" imgH="139680" progId="">
                    <p:embed/>
                  </p:oleObj>
                </mc:Choice>
                <mc:Fallback>
                  <p:oleObj name="Equation" r:id="rId21" imgW="139680" imgH="139680" progId="">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88"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1" name="Object 54"/>
            <p:cNvGraphicFramePr>
              <a:graphicFrameLocks noChangeAspect="1"/>
            </p:cNvGraphicFramePr>
            <p:nvPr/>
          </p:nvGraphicFramePr>
          <p:xfrm>
            <a:off x="1968" y="2160"/>
            <a:ext cx="72" cy="72"/>
          </p:xfrm>
          <a:graphic>
            <a:graphicData uri="http://schemas.openxmlformats.org/presentationml/2006/ole">
              <mc:AlternateContent xmlns:mc="http://schemas.openxmlformats.org/markup-compatibility/2006">
                <mc:Choice xmlns:v="urn:schemas-microsoft-com:vml" Requires="v">
                  <p:oleObj spid="_x0000_s311708" name="Equation" r:id="rId23" imgW="139680" imgH="139680" progId="">
                    <p:embed/>
                  </p:oleObj>
                </mc:Choice>
                <mc:Fallback>
                  <p:oleObj name="Equation" r:id="rId23" imgW="139680" imgH="139680" progId="">
                    <p:embed/>
                    <p:pic>
                      <p:nvPicPr>
                        <p:cNvPr id="0" name="Object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68"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2" name="Object 55"/>
            <p:cNvGraphicFramePr>
              <a:graphicFrameLocks noChangeAspect="1"/>
            </p:cNvGraphicFramePr>
            <p:nvPr/>
          </p:nvGraphicFramePr>
          <p:xfrm>
            <a:off x="2016" y="2160"/>
            <a:ext cx="72" cy="72"/>
          </p:xfrm>
          <a:graphic>
            <a:graphicData uri="http://schemas.openxmlformats.org/presentationml/2006/ole">
              <mc:AlternateContent xmlns:mc="http://schemas.openxmlformats.org/markup-compatibility/2006">
                <mc:Choice xmlns:v="urn:schemas-microsoft-com:vml" Requires="v">
                  <p:oleObj spid="_x0000_s311709" name="Equation" r:id="rId25" imgW="139680" imgH="139680" progId="">
                    <p:embed/>
                  </p:oleObj>
                </mc:Choice>
                <mc:Fallback>
                  <p:oleObj name="Equation" r:id="rId25" imgW="139680" imgH="139680" progId="">
                    <p:embed/>
                    <p:pic>
                      <p:nvPicPr>
                        <p:cNvPr id="0" name="Object 5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16"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3" name="Object 56"/>
            <p:cNvGraphicFramePr>
              <a:graphicFrameLocks noChangeAspect="1"/>
            </p:cNvGraphicFramePr>
            <p:nvPr/>
          </p:nvGraphicFramePr>
          <p:xfrm>
            <a:off x="1872" y="2160"/>
            <a:ext cx="72" cy="72"/>
          </p:xfrm>
          <a:graphic>
            <a:graphicData uri="http://schemas.openxmlformats.org/presentationml/2006/ole">
              <mc:AlternateContent xmlns:mc="http://schemas.openxmlformats.org/markup-compatibility/2006">
                <mc:Choice xmlns:v="urn:schemas-microsoft-com:vml" Requires="v">
                  <p:oleObj spid="_x0000_s311710" name="Equation" r:id="rId27" imgW="139680" imgH="139680" progId="">
                    <p:embed/>
                  </p:oleObj>
                </mc:Choice>
                <mc:Fallback>
                  <p:oleObj name="Equation" r:id="rId27" imgW="139680" imgH="139680" progId="">
                    <p:embed/>
                    <p:pic>
                      <p:nvPicPr>
                        <p:cNvPr id="0" name="Object 5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72"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4" name="Object 57"/>
            <p:cNvGraphicFramePr>
              <a:graphicFrameLocks noChangeAspect="1"/>
            </p:cNvGraphicFramePr>
            <p:nvPr/>
          </p:nvGraphicFramePr>
          <p:xfrm>
            <a:off x="1776" y="2160"/>
            <a:ext cx="72" cy="72"/>
          </p:xfrm>
          <a:graphic>
            <a:graphicData uri="http://schemas.openxmlformats.org/presentationml/2006/ole">
              <mc:AlternateContent xmlns:mc="http://schemas.openxmlformats.org/markup-compatibility/2006">
                <mc:Choice xmlns:v="urn:schemas-microsoft-com:vml" Requires="v">
                  <p:oleObj spid="_x0000_s311711" name="Equation" r:id="rId29" imgW="139680" imgH="139680" progId="">
                    <p:embed/>
                  </p:oleObj>
                </mc:Choice>
                <mc:Fallback>
                  <p:oleObj name="Equation" r:id="rId29" imgW="139680" imgH="139680" progId="">
                    <p:embed/>
                    <p:pic>
                      <p:nvPicPr>
                        <p:cNvPr id="0" name="Object 5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76"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5" name="Object 58"/>
            <p:cNvGraphicFramePr>
              <a:graphicFrameLocks noChangeAspect="1"/>
            </p:cNvGraphicFramePr>
            <p:nvPr/>
          </p:nvGraphicFramePr>
          <p:xfrm>
            <a:off x="2304" y="2160"/>
            <a:ext cx="72" cy="72"/>
          </p:xfrm>
          <a:graphic>
            <a:graphicData uri="http://schemas.openxmlformats.org/presentationml/2006/ole">
              <mc:AlternateContent xmlns:mc="http://schemas.openxmlformats.org/markup-compatibility/2006">
                <mc:Choice xmlns:v="urn:schemas-microsoft-com:vml" Requires="v">
                  <p:oleObj spid="_x0000_s311712" name="Equation" r:id="rId31" imgW="139680" imgH="139680" progId="">
                    <p:embed/>
                  </p:oleObj>
                </mc:Choice>
                <mc:Fallback>
                  <p:oleObj name="Equation" r:id="rId31" imgW="139680" imgH="139680" progId="">
                    <p:embed/>
                    <p:pic>
                      <p:nvPicPr>
                        <p:cNvPr id="0" name="Object 5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04"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6" name="Object 59"/>
            <p:cNvGraphicFramePr>
              <a:graphicFrameLocks noChangeAspect="1"/>
            </p:cNvGraphicFramePr>
            <p:nvPr/>
          </p:nvGraphicFramePr>
          <p:xfrm>
            <a:off x="3216" y="2160"/>
            <a:ext cx="72" cy="72"/>
          </p:xfrm>
          <a:graphic>
            <a:graphicData uri="http://schemas.openxmlformats.org/presentationml/2006/ole">
              <mc:AlternateContent xmlns:mc="http://schemas.openxmlformats.org/markup-compatibility/2006">
                <mc:Choice xmlns:v="urn:schemas-microsoft-com:vml" Requires="v">
                  <p:oleObj spid="_x0000_s311713" name="Equation" r:id="rId33" imgW="139680" imgH="139680" progId="">
                    <p:embed/>
                  </p:oleObj>
                </mc:Choice>
                <mc:Fallback>
                  <p:oleObj name="Equation" r:id="rId33" imgW="139680" imgH="139680" progId="">
                    <p:embed/>
                    <p:pic>
                      <p:nvPicPr>
                        <p:cNvPr id="0" name="Object 5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16"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7" name="Object 60"/>
            <p:cNvGraphicFramePr>
              <a:graphicFrameLocks noChangeAspect="1"/>
            </p:cNvGraphicFramePr>
            <p:nvPr/>
          </p:nvGraphicFramePr>
          <p:xfrm>
            <a:off x="2784" y="2160"/>
            <a:ext cx="72" cy="72"/>
          </p:xfrm>
          <a:graphic>
            <a:graphicData uri="http://schemas.openxmlformats.org/presentationml/2006/ole">
              <mc:AlternateContent xmlns:mc="http://schemas.openxmlformats.org/markup-compatibility/2006">
                <mc:Choice xmlns:v="urn:schemas-microsoft-com:vml" Requires="v">
                  <p:oleObj spid="_x0000_s311714" name="Equation" r:id="rId35" imgW="139680" imgH="139680" progId="">
                    <p:embed/>
                  </p:oleObj>
                </mc:Choice>
                <mc:Fallback>
                  <p:oleObj name="Equation" r:id="rId35" imgW="139680" imgH="139680" progId="">
                    <p:embed/>
                    <p:pic>
                      <p:nvPicPr>
                        <p:cNvPr id="0" name="Object 6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84"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68" name="Object 61"/>
            <p:cNvGraphicFramePr>
              <a:graphicFrameLocks noChangeAspect="1"/>
            </p:cNvGraphicFramePr>
            <p:nvPr/>
          </p:nvGraphicFramePr>
          <p:xfrm>
            <a:off x="2592" y="2160"/>
            <a:ext cx="72" cy="72"/>
          </p:xfrm>
          <a:graphic>
            <a:graphicData uri="http://schemas.openxmlformats.org/presentationml/2006/ole">
              <mc:AlternateContent xmlns:mc="http://schemas.openxmlformats.org/markup-compatibility/2006">
                <mc:Choice xmlns:v="urn:schemas-microsoft-com:vml" Requires="v">
                  <p:oleObj spid="_x0000_s311715" name="Equation" r:id="rId37" imgW="139680" imgH="139680" progId="">
                    <p:embed/>
                  </p:oleObj>
                </mc:Choice>
                <mc:Fallback>
                  <p:oleObj name="Equation" r:id="rId37" imgW="139680" imgH="139680" progId="">
                    <p:embed/>
                    <p:pic>
                      <p:nvPicPr>
                        <p:cNvPr id="0" name="Object 6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592" y="2160"/>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2"/>
          <p:cNvGrpSpPr>
            <a:grpSpLocks/>
          </p:cNvGrpSpPr>
          <p:nvPr/>
        </p:nvGrpSpPr>
        <p:grpSpPr bwMode="auto">
          <a:xfrm>
            <a:off x="4140200" y="4119413"/>
            <a:ext cx="4824413" cy="893763"/>
            <a:chOff x="816" y="3235"/>
            <a:chExt cx="3744" cy="563"/>
          </a:xfrm>
        </p:grpSpPr>
        <p:sp>
          <p:nvSpPr>
            <p:cNvPr id="21530" name="Rectangle 63"/>
            <p:cNvSpPr>
              <a:spLocks noChangeArrowheads="1"/>
            </p:cNvSpPr>
            <p:nvPr/>
          </p:nvSpPr>
          <p:spPr bwMode="auto">
            <a:xfrm>
              <a:off x="2400" y="3548"/>
              <a:ext cx="638" cy="250"/>
            </a:xfrm>
            <a:prstGeom prst="rect">
              <a:avLst/>
            </a:prstGeom>
            <a:noFill/>
            <a:ln w="9525">
              <a:noFill/>
              <a:miter lim="800000"/>
              <a:headEnd/>
              <a:tailEnd/>
            </a:ln>
          </p:spPr>
          <p:txBody>
            <a:bodyPr wrap="none">
              <a:spAutoFit/>
            </a:bodyPr>
            <a:lstStyle/>
            <a:p>
              <a:r>
                <a:rPr kumimoji="1" lang="zh-CN" altLang="en-US" sz="2000">
                  <a:solidFill>
                    <a:schemeClr val="folHlink"/>
                  </a:solidFill>
                </a:rPr>
                <a:t>真值  </a:t>
              </a:r>
            </a:p>
          </p:txBody>
        </p:sp>
        <p:grpSp>
          <p:nvGrpSpPr>
            <p:cNvPr id="4" name="Group 64"/>
            <p:cNvGrpSpPr>
              <a:grpSpLocks/>
            </p:cNvGrpSpPr>
            <p:nvPr/>
          </p:nvGrpSpPr>
          <p:grpSpPr bwMode="auto">
            <a:xfrm>
              <a:off x="816" y="3235"/>
              <a:ext cx="3744" cy="365"/>
              <a:chOff x="816" y="3235"/>
              <a:chExt cx="3744" cy="365"/>
            </a:xfrm>
          </p:grpSpPr>
          <p:sp>
            <p:nvSpPr>
              <p:cNvPr id="21532" name="Rectangle 65"/>
              <p:cNvSpPr>
                <a:spLocks noChangeArrowheads="1"/>
              </p:cNvSpPr>
              <p:nvPr/>
            </p:nvSpPr>
            <p:spPr bwMode="auto">
              <a:xfrm>
                <a:off x="2556" y="3235"/>
                <a:ext cx="221" cy="365"/>
              </a:xfrm>
              <a:prstGeom prst="rect">
                <a:avLst/>
              </a:prstGeom>
              <a:noFill/>
              <a:ln w="9525">
                <a:noFill/>
                <a:miter lim="800000"/>
                <a:headEnd/>
                <a:tailEnd/>
              </a:ln>
            </p:spPr>
            <p:txBody>
              <a:bodyPr wrap="none">
                <a:spAutoFit/>
              </a:bodyPr>
              <a:lstStyle/>
              <a:p>
                <a:r>
                  <a:rPr kumimoji="1" lang="en-US" altLang="zh-CN" sz="3200">
                    <a:solidFill>
                      <a:srgbClr val="0000CC"/>
                    </a:solidFill>
                  </a:rPr>
                  <a:t>.</a:t>
                </a:r>
              </a:p>
            </p:txBody>
          </p:sp>
          <p:graphicFrame>
            <p:nvGraphicFramePr>
              <p:cNvPr id="21533" name="Object 66"/>
              <p:cNvGraphicFramePr>
                <a:graphicFrameLocks noChangeAspect="1"/>
              </p:cNvGraphicFramePr>
              <p:nvPr/>
            </p:nvGraphicFramePr>
            <p:xfrm>
              <a:off x="3036" y="3388"/>
              <a:ext cx="72" cy="136"/>
            </p:xfrm>
            <a:graphic>
              <a:graphicData uri="http://schemas.openxmlformats.org/presentationml/2006/ole">
                <mc:AlternateContent xmlns:mc="http://schemas.openxmlformats.org/markup-compatibility/2006">
                  <mc:Choice xmlns:v="urn:schemas-microsoft-com:vml" Requires="v">
                    <p:oleObj spid="_x0000_s311716" name="Equation" r:id="rId39" imgW="114151" imgH="215619" progId="">
                      <p:embed/>
                    </p:oleObj>
                  </mc:Choice>
                  <mc:Fallback>
                    <p:oleObj name="Equation" r:id="rId39" imgW="114151" imgH="215619" progId="">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6" y="3388"/>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4" name="Object 67"/>
              <p:cNvGraphicFramePr>
                <a:graphicFrameLocks noChangeAspect="1"/>
              </p:cNvGraphicFramePr>
              <p:nvPr/>
            </p:nvGraphicFramePr>
            <p:xfrm>
              <a:off x="3036" y="3388"/>
              <a:ext cx="72" cy="136"/>
            </p:xfrm>
            <a:graphic>
              <a:graphicData uri="http://schemas.openxmlformats.org/presentationml/2006/ole">
                <mc:AlternateContent xmlns:mc="http://schemas.openxmlformats.org/markup-compatibility/2006">
                  <mc:Choice xmlns:v="urn:schemas-microsoft-com:vml" Requires="v">
                    <p:oleObj spid="_x0000_s311717" name="Equation" r:id="rId40" imgW="114151" imgH="215619" progId="">
                      <p:embed/>
                    </p:oleObj>
                  </mc:Choice>
                  <mc:Fallback>
                    <p:oleObj name="Equation" r:id="rId40" imgW="114151" imgH="215619" progId="">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6" y="3388"/>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5" name="Line 68"/>
              <p:cNvSpPr>
                <a:spLocks noChangeShapeType="1"/>
              </p:cNvSpPr>
              <p:nvPr/>
            </p:nvSpPr>
            <p:spPr bwMode="auto">
              <a:xfrm>
                <a:off x="816" y="3504"/>
                <a:ext cx="3744" cy="0"/>
              </a:xfrm>
              <a:prstGeom prst="line">
                <a:avLst/>
              </a:prstGeom>
              <a:noFill/>
              <a:ln w="9525">
                <a:solidFill>
                  <a:srgbClr val="FF6600"/>
                </a:solidFill>
                <a:round/>
                <a:headEnd/>
                <a:tailEnd type="triangle" w="med" len="med"/>
              </a:ln>
            </p:spPr>
            <p:txBody>
              <a:bodyPr/>
              <a:lstStyle/>
              <a:p>
                <a:endParaRPr lang="zh-CN" altLang="en-US"/>
              </a:p>
            </p:txBody>
          </p:sp>
          <p:graphicFrame>
            <p:nvGraphicFramePr>
              <p:cNvPr id="21536" name="Object 69"/>
              <p:cNvGraphicFramePr>
                <a:graphicFrameLocks noChangeAspect="1"/>
              </p:cNvGraphicFramePr>
              <p:nvPr/>
            </p:nvGraphicFramePr>
            <p:xfrm>
              <a:off x="3648" y="3456"/>
              <a:ext cx="72" cy="72"/>
            </p:xfrm>
            <a:graphic>
              <a:graphicData uri="http://schemas.openxmlformats.org/presentationml/2006/ole">
                <mc:AlternateContent xmlns:mc="http://schemas.openxmlformats.org/markup-compatibility/2006">
                  <mc:Choice xmlns:v="urn:schemas-microsoft-com:vml" Requires="v">
                    <p:oleObj spid="_x0000_s311718" name="Equation" r:id="rId41" imgW="139680" imgH="139680" progId="">
                      <p:embed/>
                    </p:oleObj>
                  </mc:Choice>
                  <mc:Fallback>
                    <p:oleObj name="Equation" r:id="rId41" imgW="139680" imgH="139680" progId="">
                      <p:embed/>
                      <p:pic>
                        <p:nvPicPr>
                          <p:cNvPr id="0" name="Object 6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48"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7" name="Object 70"/>
              <p:cNvGraphicFramePr>
                <a:graphicFrameLocks noChangeAspect="1"/>
              </p:cNvGraphicFramePr>
              <p:nvPr/>
            </p:nvGraphicFramePr>
            <p:xfrm>
              <a:off x="3144" y="3456"/>
              <a:ext cx="72" cy="72"/>
            </p:xfrm>
            <a:graphic>
              <a:graphicData uri="http://schemas.openxmlformats.org/presentationml/2006/ole">
                <mc:AlternateContent xmlns:mc="http://schemas.openxmlformats.org/markup-compatibility/2006">
                  <mc:Choice xmlns:v="urn:schemas-microsoft-com:vml" Requires="v">
                    <p:oleObj spid="_x0000_s311719" name="Equation" r:id="rId43" imgW="139680" imgH="139680" progId="">
                      <p:embed/>
                    </p:oleObj>
                  </mc:Choice>
                  <mc:Fallback>
                    <p:oleObj name="Equation" r:id="rId43" imgW="139680" imgH="139680" progId="">
                      <p:embed/>
                      <p:pic>
                        <p:nvPicPr>
                          <p:cNvPr id="0" name="Object 7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144"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8" name="Object 71"/>
              <p:cNvGraphicFramePr>
                <a:graphicFrameLocks noChangeAspect="1"/>
              </p:cNvGraphicFramePr>
              <p:nvPr/>
            </p:nvGraphicFramePr>
            <p:xfrm>
              <a:off x="3336" y="3456"/>
              <a:ext cx="72" cy="72"/>
            </p:xfrm>
            <a:graphic>
              <a:graphicData uri="http://schemas.openxmlformats.org/presentationml/2006/ole">
                <mc:AlternateContent xmlns:mc="http://schemas.openxmlformats.org/markup-compatibility/2006">
                  <mc:Choice xmlns:v="urn:schemas-microsoft-com:vml" Requires="v">
                    <p:oleObj spid="_x0000_s311720" name="Equation" r:id="rId45" imgW="139680" imgH="139680" progId="">
                      <p:embed/>
                    </p:oleObj>
                  </mc:Choice>
                  <mc:Fallback>
                    <p:oleObj name="Equation" r:id="rId45" imgW="139680" imgH="139680" progId="">
                      <p:embed/>
                      <p:pic>
                        <p:nvPicPr>
                          <p:cNvPr id="0" name="Object 7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336"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9" name="Object 72"/>
              <p:cNvGraphicFramePr>
                <a:graphicFrameLocks noChangeAspect="1"/>
              </p:cNvGraphicFramePr>
              <p:nvPr/>
            </p:nvGraphicFramePr>
            <p:xfrm>
              <a:off x="2304" y="3456"/>
              <a:ext cx="72" cy="72"/>
            </p:xfrm>
            <a:graphic>
              <a:graphicData uri="http://schemas.openxmlformats.org/presentationml/2006/ole">
                <mc:AlternateContent xmlns:mc="http://schemas.openxmlformats.org/markup-compatibility/2006">
                  <mc:Choice xmlns:v="urn:schemas-microsoft-com:vml" Requires="v">
                    <p:oleObj spid="_x0000_s311721" name="Equation" r:id="rId47" imgW="139680" imgH="139680" progId="">
                      <p:embed/>
                    </p:oleObj>
                  </mc:Choice>
                  <mc:Fallback>
                    <p:oleObj name="Equation" r:id="rId47" imgW="139680" imgH="139680" progId="">
                      <p:embed/>
                      <p:pic>
                        <p:nvPicPr>
                          <p:cNvPr id="0" name="Object 7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304"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0" name="Object 73"/>
              <p:cNvGraphicFramePr>
                <a:graphicFrameLocks noChangeAspect="1"/>
              </p:cNvGraphicFramePr>
              <p:nvPr/>
            </p:nvGraphicFramePr>
            <p:xfrm>
              <a:off x="2736" y="3456"/>
              <a:ext cx="72" cy="72"/>
            </p:xfrm>
            <a:graphic>
              <a:graphicData uri="http://schemas.openxmlformats.org/presentationml/2006/ole">
                <mc:AlternateContent xmlns:mc="http://schemas.openxmlformats.org/markup-compatibility/2006">
                  <mc:Choice xmlns:v="urn:schemas-microsoft-com:vml" Requires="v">
                    <p:oleObj spid="_x0000_s311722" name="Equation" r:id="rId49" imgW="139680" imgH="139680" progId="">
                      <p:embed/>
                    </p:oleObj>
                  </mc:Choice>
                  <mc:Fallback>
                    <p:oleObj name="Equation" r:id="rId49" imgW="139680" imgH="139680" progId="">
                      <p:embed/>
                      <p:pic>
                        <p:nvPicPr>
                          <p:cNvPr id="0" name="Object 7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736"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1" name="Object 74"/>
              <p:cNvGraphicFramePr>
                <a:graphicFrameLocks noChangeAspect="1"/>
              </p:cNvGraphicFramePr>
              <p:nvPr/>
            </p:nvGraphicFramePr>
            <p:xfrm>
              <a:off x="2880" y="3456"/>
              <a:ext cx="72" cy="72"/>
            </p:xfrm>
            <a:graphic>
              <a:graphicData uri="http://schemas.openxmlformats.org/presentationml/2006/ole">
                <mc:AlternateContent xmlns:mc="http://schemas.openxmlformats.org/markup-compatibility/2006">
                  <mc:Choice xmlns:v="urn:schemas-microsoft-com:vml" Requires="v">
                    <p:oleObj spid="_x0000_s311723" name="Equation" r:id="rId51" imgW="139680" imgH="139680" progId="">
                      <p:embed/>
                    </p:oleObj>
                  </mc:Choice>
                  <mc:Fallback>
                    <p:oleObj name="Equation" r:id="rId51" imgW="139680" imgH="139680" progId="">
                      <p:embed/>
                      <p:pic>
                        <p:nvPicPr>
                          <p:cNvPr id="0" name="Object 7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880"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2" name="Object 75"/>
              <p:cNvGraphicFramePr>
                <a:graphicFrameLocks noChangeAspect="1"/>
              </p:cNvGraphicFramePr>
              <p:nvPr/>
            </p:nvGraphicFramePr>
            <p:xfrm>
              <a:off x="2160" y="3456"/>
              <a:ext cx="72" cy="72"/>
            </p:xfrm>
            <a:graphic>
              <a:graphicData uri="http://schemas.openxmlformats.org/presentationml/2006/ole">
                <mc:AlternateContent xmlns:mc="http://schemas.openxmlformats.org/markup-compatibility/2006">
                  <mc:Choice xmlns:v="urn:schemas-microsoft-com:vml" Requires="v">
                    <p:oleObj spid="_x0000_s311724" name="Equation" r:id="rId53" imgW="139680" imgH="139680" progId="">
                      <p:embed/>
                    </p:oleObj>
                  </mc:Choice>
                  <mc:Fallback>
                    <p:oleObj name="Equation" r:id="rId53" imgW="139680" imgH="139680" progId="">
                      <p:embed/>
                      <p:pic>
                        <p:nvPicPr>
                          <p:cNvPr id="0" name="Object 75"/>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160"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3" name="Object 76"/>
              <p:cNvGraphicFramePr>
                <a:graphicFrameLocks noChangeAspect="1"/>
              </p:cNvGraphicFramePr>
              <p:nvPr/>
            </p:nvGraphicFramePr>
            <p:xfrm>
              <a:off x="2016" y="3456"/>
              <a:ext cx="72" cy="72"/>
            </p:xfrm>
            <a:graphic>
              <a:graphicData uri="http://schemas.openxmlformats.org/presentationml/2006/ole">
                <mc:AlternateContent xmlns:mc="http://schemas.openxmlformats.org/markup-compatibility/2006">
                  <mc:Choice xmlns:v="urn:schemas-microsoft-com:vml" Requires="v">
                    <p:oleObj spid="_x0000_s311725" name="Equation" r:id="rId55" imgW="139680" imgH="139680" progId="">
                      <p:embed/>
                    </p:oleObj>
                  </mc:Choice>
                  <mc:Fallback>
                    <p:oleObj name="Equation" r:id="rId55" imgW="139680" imgH="139680" progId="">
                      <p:embed/>
                      <p:pic>
                        <p:nvPicPr>
                          <p:cNvPr id="0" name="Object 76"/>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016"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4" name="Object 77"/>
              <p:cNvGraphicFramePr>
                <a:graphicFrameLocks noChangeAspect="1"/>
              </p:cNvGraphicFramePr>
              <p:nvPr/>
            </p:nvGraphicFramePr>
            <p:xfrm>
              <a:off x="1536" y="3456"/>
              <a:ext cx="72" cy="72"/>
            </p:xfrm>
            <a:graphic>
              <a:graphicData uri="http://schemas.openxmlformats.org/presentationml/2006/ole">
                <mc:AlternateContent xmlns:mc="http://schemas.openxmlformats.org/markup-compatibility/2006">
                  <mc:Choice xmlns:v="urn:schemas-microsoft-com:vml" Requires="v">
                    <p:oleObj spid="_x0000_s311726" name="Equation" r:id="rId57" imgW="139680" imgH="139680" progId="">
                      <p:embed/>
                    </p:oleObj>
                  </mc:Choice>
                  <mc:Fallback>
                    <p:oleObj name="Equation" r:id="rId57" imgW="139680" imgH="139680" progId="">
                      <p:embed/>
                      <p:pic>
                        <p:nvPicPr>
                          <p:cNvPr id="0" name="Object 7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536"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5" name="Object 78"/>
              <p:cNvGraphicFramePr>
                <a:graphicFrameLocks noChangeAspect="1"/>
              </p:cNvGraphicFramePr>
              <p:nvPr/>
            </p:nvGraphicFramePr>
            <p:xfrm>
              <a:off x="1776" y="3456"/>
              <a:ext cx="72" cy="72"/>
            </p:xfrm>
            <a:graphic>
              <a:graphicData uri="http://schemas.openxmlformats.org/presentationml/2006/ole">
                <mc:AlternateContent xmlns:mc="http://schemas.openxmlformats.org/markup-compatibility/2006">
                  <mc:Choice xmlns:v="urn:schemas-microsoft-com:vml" Requires="v">
                    <p:oleObj spid="_x0000_s311727" name="Equation" r:id="rId59" imgW="139680" imgH="139680" progId="">
                      <p:embed/>
                    </p:oleObj>
                  </mc:Choice>
                  <mc:Fallback>
                    <p:oleObj name="Equation" r:id="rId59" imgW="139680" imgH="139680" progId="">
                      <p:embed/>
                      <p:pic>
                        <p:nvPicPr>
                          <p:cNvPr id="0" name="Object 7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1776"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6" name="Object 79"/>
              <p:cNvGraphicFramePr>
                <a:graphicFrameLocks noChangeAspect="1"/>
              </p:cNvGraphicFramePr>
              <p:nvPr/>
            </p:nvGraphicFramePr>
            <p:xfrm>
              <a:off x="2496" y="3456"/>
              <a:ext cx="72" cy="72"/>
            </p:xfrm>
            <a:graphic>
              <a:graphicData uri="http://schemas.openxmlformats.org/presentationml/2006/ole">
                <mc:AlternateContent xmlns:mc="http://schemas.openxmlformats.org/markup-compatibility/2006">
                  <mc:Choice xmlns:v="urn:schemas-microsoft-com:vml" Requires="v">
                    <p:oleObj spid="_x0000_s311728" name="Equation" r:id="rId61" imgW="139680" imgH="139680" progId="">
                      <p:embed/>
                    </p:oleObj>
                  </mc:Choice>
                  <mc:Fallback>
                    <p:oleObj name="Equation" r:id="rId61" imgW="139680" imgH="139680" progId="">
                      <p:embed/>
                      <p:pic>
                        <p:nvPicPr>
                          <p:cNvPr id="0" name="Object 7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496"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7" name="Object 80"/>
              <p:cNvGraphicFramePr>
                <a:graphicFrameLocks noChangeAspect="1"/>
              </p:cNvGraphicFramePr>
              <p:nvPr/>
            </p:nvGraphicFramePr>
            <p:xfrm>
              <a:off x="3552" y="3456"/>
              <a:ext cx="72" cy="72"/>
            </p:xfrm>
            <a:graphic>
              <a:graphicData uri="http://schemas.openxmlformats.org/presentationml/2006/ole">
                <mc:AlternateContent xmlns:mc="http://schemas.openxmlformats.org/markup-compatibility/2006">
                  <mc:Choice xmlns:v="urn:schemas-microsoft-com:vml" Requires="v">
                    <p:oleObj spid="_x0000_s311729" name="Equation" r:id="rId63" imgW="139680" imgH="139680" progId="">
                      <p:embed/>
                    </p:oleObj>
                  </mc:Choice>
                  <mc:Fallback>
                    <p:oleObj name="Equation" r:id="rId63" imgW="139680" imgH="139680" progId="">
                      <p:embed/>
                      <p:pic>
                        <p:nvPicPr>
                          <p:cNvPr id="0" name="Object 8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3552"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8" name="Object 81"/>
              <p:cNvGraphicFramePr>
                <a:graphicFrameLocks noChangeAspect="1"/>
              </p:cNvGraphicFramePr>
              <p:nvPr/>
            </p:nvGraphicFramePr>
            <p:xfrm>
              <a:off x="2976" y="3456"/>
              <a:ext cx="72" cy="72"/>
            </p:xfrm>
            <a:graphic>
              <a:graphicData uri="http://schemas.openxmlformats.org/presentationml/2006/ole">
                <mc:AlternateContent xmlns:mc="http://schemas.openxmlformats.org/markup-compatibility/2006">
                  <mc:Choice xmlns:v="urn:schemas-microsoft-com:vml" Requires="v">
                    <p:oleObj spid="_x0000_s311730" name="Equation" r:id="rId65" imgW="139680" imgH="139680" progId="">
                      <p:embed/>
                    </p:oleObj>
                  </mc:Choice>
                  <mc:Fallback>
                    <p:oleObj name="Equation" r:id="rId65" imgW="139680" imgH="139680" progId="">
                      <p:embed/>
                      <p:pic>
                        <p:nvPicPr>
                          <p:cNvPr id="0" name="Object 81"/>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976"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9" name="Object 82"/>
              <p:cNvGraphicFramePr>
                <a:graphicFrameLocks noChangeAspect="1"/>
              </p:cNvGraphicFramePr>
              <p:nvPr/>
            </p:nvGraphicFramePr>
            <p:xfrm>
              <a:off x="3888" y="3456"/>
              <a:ext cx="72" cy="72"/>
            </p:xfrm>
            <a:graphic>
              <a:graphicData uri="http://schemas.openxmlformats.org/presentationml/2006/ole">
                <mc:AlternateContent xmlns:mc="http://schemas.openxmlformats.org/markup-compatibility/2006">
                  <mc:Choice xmlns:v="urn:schemas-microsoft-com:vml" Requires="v">
                    <p:oleObj spid="_x0000_s311731" name="Equation" r:id="rId67" imgW="139680" imgH="139680" progId="">
                      <p:embed/>
                    </p:oleObj>
                  </mc:Choice>
                  <mc:Fallback>
                    <p:oleObj name="Equation" r:id="rId67" imgW="139680" imgH="139680" progId="">
                      <p:embed/>
                      <p:pic>
                        <p:nvPicPr>
                          <p:cNvPr id="0" name="Object 82"/>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3888" y="3456"/>
                            <a:ext cx="72"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79956" name="Rectangle 84"/>
          <p:cNvSpPr>
            <a:spLocks noChangeArrowheads="1"/>
          </p:cNvSpPr>
          <p:nvPr/>
        </p:nvSpPr>
        <p:spPr bwMode="auto">
          <a:xfrm>
            <a:off x="323850" y="4969709"/>
            <a:ext cx="8037778" cy="475515"/>
          </a:xfrm>
          <a:prstGeom prst="rect">
            <a:avLst/>
          </a:prstGeom>
          <a:noFill/>
          <a:ln w="9525">
            <a:noFill/>
            <a:miter lim="800000"/>
            <a:headEnd/>
            <a:tailEnd/>
          </a:ln>
        </p:spPr>
        <p:txBody>
          <a:bodyPr wrap="none">
            <a:spAutoFit/>
          </a:bodyPr>
          <a:lstStyle/>
          <a:p>
            <a:pPr>
              <a:lnSpc>
                <a:spcPct val="60000"/>
              </a:lnSpc>
            </a:pPr>
            <a:r>
              <a:rPr kumimoji="1" lang="en-US" altLang="zh-CN" sz="2400" baseline="-25000" dirty="0">
                <a:latin typeface="楷体_GB2312" pitchFamily="49" charset="-122"/>
                <a:ea typeface="楷体_GB2312" pitchFamily="49" charset="-122"/>
                <a:cs typeface="Times New Roman" pitchFamily="18" charset="0"/>
              </a:rPr>
              <a:t>                          ^</a:t>
            </a:r>
          </a:p>
          <a:p>
            <a:pPr>
              <a:lnSpc>
                <a:spcPct val="60000"/>
              </a:lnSpc>
            </a:pPr>
            <a:r>
              <a:rPr kumimoji="1" lang="zh-CN" altLang="en-US" sz="2400" dirty="0">
                <a:ea typeface="楷体_GB2312" pitchFamily="49" charset="-122"/>
                <a:cs typeface="Times New Roman" pitchFamily="18" charset="0"/>
              </a:rPr>
              <a:t>蓝色是采用估计量 </a:t>
            </a:r>
            <a:r>
              <a:rPr kumimoji="1" lang="zh-CN" altLang="en-US" sz="2400" i="1" dirty="0">
                <a:ea typeface="楷体_GB2312" pitchFamily="49" charset="-122"/>
                <a:cs typeface="Times New Roman" pitchFamily="18" charset="0"/>
                <a:sym typeface="Symbol" pitchFamily="18" charset="2"/>
              </a:rPr>
              <a:t></a:t>
            </a:r>
            <a:r>
              <a:rPr kumimoji="1" lang="zh-CN" altLang="en-US" sz="2400" i="1" baseline="-25000" dirty="0">
                <a:ea typeface="楷体_GB2312" pitchFamily="49" charset="-122"/>
                <a:cs typeface="Times New Roman" pitchFamily="18" charset="0"/>
                <a:sym typeface="Symbol" pitchFamily="18" charset="2"/>
              </a:rPr>
              <a:t> </a:t>
            </a:r>
            <a:r>
              <a:rPr kumimoji="1" lang="en-US" altLang="zh-CN" sz="2400" baseline="-12000" dirty="0">
                <a:ea typeface="楷体_GB2312" pitchFamily="49" charset="-122"/>
                <a:cs typeface="Times New Roman" pitchFamily="18" charset="0"/>
                <a:sym typeface="Symbol" pitchFamily="18" charset="2"/>
              </a:rPr>
              <a:t>1</a:t>
            </a:r>
            <a:r>
              <a:rPr kumimoji="1" lang="en-US" altLang="zh-CN" sz="2400" baseline="-25000" dirty="0">
                <a:ea typeface="楷体_GB2312" pitchFamily="49" charset="-122"/>
                <a:cs typeface="Times New Roman" pitchFamily="18" charset="0"/>
              </a:rPr>
              <a:t> </a:t>
            </a:r>
            <a:r>
              <a:rPr kumimoji="1" lang="en-US" altLang="zh-CN" sz="2400" dirty="0">
                <a:ea typeface="楷体_GB2312" pitchFamily="49" charset="-122"/>
                <a:cs typeface="Times New Roman" pitchFamily="18" charset="0"/>
              </a:rPr>
              <a:t>,   </a:t>
            </a:r>
            <a:r>
              <a:rPr kumimoji="1" lang="zh-CN" altLang="en-US" sz="2400" dirty="0">
                <a:ea typeface="楷体_GB2312" pitchFamily="49" charset="-122"/>
                <a:cs typeface="Times New Roman" pitchFamily="18" charset="0"/>
              </a:rPr>
              <a:t>用 </a:t>
            </a:r>
            <a:r>
              <a:rPr kumimoji="1" lang="en-US" altLang="zh-CN" sz="2400" dirty="0">
                <a:ea typeface="楷体_GB2312" pitchFamily="49" charset="-122"/>
                <a:cs typeface="Times New Roman" pitchFamily="18" charset="0"/>
              </a:rPr>
              <a:t>14 </a:t>
            </a:r>
            <a:r>
              <a:rPr kumimoji="1" lang="zh-CN" altLang="en-US" sz="2400" dirty="0">
                <a:ea typeface="楷体_GB2312" pitchFamily="49" charset="-122"/>
                <a:cs typeface="Times New Roman" pitchFamily="18" charset="0"/>
              </a:rPr>
              <a:t>组样本得到的 </a:t>
            </a:r>
            <a:r>
              <a:rPr kumimoji="1" lang="en-US" altLang="zh-CN" sz="2400" dirty="0">
                <a:ea typeface="楷体_GB2312" pitchFamily="49" charset="-122"/>
                <a:cs typeface="Times New Roman" pitchFamily="18" charset="0"/>
              </a:rPr>
              <a:t>14 </a:t>
            </a:r>
            <a:r>
              <a:rPr kumimoji="1" lang="zh-CN" altLang="en-US" sz="2400" dirty="0">
                <a:ea typeface="楷体_GB2312" pitchFamily="49" charset="-122"/>
                <a:cs typeface="Times New Roman" pitchFamily="18" charset="0"/>
              </a:rPr>
              <a:t>个估计值</a:t>
            </a:r>
            <a:r>
              <a:rPr kumimoji="1" lang="en-US" altLang="zh-CN" sz="2400" dirty="0">
                <a:ea typeface="楷体_GB2312" pitchFamily="49" charset="-122"/>
                <a:cs typeface="Times New Roman" pitchFamily="18" charset="0"/>
              </a:rPr>
              <a:t>.</a:t>
            </a:r>
          </a:p>
        </p:txBody>
      </p:sp>
      <p:sp>
        <p:nvSpPr>
          <p:cNvPr id="79959" name="Rectangle 87"/>
          <p:cNvSpPr>
            <a:spLocks noChangeArrowheads="1"/>
          </p:cNvSpPr>
          <p:nvPr/>
        </p:nvSpPr>
        <p:spPr bwMode="auto">
          <a:xfrm>
            <a:off x="323850" y="5473765"/>
            <a:ext cx="8037778" cy="475515"/>
          </a:xfrm>
          <a:prstGeom prst="rect">
            <a:avLst/>
          </a:prstGeom>
          <a:noFill/>
          <a:ln w="9525">
            <a:noFill/>
            <a:miter lim="800000"/>
            <a:headEnd/>
            <a:tailEnd/>
          </a:ln>
        </p:spPr>
        <p:txBody>
          <a:bodyPr wrap="none">
            <a:spAutoFit/>
          </a:bodyPr>
          <a:lstStyle/>
          <a:p>
            <a:pPr>
              <a:lnSpc>
                <a:spcPct val="60000"/>
              </a:lnSpc>
            </a:pPr>
            <a:r>
              <a:rPr kumimoji="1" lang="en-US" altLang="zh-CN" sz="2400" baseline="-25000" dirty="0">
                <a:latin typeface="楷体_GB2312" pitchFamily="49" charset="-122"/>
                <a:ea typeface="楷体_GB2312" pitchFamily="49" charset="-122"/>
                <a:cs typeface="Times New Roman" pitchFamily="18" charset="0"/>
              </a:rPr>
              <a:t>                          ^</a:t>
            </a:r>
          </a:p>
          <a:p>
            <a:pPr>
              <a:lnSpc>
                <a:spcPct val="60000"/>
              </a:lnSpc>
            </a:pPr>
            <a:r>
              <a:rPr kumimoji="1" lang="zh-CN" altLang="en-US" sz="2400" dirty="0">
                <a:ea typeface="楷体_GB2312" pitchFamily="49" charset="-122"/>
                <a:cs typeface="Times New Roman" pitchFamily="18" charset="0"/>
              </a:rPr>
              <a:t>红色是采用估计量 </a:t>
            </a:r>
            <a:r>
              <a:rPr kumimoji="1" lang="zh-CN" altLang="en-US" sz="2400" i="1" dirty="0">
                <a:ea typeface="楷体_GB2312" pitchFamily="49" charset="-122"/>
                <a:cs typeface="Times New Roman" pitchFamily="18" charset="0"/>
                <a:sym typeface="Symbol" pitchFamily="18" charset="2"/>
              </a:rPr>
              <a:t></a:t>
            </a:r>
            <a:r>
              <a:rPr kumimoji="1" lang="zh-CN" altLang="en-US" sz="2400" i="1" baseline="-25000" dirty="0">
                <a:ea typeface="楷体_GB2312" pitchFamily="49" charset="-122"/>
                <a:cs typeface="Times New Roman" pitchFamily="18" charset="0"/>
                <a:sym typeface="Symbol" pitchFamily="18" charset="2"/>
              </a:rPr>
              <a:t> </a:t>
            </a:r>
            <a:r>
              <a:rPr kumimoji="1" lang="en-US" altLang="zh-CN" sz="2400" baseline="-12000" dirty="0">
                <a:ea typeface="楷体_GB2312" pitchFamily="49" charset="-122"/>
                <a:cs typeface="Times New Roman" pitchFamily="18" charset="0"/>
                <a:sym typeface="Symbol" pitchFamily="18" charset="2"/>
              </a:rPr>
              <a:t>2 </a:t>
            </a:r>
            <a:r>
              <a:rPr kumimoji="1" lang="en-US" altLang="zh-CN" sz="2400" dirty="0">
                <a:ea typeface="楷体_GB2312" pitchFamily="49" charset="-122"/>
                <a:cs typeface="Times New Roman" pitchFamily="18" charset="0"/>
                <a:sym typeface="Symbol" pitchFamily="18" charset="2"/>
              </a:rPr>
              <a:t>,  </a:t>
            </a:r>
            <a:r>
              <a:rPr kumimoji="1" lang="zh-CN" altLang="en-US" sz="2400" dirty="0">
                <a:ea typeface="楷体_GB2312" pitchFamily="49" charset="-122"/>
                <a:cs typeface="Times New Roman" pitchFamily="18" charset="0"/>
              </a:rPr>
              <a:t> 用 </a:t>
            </a:r>
            <a:r>
              <a:rPr kumimoji="1" lang="en-US" altLang="zh-CN" sz="2400" dirty="0">
                <a:ea typeface="楷体_GB2312" pitchFamily="49" charset="-122"/>
                <a:cs typeface="Times New Roman" pitchFamily="18" charset="0"/>
              </a:rPr>
              <a:t>14 </a:t>
            </a:r>
            <a:r>
              <a:rPr kumimoji="1" lang="zh-CN" altLang="en-US" sz="2400" dirty="0">
                <a:ea typeface="楷体_GB2312" pitchFamily="49" charset="-122"/>
                <a:cs typeface="Times New Roman" pitchFamily="18" charset="0"/>
              </a:rPr>
              <a:t>组样本得到的 </a:t>
            </a:r>
            <a:r>
              <a:rPr kumimoji="1" lang="en-US" altLang="zh-CN" sz="2400" dirty="0">
                <a:ea typeface="楷体_GB2312" pitchFamily="49" charset="-122"/>
                <a:cs typeface="Times New Roman" pitchFamily="18" charset="0"/>
              </a:rPr>
              <a:t>14 </a:t>
            </a:r>
            <a:r>
              <a:rPr kumimoji="1" lang="zh-CN" altLang="en-US" sz="2400" dirty="0">
                <a:ea typeface="楷体_GB2312" pitchFamily="49" charset="-122"/>
                <a:cs typeface="Times New Roman" pitchFamily="18" charset="0"/>
              </a:rPr>
              <a:t>个估计值</a:t>
            </a:r>
            <a:r>
              <a:rPr kumimoji="1" lang="en-US" altLang="zh-CN" sz="2400" dirty="0">
                <a:ea typeface="楷体_GB2312" pitchFamily="49" charset="-122"/>
                <a:cs typeface="Times New Roman" pitchFamily="18" charset="0"/>
              </a:rPr>
              <a:t>.</a:t>
            </a:r>
          </a:p>
        </p:txBody>
      </p:sp>
      <p:sp>
        <p:nvSpPr>
          <p:cNvPr id="79962" name="Rectangle 90"/>
          <p:cNvSpPr>
            <a:spLocks noChangeArrowheads="1"/>
          </p:cNvSpPr>
          <p:nvPr/>
        </p:nvSpPr>
        <p:spPr bwMode="auto">
          <a:xfrm>
            <a:off x="360362" y="2492896"/>
            <a:ext cx="8783638" cy="580672"/>
          </a:xfrm>
          <a:prstGeom prst="rect">
            <a:avLst/>
          </a:prstGeom>
          <a:noFill/>
          <a:ln w="9525">
            <a:noFill/>
            <a:miter lim="800000"/>
            <a:headEnd/>
            <a:tailEnd/>
          </a:ln>
        </p:spPr>
        <p:txBody>
          <a:bodyPr anchor="ctr">
            <a:spAutoFit/>
          </a:bodyPr>
          <a:lstStyle/>
          <a:p>
            <a:pPr eaLnBrk="1" hangingPunct="1">
              <a:lnSpc>
                <a:spcPct val="70000"/>
              </a:lnSpc>
            </a:pPr>
            <a:r>
              <a:rPr kumimoji="1" lang="en-US" altLang="zh-CN" baseline="-25000" dirty="0">
                <a:solidFill>
                  <a:schemeClr val="folHlink"/>
                </a:solidFill>
                <a:latin typeface="楷体_GB2312" pitchFamily="49" charset="-122"/>
                <a:ea typeface="楷体_GB2312" pitchFamily="49" charset="-122"/>
                <a:cs typeface="Times New Roman" pitchFamily="18" charset="0"/>
              </a:rPr>
              <a:t> </a:t>
            </a:r>
            <a:r>
              <a:rPr kumimoji="1" lang="en-US" altLang="zh-CN" sz="3200" baseline="-25000" dirty="0">
                <a:solidFill>
                  <a:schemeClr val="folHlink"/>
                </a:solidFill>
                <a:latin typeface="楷体_GB2312" pitchFamily="49" charset="-122"/>
                <a:ea typeface="楷体_GB2312" pitchFamily="49" charset="-122"/>
                <a:cs typeface="Times New Roman" pitchFamily="18" charset="0"/>
              </a:rPr>
              <a:t>             </a:t>
            </a:r>
            <a:r>
              <a:rPr kumimoji="1" lang="en-US" altLang="zh-CN" sz="1000" baseline="-25000" dirty="0">
                <a:solidFill>
                  <a:schemeClr val="folHlink"/>
                </a:solidFill>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2000" baseline="-25000" dirty="0">
                <a:latin typeface="楷体_GB2312" pitchFamily="49" charset="-122"/>
                <a:ea typeface="楷体_GB2312" pitchFamily="49" charset="-122"/>
                <a:cs typeface="Times New Roman" pitchFamily="18" charset="0"/>
              </a:rPr>
              <a:t> </a:t>
            </a:r>
            <a:r>
              <a:rPr kumimoji="1" lang="en-US" altLang="zh-CN"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8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20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a:t>
            </a:r>
          </a:p>
          <a:p>
            <a:pPr eaLnBrk="1" hangingPunct="1">
              <a:lnSpc>
                <a:spcPct val="70000"/>
              </a:lnSpc>
            </a:pPr>
            <a:r>
              <a:rPr lang="zh-CN" altLang="en-US" sz="3200" baseline="-25000" dirty="0">
                <a:solidFill>
                  <a:schemeClr val="folHlink"/>
                </a:solidFill>
                <a:latin typeface="楷体_GB2312" pitchFamily="49" charset="-122"/>
                <a:ea typeface="楷体_GB2312" pitchFamily="49" charset="-122"/>
                <a:cs typeface="Times New Roman" pitchFamily="18" charset="0"/>
              </a:rPr>
              <a:t> </a:t>
            </a:r>
            <a:r>
              <a:rPr kumimoji="1" lang="zh-CN" altLang="en-US" sz="2400" dirty="0">
                <a:solidFill>
                  <a:srgbClr val="FF0000"/>
                </a:solidFill>
                <a:ea typeface="楷体_GB2312" pitchFamily="49" charset="-122"/>
                <a:cs typeface="Times New Roman" pitchFamily="18" charset="0"/>
              </a:rPr>
              <a:t>定义</a:t>
            </a:r>
            <a:r>
              <a:rPr kumimoji="1" lang="en-US" altLang="zh-CN" sz="2400" dirty="0">
                <a:solidFill>
                  <a:srgbClr val="5F5F5F"/>
                </a:solidFill>
                <a:latin typeface="宋体" pitchFamily="2" charset="-122"/>
                <a:ea typeface="楷体_GB2312" pitchFamily="49" charset="-122"/>
                <a:cs typeface="Times New Roman" pitchFamily="18" charset="0"/>
              </a:rPr>
              <a:t>:   </a:t>
            </a:r>
            <a:r>
              <a:rPr kumimoji="1" lang="zh-CN" altLang="en-US" sz="2400" dirty="0">
                <a:ea typeface="楷体_GB2312" pitchFamily="49" charset="-122"/>
                <a:cs typeface="Times New Roman" pitchFamily="18" charset="0"/>
              </a:rPr>
              <a:t>设 </a:t>
            </a:r>
            <a:r>
              <a:rPr kumimoji="1" lang="en-US" altLang="zh-CN" sz="2400" i="1" dirty="0">
                <a:ea typeface="楷体_GB2312" pitchFamily="49" charset="-122"/>
                <a:cs typeface="Times New Roman" pitchFamily="18" charset="0"/>
                <a:sym typeface="Symbol" pitchFamily="18" charset="2"/>
              </a:rPr>
              <a:t></a:t>
            </a:r>
            <a:r>
              <a:rPr kumimoji="1" lang="en-US" altLang="zh-CN" sz="2400" i="1" baseline="-25000" dirty="0">
                <a:ea typeface="楷体_GB2312" pitchFamily="49" charset="-122"/>
                <a:cs typeface="Times New Roman" pitchFamily="18" charset="0"/>
                <a:sym typeface="Symbol" pitchFamily="18" charset="2"/>
              </a:rPr>
              <a:t> </a:t>
            </a:r>
            <a:r>
              <a:rPr kumimoji="1" lang="en-US" altLang="zh-CN" sz="2400" baseline="-14000" dirty="0">
                <a:ea typeface="楷体_GB2312" pitchFamily="49" charset="-122"/>
                <a:cs typeface="Times New Roman" pitchFamily="18" charset="0"/>
                <a:sym typeface="Symbol" pitchFamily="18" charset="2"/>
              </a:rPr>
              <a:t>1</a:t>
            </a:r>
            <a:r>
              <a:rPr kumimoji="1" lang="en-US" altLang="zh-CN" sz="2400" i="1" dirty="0">
                <a:ea typeface="楷体_GB2312" pitchFamily="49" charset="-122"/>
                <a:cs typeface="Times New Roman" pitchFamily="18" charset="0"/>
              </a:rPr>
              <a:t>=</a:t>
            </a:r>
            <a:r>
              <a:rPr kumimoji="1" lang="en-US" altLang="zh-CN" sz="2400" i="1" dirty="0">
                <a:ea typeface="楷体_GB2312" pitchFamily="49" charset="-122"/>
                <a:cs typeface="Times New Roman" pitchFamily="18" charset="0"/>
                <a:sym typeface="Symbol" pitchFamily="18" charset="2"/>
              </a:rPr>
              <a:t></a:t>
            </a:r>
            <a:r>
              <a:rPr kumimoji="1" lang="en-US" altLang="zh-CN" sz="2400" i="1" baseline="-25000" dirty="0">
                <a:ea typeface="楷体_GB2312" pitchFamily="49" charset="-122"/>
                <a:cs typeface="Times New Roman" pitchFamily="18" charset="0"/>
                <a:sym typeface="Symbol" pitchFamily="18" charset="2"/>
              </a:rPr>
              <a:t> </a:t>
            </a:r>
            <a:r>
              <a:rPr kumimoji="1" lang="en-US" altLang="zh-CN" sz="2400" baseline="-14000" dirty="0">
                <a:ea typeface="楷体_GB2312" pitchFamily="49" charset="-122"/>
                <a:cs typeface="Times New Roman" pitchFamily="18" charset="0"/>
                <a:sym typeface="Symbol" pitchFamily="18" charset="2"/>
              </a:rPr>
              <a:t>1</a:t>
            </a:r>
            <a:r>
              <a:rPr kumimoji="1" lang="en-US" altLang="zh-CN" sz="2400" dirty="0">
                <a:latin typeface="宋体" pitchFamily="2" charset="-122"/>
                <a:ea typeface="楷体_GB2312" pitchFamily="49" charset="-122"/>
                <a:cs typeface="Times New Roman" pitchFamily="18" charset="0"/>
              </a:rPr>
              <a:t>(</a:t>
            </a:r>
            <a:r>
              <a:rPr kumimoji="1" lang="en-US" altLang="zh-CN" sz="2400" i="1" dirty="0">
                <a:ea typeface="楷体_GB2312" pitchFamily="49" charset="-122"/>
                <a:cs typeface="Times New Roman" pitchFamily="18" charset="0"/>
              </a:rPr>
              <a:t>X</a:t>
            </a:r>
            <a:r>
              <a:rPr kumimoji="1" lang="en-US" altLang="zh-CN" sz="2400" baseline="-12000" dirty="0">
                <a:ea typeface="楷体_GB2312" pitchFamily="49" charset="-122"/>
                <a:cs typeface="Times New Roman" pitchFamily="18" charset="0"/>
              </a:rPr>
              <a:t>1</a:t>
            </a:r>
            <a:r>
              <a:rPr kumimoji="1" lang="en-US" altLang="zh-CN" sz="2400" dirty="0">
                <a:ea typeface="楷体_GB2312" pitchFamily="49" charset="-122"/>
                <a:cs typeface="Times New Roman" pitchFamily="18" charset="0"/>
              </a:rPr>
              <a:t>,</a:t>
            </a:r>
            <a:r>
              <a:rPr kumimoji="1" lang="en-US" altLang="zh-CN" sz="2400" baseline="-25000" dirty="0">
                <a:ea typeface="楷体_GB2312" pitchFamily="49" charset="-122"/>
                <a:cs typeface="Times New Roman" pitchFamily="18" charset="0"/>
              </a:rPr>
              <a:t> </a:t>
            </a:r>
            <a:r>
              <a:rPr kumimoji="1" lang="en-US" altLang="zh-CN" sz="2400" b="0" dirty="0">
                <a:latin typeface="宋体" pitchFamily="2" charset="-122"/>
                <a:ea typeface="楷体_GB2312" pitchFamily="49" charset="-122"/>
                <a:cs typeface="Times New Roman" pitchFamily="18" charset="0"/>
              </a:rPr>
              <a:t>…</a:t>
            </a:r>
            <a:r>
              <a:rPr kumimoji="1" lang="en-US" altLang="zh-CN" sz="2400" dirty="0">
                <a:ea typeface="楷体_GB2312" pitchFamily="49" charset="-122"/>
                <a:cs typeface="Times New Roman" pitchFamily="18" charset="0"/>
              </a:rPr>
              <a:t>, </a:t>
            </a:r>
            <a:r>
              <a:rPr kumimoji="1" lang="en-US" altLang="zh-CN" sz="2400" i="1" dirty="0" err="1">
                <a:ea typeface="楷体_GB2312" pitchFamily="49" charset="-122"/>
                <a:cs typeface="Times New Roman" pitchFamily="18" charset="0"/>
              </a:rPr>
              <a:t>X</a:t>
            </a:r>
            <a:r>
              <a:rPr kumimoji="1" lang="en-US" altLang="zh-CN" sz="2400" i="1" baseline="-12000" dirty="0" err="1">
                <a:ea typeface="楷体_GB2312" pitchFamily="49" charset="-122"/>
                <a:cs typeface="Times New Roman" pitchFamily="18" charset="0"/>
              </a:rPr>
              <a:t>n</a:t>
            </a:r>
            <a:r>
              <a:rPr kumimoji="1" lang="en-US" altLang="zh-CN" sz="2400" i="1" baseline="-12000" dirty="0">
                <a:ea typeface="楷体_GB2312" pitchFamily="49" charset="-122"/>
                <a:cs typeface="Times New Roman" pitchFamily="18" charset="0"/>
              </a:rPr>
              <a:t> </a:t>
            </a:r>
            <a:r>
              <a:rPr kumimoji="1" lang="en-US" altLang="zh-CN" sz="2400" dirty="0">
                <a:latin typeface="宋体" pitchFamily="2" charset="-122"/>
                <a:ea typeface="楷体_GB2312" pitchFamily="49" charset="-122"/>
                <a:cs typeface="Times New Roman" pitchFamily="18" charset="0"/>
              </a:rPr>
              <a:t>)</a:t>
            </a:r>
            <a:r>
              <a:rPr kumimoji="1" lang="en-US" altLang="zh-CN" sz="2400" dirty="0">
                <a:ea typeface="楷体_GB2312" pitchFamily="49" charset="-122"/>
                <a:cs typeface="Times New Roman" pitchFamily="18" charset="0"/>
              </a:rPr>
              <a:t> </a:t>
            </a:r>
            <a:r>
              <a:rPr kumimoji="1" lang="zh-CN" altLang="en-US" sz="2400" dirty="0">
                <a:ea typeface="楷体_GB2312" pitchFamily="49" charset="-122"/>
                <a:cs typeface="Times New Roman" pitchFamily="18" charset="0"/>
              </a:rPr>
              <a:t>和 </a:t>
            </a:r>
            <a:r>
              <a:rPr kumimoji="1" lang="en-US" altLang="zh-CN" sz="2400" i="1" dirty="0">
                <a:ea typeface="楷体_GB2312" pitchFamily="49" charset="-122"/>
                <a:cs typeface="Times New Roman" pitchFamily="18" charset="0"/>
                <a:sym typeface="Symbol" pitchFamily="18" charset="2"/>
              </a:rPr>
              <a:t></a:t>
            </a:r>
            <a:r>
              <a:rPr kumimoji="1" lang="en-US" altLang="zh-CN" sz="2400" i="1" baseline="-25000" dirty="0">
                <a:ea typeface="楷体_GB2312" pitchFamily="49" charset="-122"/>
                <a:cs typeface="Times New Roman" pitchFamily="18" charset="0"/>
                <a:sym typeface="Symbol" pitchFamily="18" charset="2"/>
              </a:rPr>
              <a:t> </a:t>
            </a:r>
            <a:r>
              <a:rPr kumimoji="1" lang="en-US" altLang="zh-CN" sz="2400" baseline="-14000" dirty="0">
                <a:ea typeface="楷体_GB2312" pitchFamily="49" charset="-122"/>
                <a:cs typeface="Times New Roman" pitchFamily="18" charset="0"/>
                <a:sym typeface="Symbol" pitchFamily="18" charset="2"/>
              </a:rPr>
              <a:t>2</a:t>
            </a:r>
            <a:r>
              <a:rPr kumimoji="1" lang="en-US" altLang="zh-CN" sz="2400" i="1" dirty="0">
                <a:ea typeface="楷体_GB2312" pitchFamily="49" charset="-122"/>
                <a:cs typeface="Times New Roman" pitchFamily="18" charset="0"/>
              </a:rPr>
              <a:t>=</a:t>
            </a:r>
            <a:r>
              <a:rPr kumimoji="1" lang="en-US" altLang="zh-CN" sz="2400" i="1" dirty="0">
                <a:ea typeface="楷体_GB2312" pitchFamily="49" charset="-122"/>
                <a:cs typeface="Times New Roman" pitchFamily="18" charset="0"/>
                <a:sym typeface="Symbol" pitchFamily="18" charset="2"/>
              </a:rPr>
              <a:t></a:t>
            </a:r>
            <a:r>
              <a:rPr kumimoji="1" lang="en-US" altLang="zh-CN" sz="2400" i="1" baseline="-25000" dirty="0">
                <a:ea typeface="楷体_GB2312" pitchFamily="49" charset="-122"/>
                <a:cs typeface="Times New Roman" pitchFamily="18" charset="0"/>
                <a:sym typeface="Symbol" pitchFamily="18" charset="2"/>
              </a:rPr>
              <a:t> </a:t>
            </a:r>
            <a:r>
              <a:rPr kumimoji="1" lang="en-US" altLang="zh-CN" sz="2400" baseline="-14000" dirty="0">
                <a:ea typeface="楷体_GB2312" pitchFamily="49" charset="-122"/>
                <a:cs typeface="Times New Roman" pitchFamily="18" charset="0"/>
                <a:sym typeface="Symbol" pitchFamily="18" charset="2"/>
              </a:rPr>
              <a:t>2</a:t>
            </a:r>
            <a:r>
              <a:rPr kumimoji="1" lang="en-US" altLang="zh-CN" sz="2400" dirty="0">
                <a:latin typeface="宋体" pitchFamily="2" charset="-122"/>
                <a:ea typeface="楷体_GB2312" pitchFamily="49" charset="-122"/>
                <a:cs typeface="Times New Roman" pitchFamily="18" charset="0"/>
              </a:rPr>
              <a:t>(</a:t>
            </a:r>
            <a:r>
              <a:rPr kumimoji="1" lang="en-US" altLang="zh-CN" sz="2400" i="1" dirty="0">
                <a:ea typeface="楷体_GB2312" pitchFamily="49" charset="-122"/>
                <a:cs typeface="Times New Roman" pitchFamily="18" charset="0"/>
              </a:rPr>
              <a:t>X</a:t>
            </a:r>
            <a:r>
              <a:rPr kumimoji="1" lang="en-US" altLang="zh-CN" sz="2400" baseline="-12000" dirty="0">
                <a:ea typeface="楷体_GB2312" pitchFamily="49" charset="-122"/>
                <a:cs typeface="Times New Roman" pitchFamily="18" charset="0"/>
              </a:rPr>
              <a:t>1</a:t>
            </a:r>
            <a:r>
              <a:rPr kumimoji="1" lang="en-US" altLang="zh-CN" sz="2400" dirty="0">
                <a:ea typeface="楷体_GB2312" pitchFamily="49" charset="-122"/>
                <a:cs typeface="Times New Roman" pitchFamily="18" charset="0"/>
              </a:rPr>
              <a:t>,</a:t>
            </a:r>
            <a:r>
              <a:rPr kumimoji="1" lang="en-US" altLang="zh-CN" sz="2400" baseline="-25000" dirty="0">
                <a:ea typeface="楷体_GB2312" pitchFamily="49" charset="-122"/>
                <a:cs typeface="Times New Roman" pitchFamily="18" charset="0"/>
              </a:rPr>
              <a:t> </a:t>
            </a:r>
            <a:r>
              <a:rPr kumimoji="1" lang="en-US" altLang="zh-CN" sz="2400" b="0" dirty="0">
                <a:latin typeface="宋体" pitchFamily="2" charset="-122"/>
                <a:ea typeface="楷体_GB2312" pitchFamily="49" charset="-122"/>
                <a:cs typeface="Times New Roman" pitchFamily="18" charset="0"/>
              </a:rPr>
              <a:t>…</a:t>
            </a:r>
            <a:r>
              <a:rPr kumimoji="1" lang="en-US" altLang="zh-CN" sz="2400" dirty="0">
                <a:ea typeface="楷体_GB2312" pitchFamily="49" charset="-122"/>
                <a:cs typeface="Times New Roman" pitchFamily="18" charset="0"/>
              </a:rPr>
              <a:t>, </a:t>
            </a:r>
            <a:r>
              <a:rPr kumimoji="1" lang="en-US" altLang="zh-CN" sz="2400" i="1" dirty="0" err="1">
                <a:ea typeface="楷体_GB2312" pitchFamily="49" charset="-122"/>
                <a:cs typeface="Times New Roman" pitchFamily="18" charset="0"/>
              </a:rPr>
              <a:t>X</a:t>
            </a:r>
            <a:r>
              <a:rPr kumimoji="1" lang="en-US" altLang="zh-CN" sz="2400" i="1" baseline="-12000" dirty="0" err="1">
                <a:ea typeface="楷体_GB2312" pitchFamily="49" charset="-122"/>
                <a:cs typeface="Times New Roman" pitchFamily="18" charset="0"/>
              </a:rPr>
              <a:t>n</a:t>
            </a:r>
            <a:r>
              <a:rPr kumimoji="1" lang="en-US" altLang="zh-CN" sz="2400" i="1" baseline="-12000" dirty="0">
                <a:ea typeface="楷体_GB2312" pitchFamily="49" charset="-122"/>
                <a:cs typeface="Times New Roman" pitchFamily="18" charset="0"/>
              </a:rPr>
              <a:t> </a:t>
            </a:r>
            <a:r>
              <a:rPr kumimoji="1" lang="en-US" altLang="zh-CN" sz="2400" dirty="0">
                <a:latin typeface="宋体" pitchFamily="2" charset="-122"/>
                <a:ea typeface="楷体_GB2312" pitchFamily="49" charset="-122"/>
                <a:cs typeface="Times New Roman" pitchFamily="18" charset="0"/>
              </a:rPr>
              <a:t>)</a:t>
            </a:r>
            <a:r>
              <a:rPr kumimoji="1" lang="en-US" altLang="zh-CN" sz="2400" dirty="0">
                <a:ea typeface="楷体_GB2312" pitchFamily="49" charset="-122"/>
                <a:cs typeface="Times New Roman" pitchFamily="18" charset="0"/>
              </a:rPr>
              <a:t>,</a:t>
            </a:r>
          </a:p>
        </p:txBody>
      </p:sp>
      <p:sp>
        <p:nvSpPr>
          <p:cNvPr id="79964" name="Rectangle 92"/>
          <p:cNvSpPr>
            <a:spLocks noChangeArrowheads="1"/>
          </p:cNvSpPr>
          <p:nvPr/>
        </p:nvSpPr>
        <p:spPr bwMode="auto">
          <a:xfrm>
            <a:off x="2489746" y="3310290"/>
            <a:ext cx="3954462" cy="524759"/>
          </a:xfrm>
          <a:prstGeom prst="rect">
            <a:avLst/>
          </a:prstGeom>
          <a:noFill/>
          <a:ln w="9525">
            <a:noFill/>
            <a:miter lim="800000"/>
            <a:headEnd/>
            <a:tailEnd/>
          </a:ln>
        </p:spPr>
        <p:txBody>
          <a:bodyPr anchor="ctr">
            <a:spAutoFit/>
          </a:bodyPr>
          <a:lstStyle/>
          <a:p>
            <a:pPr eaLnBrk="1" hangingPunct="1">
              <a:lnSpc>
                <a:spcPct val="60000"/>
              </a:lnSpc>
            </a:pPr>
            <a:r>
              <a:rPr kumimoji="1" lang="en-US" altLang="zh-CN" sz="28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16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  </a:t>
            </a:r>
            <a:r>
              <a:rPr kumimoji="1" lang="en-US" altLang="zh-CN" baseline="-25000" dirty="0">
                <a:latin typeface="楷体_GB2312" pitchFamily="49" charset="-122"/>
                <a:ea typeface="楷体_GB2312" pitchFamily="49" charset="-122"/>
                <a:cs typeface="Times New Roman" pitchFamily="18" charset="0"/>
              </a:rPr>
              <a:t> </a:t>
            </a:r>
            <a:endParaRPr kumimoji="1" lang="en-US" altLang="zh-CN" sz="3200" baseline="-25000" dirty="0">
              <a:latin typeface="楷体_GB2312" pitchFamily="49" charset="-122"/>
              <a:ea typeface="楷体_GB2312" pitchFamily="49" charset="-122"/>
              <a:cs typeface="Times New Roman" pitchFamily="18" charset="0"/>
            </a:endParaRPr>
          </a:p>
          <a:p>
            <a:pPr eaLnBrk="1" hangingPunct="1">
              <a:lnSpc>
                <a:spcPct val="60000"/>
              </a:lnSpc>
            </a:pPr>
            <a:r>
              <a:rPr kumimoji="1" lang="zh-CN" altLang="en-US" sz="2400" dirty="0">
                <a:ea typeface="楷体_GB2312" pitchFamily="49" charset="-122"/>
                <a:cs typeface="Times New Roman" pitchFamily="18" charset="0"/>
              </a:rPr>
              <a:t>则称</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a:t>
            </a:r>
            <a:r>
              <a:rPr kumimoji="1" lang="zh-CN" altLang="en-US" sz="2400" i="1" baseline="-25000" dirty="0">
                <a:ea typeface="楷体_GB2312" pitchFamily="49" charset="-122"/>
                <a:cs typeface="Times New Roman" pitchFamily="18" charset="0"/>
                <a:sym typeface="Symbol" pitchFamily="18" charset="2"/>
              </a:rPr>
              <a:t> </a:t>
            </a:r>
            <a:r>
              <a:rPr kumimoji="1" lang="en-US" altLang="zh-CN" sz="2400" baseline="-14000" dirty="0">
                <a:ea typeface="楷体_GB2312" pitchFamily="49" charset="-122"/>
                <a:cs typeface="Times New Roman" pitchFamily="18" charset="0"/>
                <a:sym typeface="Symbol" pitchFamily="18" charset="2"/>
              </a:rPr>
              <a:t>1 </a:t>
            </a:r>
            <a:r>
              <a:rPr kumimoji="1" lang="zh-CN" altLang="en-US" sz="2400" dirty="0">
                <a:ea typeface="楷体_GB2312" pitchFamily="49" charset="-122"/>
                <a:cs typeface="Times New Roman" pitchFamily="18" charset="0"/>
              </a:rPr>
              <a:t>较</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a:t>
            </a:r>
            <a:r>
              <a:rPr kumimoji="1" lang="zh-CN" altLang="en-US" sz="2400" baseline="-25000" dirty="0">
                <a:ea typeface="楷体_GB2312" pitchFamily="49" charset="-122"/>
                <a:cs typeface="Times New Roman" pitchFamily="18" charset="0"/>
              </a:rPr>
              <a:t> </a:t>
            </a:r>
            <a:r>
              <a:rPr kumimoji="1" lang="en-US" altLang="zh-CN" sz="2400" baseline="-14000" dirty="0">
                <a:ea typeface="楷体_GB2312" pitchFamily="49" charset="-122"/>
                <a:cs typeface="Times New Roman" pitchFamily="18" charset="0"/>
                <a:sym typeface="Symbol" pitchFamily="18" charset="2"/>
              </a:rPr>
              <a:t>2 </a:t>
            </a:r>
            <a:r>
              <a:rPr kumimoji="1" lang="zh-CN" altLang="en-US" sz="2400" dirty="0">
                <a:solidFill>
                  <a:srgbClr val="FF0000"/>
                </a:solidFill>
                <a:ea typeface="楷体_GB2312" pitchFamily="49" charset="-122"/>
                <a:cs typeface="Times New Roman" pitchFamily="18" charset="0"/>
              </a:rPr>
              <a:t>有效</a:t>
            </a:r>
            <a:r>
              <a:rPr kumimoji="1" lang="en-US" altLang="zh-CN" sz="2400" dirty="0">
                <a:ea typeface="楷体_GB2312" pitchFamily="49" charset="-122"/>
                <a:cs typeface="Times New Roman" pitchFamily="18" charset="0"/>
              </a:rPr>
              <a:t>.    </a:t>
            </a:r>
          </a:p>
        </p:txBody>
      </p:sp>
      <p:sp>
        <p:nvSpPr>
          <p:cNvPr id="79966" name="Rectangle 94"/>
          <p:cNvSpPr>
            <a:spLocks noChangeArrowheads="1"/>
          </p:cNvSpPr>
          <p:nvPr/>
        </p:nvSpPr>
        <p:spPr bwMode="auto">
          <a:xfrm>
            <a:off x="44450" y="2960688"/>
            <a:ext cx="4477508" cy="461665"/>
          </a:xfrm>
          <a:prstGeom prst="rect">
            <a:avLst/>
          </a:prstGeom>
          <a:noFill/>
          <a:ln w="9525" algn="ctr">
            <a:noFill/>
            <a:miter lim="800000"/>
            <a:headEnd/>
            <a:tailEnd/>
          </a:ln>
        </p:spPr>
        <p:txBody>
          <a:bodyPr wrap="none">
            <a:spAutoFit/>
          </a:bodyPr>
          <a:lstStyle/>
          <a:p>
            <a:pPr eaLnBrk="1" hangingPunct="1"/>
            <a:r>
              <a:rPr kumimoji="1" lang="zh-CN" altLang="en-US" sz="2400" dirty="0"/>
              <a:t>都是未知参数</a:t>
            </a:r>
            <a:r>
              <a:rPr kumimoji="1" lang="zh-CN" altLang="en-US" sz="2400" i="1" dirty="0">
                <a:sym typeface="Symbol" pitchFamily="18" charset="2"/>
              </a:rPr>
              <a:t></a:t>
            </a:r>
            <a:r>
              <a:rPr kumimoji="1" lang="zh-CN" altLang="en-US" sz="2400" dirty="0"/>
              <a:t> 的无偏估计量</a:t>
            </a:r>
            <a:r>
              <a:rPr kumimoji="1" lang="en-US" altLang="zh-CN" sz="2400" dirty="0"/>
              <a:t>,   </a:t>
            </a:r>
          </a:p>
        </p:txBody>
      </p:sp>
      <p:sp>
        <p:nvSpPr>
          <p:cNvPr id="79967" name="AutoShape 95"/>
          <p:cNvSpPr>
            <a:spLocks noChangeArrowheads="1"/>
          </p:cNvSpPr>
          <p:nvPr/>
        </p:nvSpPr>
        <p:spPr bwMode="auto">
          <a:xfrm>
            <a:off x="5219700" y="3573264"/>
            <a:ext cx="3455988" cy="431800"/>
          </a:xfrm>
          <a:prstGeom prst="wedgeRoundRectCallout">
            <a:avLst>
              <a:gd name="adj1" fmla="val -63824"/>
              <a:gd name="adj2" fmla="val 62500"/>
              <a:gd name="adj3" fmla="val 16667"/>
            </a:avLst>
          </a:prstGeom>
          <a:solidFill>
            <a:schemeClr val="accent1"/>
          </a:solidFill>
          <a:ln w="9525" algn="ctr">
            <a:solidFill>
              <a:srgbClr val="000099"/>
            </a:solidFill>
            <a:miter lim="800000"/>
            <a:headEnd/>
            <a:tailEnd/>
          </a:ln>
        </p:spPr>
        <p:txBody>
          <a:bodyPr tIns="10800" bIns="10800" anchor="ctr"/>
          <a:lstStyle/>
          <a:p>
            <a:pPr eaLnBrk="1" hangingPunct="1"/>
            <a:r>
              <a:rPr lang="zh-CN" altLang="en-US" sz="2000">
                <a:solidFill>
                  <a:srgbClr val="000099"/>
                </a:solidFill>
              </a:rPr>
              <a:t>稳定在真值附近</a:t>
            </a:r>
            <a:r>
              <a:rPr lang="en-US" altLang="zh-CN" sz="2000">
                <a:solidFill>
                  <a:srgbClr val="000099"/>
                </a:solidFill>
              </a:rPr>
              <a:t>,  </a:t>
            </a:r>
            <a:r>
              <a:rPr lang="zh-CN" altLang="en-US" sz="2000">
                <a:solidFill>
                  <a:srgbClr val="000099"/>
                </a:solidFill>
              </a:rPr>
              <a:t>波动较小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9898"/>
                                        </p:tgtEl>
                                        <p:attrNameLst>
                                          <p:attrName>style.visibility</p:attrName>
                                        </p:attrNameLst>
                                      </p:cBhvr>
                                      <p:to>
                                        <p:strVal val="visible"/>
                                      </p:to>
                                    </p:set>
                                    <p:anim calcmode="lin" valueType="num">
                                      <p:cBhvr>
                                        <p:cTn id="7" dur="500" fill="hold"/>
                                        <p:tgtEl>
                                          <p:spTgt spid="79898"/>
                                        </p:tgtEl>
                                        <p:attrNameLst>
                                          <p:attrName>ppt_w</p:attrName>
                                        </p:attrNameLst>
                                      </p:cBhvr>
                                      <p:tavLst>
                                        <p:tav tm="0">
                                          <p:val>
                                            <p:strVal val="2/3*#ppt_w"/>
                                          </p:val>
                                        </p:tav>
                                        <p:tav tm="100000">
                                          <p:val>
                                            <p:strVal val="#ppt_w"/>
                                          </p:val>
                                        </p:tav>
                                      </p:tavLst>
                                    </p:anim>
                                    <p:anim calcmode="lin" valueType="num">
                                      <p:cBhvr>
                                        <p:cTn id="8" dur="500" fill="hold"/>
                                        <p:tgtEl>
                                          <p:spTgt spid="79898"/>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9885"/>
                                        </p:tgtEl>
                                        <p:attrNameLst>
                                          <p:attrName>style.visibility</p:attrName>
                                        </p:attrNameLst>
                                      </p:cBhvr>
                                      <p:to>
                                        <p:strVal val="visible"/>
                                      </p:to>
                                    </p:set>
                                    <p:animEffect transition="in" filter="fade">
                                      <p:cBhvr>
                                        <p:cTn id="13" dur="2000"/>
                                        <p:tgtEl>
                                          <p:spTgt spid="798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9887"/>
                                        </p:tgtEl>
                                        <p:attrNameLst>
                                          <p:attrName>style.visibility</p:attrName>
                                        </p:attrNameLst>
                                      </p:cBhvr>
                                      <p:to>
                                        <p:strVal val="visible"/>
                                      </p:to>
                                    </p:set>
                                    <p:anim calcmode="lin" valueType="num">
                                      <p:cBhvr additive="base">
                                        <p:cTn id="18" dur="500" fill="hold"/>
                                        <p:tgtEl>
                                          <p:spTgt spid="79887"/>
                                        </p:tgtEl>
                                        <p:attrNameLst>
                                          <p:attrName>ppt_x</p:attrName>
                                        </p:attrNameLst>
                                      </p:cBhvr>
                                      <p:tavLst>
                                        <p:tav tm="0">
                                          <p:val>
                                            <p:strVal val="1+#ppt_w/2"/>
                                          </p:val>
                                        </p:tav>
                                        <p:tav tm="100000">
                                          <p:val>
                                            <p:strVal val="#ppt_x"/>
                                          </p:val>
                                        </p:tav>
                                      </p:tavLst>
                                    </p:anim>
                                    <p:anim calcmode="lin" valueType="num">
                                      <p:cBhvr additive="base">
                                        <p:cTn id="19" dur="500" fill="hold"/>
                                        <p:tgtEl>
                                          <p:spTgt spid="7988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79878"/>
                                        </p:tgtEl>
                                        <p:attrNameLst>
                                          <p:attrName>style.visibility</p:attrName>
                                        </p:attrNameLst>
                                      </p:cBhvr>
                                      <p:to>
                                        <p:strVal val="visible"/>
                                      </p:to>
                                    </p:set>
                                    <p:animEffect transition="in" filter="box(in)">
                                      <p:cBhvr>
                                        <p:cTn id="24" dur="1000"/>
                                        <p:tgtEl>
                                          <p:spTgt spid="79878"/>
                                        </p:tgtEl>
                                      </p:cBhvr>
                                    </p:animEffect>
                                  </p:childTnLst>
                                </p:cTn>
                              </p:par>
                              <p:par>
                                <p:cTn id="25" presetID="4" presetClass="entr" presetSubtype="16" fill="hold" nodeType="withEffect">
                                  <p:stCondLst>
                                    <p:cond delay="0"/>
                                  </p:stCondLst>
                                  <p:childTnLst>
                                    <p:set>
                                      <p:cBhvr>
                                        <p:cTn id="26" dur="1" fill="hold">
                                          <p:stCondLst>
                                            <p:cond delay="0"/>
                                          </p:stCondLst>
                                        </p:cTn>
                                        <p:tgtEl>
                                          <p:spTgt spid="79888"/>
                                        </p:tgtEl>
                                        <p:attrNameLst>
                                          <p:attrName>style.visibility</p:attrName>
                                        </p:attrNameLst>
                                      </p:cBhvr>
                                      <p:to>
                                        <p:strVal val="visible"/>
                                      </p:to>
                                    </p:set>
                                    <p:animEffect transition="in" filter="box(in)">
                                      <p:cBhvr>
                                        <p:cTn id="27" dur="1000"/>
                                        <p:tgtEl>
                                          <p:spTgt spid="7988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79879"/>
                                        </p:tgtEl>
                                        <p:attrNameLst>
                                          <p:attrName>style.visibility</p:attrName>
                                        </p:attrNameLst>
                                      </p:cBhvr>
                                      <p:to>
                                        <p:strVal val="visible"/>
                                      </p:to>
                                    </p:set>
                                    <p:animEffect transition="in" filter="box(in)">
                                      <p:cBhvr>
                                        <p:cTn id="30" dur="500"/>
                                        <p:tgtEl>
                                          <p:spTgt spid="79879"/>
                                        </p:tgtEl>
                                      </p:cBhvr>
                                    </p:animEffect>
                                  </p:childTnLst>
                                </p:cTn>
                              </p:par>
                            </p:childTnLst>
                          </p:cTn>
                        </p:par>
                        <p:par>
                          <p:cTn id="31" fill="hold" nodeType="afterGroup">
                            <p:stCondLst>
                              <p:cond delay="1000"/>
                            </p:stCondLst>
                            <p:childTnLst>
                              <p:par>
                                <p:cTn id="32" presetID="53" presetClass="entr" presetSubtype="0" fill="hold" grpId="0" nodeType="afterEffect">
                                  <p:stCondLst>
                                    <p:cond delay="0"/>
                                  </p:stCondLst>
                                  <p:childTnLst>
                                    <p:set>
                                      <p:cBhvr>
                                        <p:cTn id="33" dur="1" fill="hold">
                                          <p:stCondLst>
                                            <p:cond delay="0"/>
                                          </p:stCondLst>
                                        </p:cTn>
                                        <p:tgtEl>
                                          <p:spTgt spid="79877"/>
                                        </p:tgtEl>
                                        <p:attrNameLst>
                                          <p:attrName>style.visibility</p:attrName>
                                        </p:attrNameLst>
                                      </p:cBhvr>
                                      <p:to>
                                        <p:strVal val="visible"/>
                                      </p:to>
                                    </p:set>
                                    <p:anim calcmode="lin" valueType="num">
                                      <p:cBhvr>
                                        <p:cTn id="34" dur="1000" fill="hold"/>
                                        <p:tgtEl>
                                          <p:spTgt spid="79877"/>
                                        </p:tgtEl>
                                        <p:attrNameLst>
                                          <p:attrName>ppt_w</p:attrName>
                                        </p:attrNameLst>
                                      </p:cBhvr>
                                      <p:tavLst>
                                        <p:tav tm="0">
                                          <p:val>
                                            <p:fltVal val="0"/>
                                          </p:val>
                                        </p:tav>
                                        <p:tav tm="100000">
                                          <p:val>
                                            <p:strVal val="#ppt_w"/>
                                          </p:val>
                                        </p:tav>
                                      </p:tavLst>
                                    </p:anim>
                                    <p:anim calcmode="lin" valueType="num">
                                      <p:cBhvr>
                                        <p:cTn id="35" dur="1000" fill="hold"/>
                                        <p:tgtEl>
                                          <p:spTgt spid="79877"/>
                                        </p:tgtEl>
                                        <p:attrNameLst>
                                          <p:attrName>ppt_h</p:attrName>
                                        </p:attrNameLst>
                                      </p:cBhvr>
                                      <p:tavLst>
                                        <p:tav tm="0">
                                          <p:val>
                                            <p:fltVal val="0"/>
                                          </p:val>
                                        </p:tav>
                                        <p:tav tm="100000">
                                          <p:val>
                                            <p:strVal val="#ppt_h"/>
                                          </p:val>
                                        </p:tav>
                                      </p:tavLst>
                                    </p:anim>
                                    <p:animEffect transition="in" filter="fade">
                                      <p:cBhvr>
                                        <p:cTn id="36" dur="1000"/>
                                        <p:tgtEl>
                                          <p:spTgt spid="798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79896"/>
                                        </p:tgtEl>
                                        <p:attrNameLst>
                                          <p:attrName>style.visibility</p:attrName>
                                        </p:attrNameLst>
                                      </p:cBhvr>
                                      <p:to>
                                        <p:strVal val="visible"/>
                                      </p:to>
                                    </p:set>
                                    <p:anim calcmode="lin" valueType="num">
                                      <p:cBhvr>
                                        <p:cTn id="41" dur="1000" fill="hold"/>
                                        <p:tgtEl>
                                          <p:spTgt spid="79896"/>
                                        </p:tgtEl>
                                        <p:attrNameLst>
                                          <p:attrName>ppt_w</p:attrName>
                                        </p:attrNameLst>
                                      </p:cBhvr>
                                      <p:tavLst>
                                        <p:tav tm="0">
                                          <p:val>
                                            <p:fltVal val="0"/>
                                          </p:val>
                                        </p:tav>
                                        <p:tav tm="100000">
                                          <p:val>
                                            <p:strVal val="#ppt_w"/>
                                          </p:val>
                                        </p:tav>
                                      </p:tavLst>
                                    </p:anim>
                                    <p:anim calcmode="lin" valueType="num">
                                      <p:cBhvr>
                                        <p:cTn id="42" dur="1000" fill="hold"/>
                                        <p:tgtEl>
                                          <p:spTgt spid="79896"/>
                                        </p:tgtEl>
                                        <p:attrNameLst>
                                          <p:attrName>ppt_h</p:attrName>
                                        </p:attrNameLst>
                                      </p:cBhvr>
                                      <p:tavLst>
                                        <p:tav tm="0">
                                          <p:val>
                                            <p:fltVal val="0"/>
                                          </p:val>
                                        </p:tav>
                                        <p:tav tm="100000">
                                          <p:val>
                                            <p:strVal val="#ppt_h"/>
                                          </p:val>
                                        </p:tav>
                                      </p:tavLst>
                                    </p:anim>
                                    <p:animEffect transition="in" filter="fade">
                                      <p:cBhvr>
                                        <p:cTn id="43" dur="1000"/>
                                        <p:tgtEl>
                                          <p:spTgt spid="798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79874"/>
                                        </p:tgtEl>
                                        <p:attrNameLst>
                                          <p:attrName>style.visibility</p:attrName>
                                        </p:attrNameLst>
                                      </p:cBhvr>
                                      <p:to>
                                        <p:strVal val="visible"/>
                                      </p:to>
                                    </p:set>
                                    <p:animEffect transition="in" filter="wipe(right)">
                                      <p:cBhvr>
                                        <p:cTn id="48" dur="500"/>
                                        <p:tgtEl>
                                          <p:spTgt spid="7987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6" fill="hold" nodeType="clickEffect">
                                  <p:stCondLst>
                                    <p:cond delay="0"/>
                                  </p:stCondLst>
                                  <p:childTnLst>
                                    <p:set>
                                      <p:cBhvr>
                                        <p:cTn id="52" dur="1" fill="hold">
                                          <p:stCondLst>
                                            <p:cond delay="0"/>
                                          </p:stCondLst>
                                        </p:cTn>
                                        <p:tgtEl>
                                          <p:spTgt spid="79897"/>
                                        </p:tgtEl>
                                        <p:attrNameLst>
                                          <p:attrName>style.visibility</p:attrName>
                                        </p:attrNameLst>
                                      </p:cBhvr>
                                      <p:to>
                                        <p:strVal val="visible"/>
                                      </p:to>
                                    </p:set>
                                    <p:anim calcmode="lin" valueType="num">
                                      <p:cBhvr additive="base">
                                        <p:cTn id="53" dur="1000" fill="hold"/>
                                        <p:tgtEl>
                                          <p:spTgt spid="79897"/>
                                        </p:tgtEl>
                                        <p:attrNameLst>
                                          <p:attrName>ppt_x</p:attrName>
                                        </p:attrNameLst>
                                      </p:cBhvr>
                                      <p:tavLst>
                                        <p:tav tm="0">
                                          <p:val>
                                            <p:strVal val="1+#ppt_w/2"/>
                                          </p:val>
                                        </p:tav>
                                        <p:tav tm="100000">
                                          <p:val>
                                            <p:strVal val="#ppt_x"/>
                                          </p:val>
                                        </p:tav>
                                      </p:tavLst>
                                    </p:anim>
                                    <p:anim calcmode="lin" valueType="num">
                                      <p:cBhvr additive="base">
                                        <p:cTn id="54" dur="1000" fill="hold"/>
                                        <p:tgtEl>
                                          <p:spTgt spid="7989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nodeType="clickEffect">
                                  <p:stCondLst>
                                    <p:cond delay="0"/>
                                  </p:stCondLst>
                                  <p:childTnLst>
                                    <p:set>
                                      <p:cBhvr>
                                        <p:cTn id="58" dur="1" fill="hold">
                                          <p:stCondLst>
                                            <p:cond delay="0"/>
                                          </p:stCondLst>
                                        </p:cTn>
                                        <p:tgtEl>
                                          <p:spTgt spid="79962"/>
                                        </p:tgtEl>
                                        <p:attrNameLst>
                                          <p:attrName>style.visibility</p:attrName>
                                        </p:attrNameLst>
                                      </p:cBhvr>
                                      <p:to>
                                        <p:strVal val="visible"/>
                                      </p:to>
                                    </p:set>
                                    <p:animEffect transition="in" filter="blinds(vertical)">
                                      <p:cBhvr>
                                        <p:cTn id="59" dur="1000"/>
                                        <p:tgtEl>
                                          <p:spTgt spid="7996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9966"/>
                                        </p:tgtEl>
                                        <p:attrNameLst>
                                          <p:attrName>style.visibility</p:attrName>
                                        </p:attrNameLst>
                                      </p:cBhvr>
                                      <p:to>
                                        <p:strVal val="visible"/>
                                      </p:to>
                                    </p:set>
                                    <p:animEffect transition="in" filter="fade">
                                      <p:cBhvr>
                                        <p:cTn id="64" dur="1000"/>
                                        <p:tgtEl>
                                          <p:spTgt spid="7996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ntr" presetSubtype="0" fill="hold" grpId="0" nodeType="clickEffect">
                                  <p:stCondLst>
                                    <p:cond delay="0"/>
                                  </p:stCondLst>
                                  <p:childTnLst>
                                    <p:set>
                                      <p:cBhvr>
                                        <p:cTn id="68" dur="1" fill="hold">
                                          <p:stCondLst>
                                            <p:cond delay="0"/>
                                          </p:stCondLst>
                                        </p:cTn>
                                        <p:tgtEl>
                                          <p:spTgt spid="79907"/>
                                        </p:tgtEl>
                                        <p:attrNameLst>
                                          <p:attrName>style.visibility</p:attrName>
                                        </p:attrNameLst>
                                      </p:cBhvr>
                                      <p:to>
                                        <p:strVal val="visible"/>
                                      </p:to>
                                    </p:set>
                                    <p:anim calcmode="lin" valueType="num">
                                      <p:cBhvr>
                                        <p:cTn id="69" dur="500" fill="hold"/>
                                        <p:tgtEl>
                                          <p:spTgt spid="79907"/>
                                        </p:tgtEl>
                                        <p:attrNameLst>
                                          <p:attrName>ppt_w</p:attrName>
                                        </p:attrNameLst>
                                      </p:cBhvr>
                                      <p:tavLst>
                                        <p:tav tm="0">
                                          <p:val>
                                            <p:fltVal val="0"/>
                                          </p:val>
                                        </p:tav>
                                        <p:tav tm="100000">
                                          <p:val>
                                            <p:strVal val="#ppt_w"/>
                                          </p:val>
                                        </p:tav>
                                      </p:tavLst>
                                    </p:anim>
                                    <p:anim calcmode="lin" valueType="num">
                                      <p:cBhvr>
                                        <p:cTn id="70" dur="500" fill="hold"/>
                                        <p:tgtEl>
                                          <p:spTgt spid="79907"/>
                                        </p:tgtEl>
                                        <p:attrNameLst>
                                          <p:attrName>ppt_h</p:attrName>
                                        </p:attrNameLst>
                                      </p:cBhvr>
                                      <p:tavLst>
                                        <p:tav tm="0">
                                          <p:val>
                                            <p:fltVal val="0"/>
                                          </p:val>
                                        </p:tav>
                                        <p:tav tm="100000">
                                          <p:val>
                                            <p:strVal val="#ppt_h"/>
                                          </p:val>
                                        </p:tav>
                                      </p:tavLst>
                                    </p:anim>
                                    <p:animEffect transition="in" filter="fade">
                                      <p:cBhvr>
                                        <p:cTn id="71" dur="500"/>
                                        <p:tgtEl>
                                          <p:spTgt spid="79907"/>
                                        </p:tgtEl>
                                      </p:cBhvr>
                                    </p:animEffec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79901"/>
                                        </p:tgtEl>
                                        <p:attrNameLst>
                                          <p:attrName>style.visibility</p:attrName>
                                        </p:attrNameLst>
                                      </p:cBhvr>
                                      <p:to>
                                        <p:strVal val="visible"/>
                                      </p:to>
                                    </p:set>
                                    <p:animEffect transition="in" filter="wipe(left)">
                                      <p:cBhvr>
                                        <p:cTn id="75" dur="2000"/>
                                        <p:tgtEl>
                                          <p:spTgt spid="7990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7" presetClass="entr" presetSubtype="2" fill="hold" grpId="0" nodeType="clickEffect">
                                  <p:stCondLst>
                                    <p:cond delay="0"/>
                                  </p:stCondLst>
                                  <p:childTnLst>
                                    <p:set>
                                      <p:cBhvr>
                                        <p:cTn id="79" dur="1" fill="hold">
                                          <p:stCondLst>
                                            <p:cond delay="0"/>
                                          </p:stCondLst>
                                        </p:cTn>
                                        <p:tgtEl>
                                          <p:spTgt spid="79964"/>
                                        </p:tgtEl>
                                        <p:attrNameLst>
                                          <p:attrName>style.visibility</p:attrName>
                                        </p:attrNameLst>
                                      </p:cBhvr>
                                      <p:to>
                                        <p:strVal val="visible"/>
                                      </p:to>
                                    </p:set>
                                    <p:anim calcmode="lin" valueType="num">
                                      <p:cBhvr additive="base">
                                        <p:cTn id="80" dur="2000" fill="hold"/>
                                        <p:tgtEl>
                                          <p:spTgt spid="79964"/>
                                        </p:tgtEl>
                                        <p:attrNameLst>
                                          <p:attrName>ppt_x</p:attrName>
                                        </p:attrNameLst>
                                      </p:cBhvr>
                                      <p:tavLst>
                                        <p:tav tm="0">
                                          <p:val>
                                            <p:strVal val="1+#ppt_w/2"/>
                                          </p:val>
                                        </p:tav>
                                        <p:tav tm="100000">
                                          <p:val>
                                            <p:strVal val="#ppt_x"/>
                                          </p:val>
                                        </p:tav>
                                      </p:tavLst>
                                    </p:anim>
                                    <p:anim calcmode="lin" valueType="num">
                                      <p:cBhvr additive="base">
                                        <p:cTn id="81" dur="2000" fill="hold"/>
                                        <p:tgtEl>
                                          <p:spTgt spid="79964"/>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dissolve">
                                      <p:cBhvr>
                                        <p:cTn id="86" dur="500"/>
                                        <p:tgtEl>
                                          <p:spTgt spid="2"/>
                                        </p:tgtEl>
                                      </p:cBhvr>
                                    </p:animEffect>
                                  </p:childTnLst>
                                </p:cTn>
                              </p:par>
                            </p:childTnLst>
                          </p:cTn>
                        </p:par>
                        <p:par>
                          <p:cTn id="87" fill="hold" nodeType="afterGroup">
                            <p:stCondLst>
                              <p:cond delay="500"/>
                            </p:stCondLst>
                            <p:childTnLst>
                              <p:par>
                                <p:cTn id="88" presetID="9" presetClass="entr" presetSubtype="0" fill="hold" nodeType="after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dissolve">
                                      <p:cBhvr>
                                        <p:cTn id="90" dur="500"/>
                                        <p:tgtEl>
                                          <p:spTgt spid="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79956"/>
                                        </p:tgtEl>
                                        <p:attrNameLst>
                                          <p:attrName>style.visibility</p:attrName>
                                        </p:attrNameLst>
                                      </p:cBhvr>
                                      <p:to>
                                        <p:strVal val="visible"/>
                                      </p:to>
                                    </p:set>
                                    <p:animEffect transition="in" filter="dissolve">
                                      <p:cBhvr>
                                        <p:cTn id="95" dur="500"/>
                                        <p:tgtEl>
                                          <p:spTgt spid="7995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79959"/>
                                        </p:tgtEl>
                                        <p:attrNameLst>
                                          <p:attrName>style.visibility</p:attrName>
                                        </p:attrNameLst>
                                      </p:cBhvr>
                                      <p:to>
                                        <p:strVal val="visible"/>
                                      </p:to>
                                    </p:set>
                                    <p:animEffect transition="in" filter="dissolve">
                                      <p:cBhvr>
                                        <p:cTn id="100" dur="500"/>
                                        <p:tgtEl>
                                          <p:spTgt spid="7995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8" presetClass="entr" presetSubtype="3" fill="hold" grpId="0" nodeType="clickEffect">
                                  <p:stCondLst>
                                    <p:cond delay="0"/>
                                  </p:stCondLst>
                                  <p:childTnLst>
                                    <p:set>
                                      <p:cBhvr>
                                        <p:cTn id="104" dur="1" fill="hold">
                                          <p:stCondLst>
                                            <p:cond delay="0"/>
                                          </p:stCondLst>
                                        </p:cTn>
                                        <p:tgtEl>
                                          <p:spTgt spid="79967"/>
                                        </p:tgtEl>
                                        <p:attrNameLst>
                                          <p:attrName>style.visibility</p:attrName>
                                        </p:attrNameLst>
                                      </p:cBhvr>
                                      <p:to>
                                        <p:strVal val="visible"/>
                                      </p:to>
                                    </p:set>
                                    <p:animEffect transition="in" filter="strips(upRight)">
                                      <p:cBhvr>
                                        <p:cTn id="105" dur="1000"/>
                                        <p:tgtEl>
                                          <p:spTgt spid="79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7" grpId="0"/>
      <p:bldP spid="79879" grpId="0"/>
      <p:bldP spid="79885" grpId="0"/>
      <p:bldP spid="79887" grpId="0"/>
      <p:bldP spid="79896" grpId="0"/>
      <p:bldP spid="79898" grpId="0" animBg="1" autoUpdateAnimBg="0"/>
      <p:bldP spid="79901" grpId="0"/>
      <p:bldP spid="79907" grpId="0"/>
      <p:bldP spid="79956" grpId="0"/>
      <p:bldP spid="79959" grpId="0"/>
      <p:bldP spid="79964" grpId="0"/>
      <p:bldP spid="79966" grpId="0"/>
      <p:bldP spid="799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5" name="Rectangle 9"/>
          <p:cNvSpPr>
            <a:spLocks noChangeArrowheads="1"/>
          </p:cNvSpPr>
          <p:nvPr/>
        </p:nvSpPr>
        <p:spPr bwMode="auto">
          <a:xfrm>
            <a:off x="323528" y="565023"/>
            <a:ext cx="9072563" cy="895350"/>
          </a:xfrm>
          <a:prstGeom prst="rect">
            <a:avLst/>
          </a:prstGeom>
          <a:noFill/>
          <a:ln w="9525">
            <a:noFill/>
            <a:miter lim="800000"/>
            <a:headEnd/>
            <a:tailEnd/>
          </a:ln>
        </p:spPr>
        <p:txBody>
          <a:bodyPr anchor="ctr">
            <a:spAutoFit/>
          </a:bodyPr>
          <a:lstStyle/>
          <a:p>
            <a:pPr eaLnBrk="1" hangingPunct="1">
              <a:lnSpc>
                <a:spcPct val="110000"/>
              </a:lnSpc>
            </a:pPr>
            <a:r>
              <a:rPr kumimoji="1" lang="en-US" altLang="zh-CN" i="1" dirty="0"/>
              <a:t>                                                                              </a:t>
            </a:r>
            <a:r>
              <a:rPr kumimoji="1" lang="en-US" altLang="zh-CN" sz="2400" i="1" dirty="0"/>
              <a:t>X</a:t>
            </a:r>
            <a:r>
              <a:rPr kumimoji="1" lang="en-US" altLang="zh-CN" sz="2400" baseline="-14000" dirty="0"/>
              <a:t>1</a:t>
            </a:r>
            <a:r>
              <a:rPr kumimoji="1" lang="en-US" altLang="zh-CN" sz="2400" dirty="0"/>
              <a:t>,</a:t>
            </a:r>
            <a:r>
              <a:rPr kumimoji="1" lang="en-US" altLang="zh-CN" sz="2400" baseline="-25000" dirty="0"/>
              <a:t> </a:t>
            </a:r>
            <a:r>
              <a:rPr kumimoji="1" lang="en-US" altLang="zh-CN" sz="2400" b="0" dirty="0">
                <a:latin typeface="宋体" pitchFamily="2" charset="-122"/>
              </a:rPr>
              <a:t>…</a:t>
            </a:r>
            <a:r>
              <a:rPr kumimoji="1" lang="en-US" altLang="zh-CN" sz="2400" dirty="0"/>
              <a:t>,</a:t>
            </a:r>
            <a:r>
              <a:rPr kumimoji="1" lang="en-US" altLang="zh-CN" sz="2400" baseline="-25000" dirty="0"/>
              <a:t> </a:t>
            </a:r>
            <a:r>
              <a:rPr kumimoji="1" lang="en-US" altLang="zh-CN" sz="2400" i="1" dirty="0" err="1"/>
              <a:t>X</a:t>
            </a:r>
            <a:r>
              <a:rPr kumimoji="1" lang="en-US" altLang="zh-CN" sz="2400" i="1" baseline="-14000" dirty="0" err="1"/>
              <a:t>n</a:t>
            </a:r>
            <a:r>
              <a:rPr kumimoji="1" lang="en-US" altLang="zh-CN" sz="2400" i="1" baseline="-14000" dirty="0"/>
              <a:t> </a:t>
            </a:r>
            <a:r>
              <a:rPr kumimoji="1" lang="en-US" altLang="zh-CN" sz="2400" dirty="0">
                <a:latin typeface="宋体" pitchFamily="2" charset="-122"/>
              </a:rPr>
              <a:t>(</a:t>
            </a:r>
            <a:r>
              <a:rPr kumimoji="1" lang="en-US" altLang="zh-CN" sz="2400" i="1" dirty="0"/>
              <a:t>n</a:t>
            </a:r>
            <a:r>
              <a:rPr kumimoji="1" lang="en-US" altLang="zh-CN" sz="2400" dirty="0"/>
              <a:t>&gt;2</a:t>
            </a:r>
            <a:r>
              <a:rPr kumimoji="1" lang="en-US" altLang="zh-CN" sz="2400" dirty="0">
                <a:latin typeface="宋体" pitchFamily="2" charset="-122"/>
              </a:rPr>
              <a:t>)</a:t>
            </a:r>
            <a:r>
              <a:rPr kumimoji="1" lang="zh-CN" altLang="en-US" sz="2400" dirty="0"/>
              <a:t>是总体</a:t>
            </a:r>
            <a:r>
              <a:rPr kumimoji="1" lang="zh-CN" altLang="en-US" sz="2400" baseline="-25000" dirty="0"/>
              <a:t> </a:t>
            </a:r>
            <a:r>
              <a:rPr kumimoji="1" lang="en-US" altLang="zh-CN" sz="2400" i="1" dirty="0"/>
              <a:t>X </a:t>
            </a:r>
            <a:r>
              <a:rPr kumimoji="1" lang="zh-CN" altLang="en-US" sz="2400" dirty="0"/>
              <a:t>的样本</a:t>
            </a:r>
            <a:r>
              <a:rPr kumimoji="1" lang="en-US" altLang="zh-CN" sz="2400" dirty="0"/>
              <a:t>,   </a:t>
            </a:r>
          </a:p>
        </p:txBody>
      </p:sp>
      <p:sp>
        <p:nvSpPr>
          <p:cNvPr id="22531" name="Rectangle 5"/>
          <p:cNvSpPr>
            <a:spLocks noGrp="1" noChangeArrowheads="1"/>
          </p:cNvSpPr>
          <p:nvPr>
            <p:ph type="title"/>
          </p:nvPr>
        </p:nvSpPr>
        <p:spPr>
          <a:xfrm>
            <a:off x="0" y="620688"/>
            <a:ext cx="6553200" cy="504825"/>
          </a:xfrm>
          <a:noFill/>
        </p:spPr>
        <p:txBody>
          <a:bodyPr anchor="ctr"/>
          <a:lstStyle/>
          <a:p>
            <a:pPr eaLnBrk="1" hangingPunct="1">
              <a:lnSpc>
                <a:spcPct val="80000"/>
              </a:lnSpc>
            </a:pPr>
            <a:r>
              <a:rPr lang="zh-CN" altLang="en-US" sz="2400" b="0" dirty="0">
                <a:solidFill>
                  <a:srgbClr val="FF0000"/>
                </a:solidFill>
                <a:latin typeface="+mn-ea"/>
                <a:ea typeface="+mn-ea"/>
                <a:cs typeface="Times New Roman" pitchFamily="18" charset="0"/>
              </a:rPr>
              <a:t>例 </a:t>
            </a:r>
            <a:r>
              <a:rPr lang="en-US" altLang="zh-CN" sz="2400" b="0" dirty="0">
                <a:solidFill>
                  <a:srgbClr val="FF0000"/>
                </a:solidFill>
                <a:latin typeface="+mn-ea"/>
                <a:ea typeface="+mn-ea"/>
                <a:cs typeface="Times New Roman" pitchFamily="18" charset="0"/>
              </a:rPr>
              <a:t>6</a:t>
            </a:r>
            <a:r>
              <a:rPr lang="zh-CN" altLang="en-US" sz="2400" b="0" dirty="0">
                <a:solidFill>
                  <a:srgbClr val="FF0000"/>
                </a:solidFill>
                <a:latin typeface="+mn-ea"/>
                <a:ea typeface="+mn-ea"/>
                <a:cs typeface="Times New Roman" pitchFamily="18" charset="0"/>
              </a:rPr>
              <a:t>  </a:t>
            </a:r>
            <a:r>
              <a:rPr kumimoji="1" lang="zh-CN" altLang="en-US" sz="2400" b="0" dirty="0">
                <a:solidFill>
                  <a:schemeClr val="tx1"/>
                </a:solidFill>
                <a:latin typeface="+mn-ea"/>
                <a:ea typeface="+mn-ea"/>
              </a:rPr>
              <a:t>  </a:t>
            </a:r>
            <a:r>
              <a:rPr kumimoji="1" lang="zh-CN" altLang="en-US" sz="2400" b="0" dirty="0">
                <a:solidFill>
                  <a:schemeClr val="tx1"/>
                </a:solidFill>
                <a:latin typeface="+mn-ea"/>
                <a:ea typeface="+mn-ea"/>
                <a:cs typeface="Times New Roman" pitchFamily="18" charset="0"/>
              </a:rPr>
              <a:t>设</a:t>
            </a:r>
            <a:r>
              <a:rPr kumimoji="1" lang="zh-CN" altLang="en-US" sz="2400" b="0" dirty="0">
                <a:solidFill>
                  <a:schemeClr val="tx1"/>
                </a:solidFill>
                <a:latin typeface="+mn-ea"/>
                <a:ea typeface="+mn-ea"/>
              </a:rPr>
              <a:t>总体</a:t>
            </a:r>
            <a:r>
              <a:rPr kumimoji="1" lang="zh-CN" altLang="en-US" sz="2400" b="0" baseline="-25000" dirty="0">
                <a:solidFill>
                  <a:schemeClr val="tx1"/>
                </a:solidFill>
                <a:latin typeface="+mn-ea"/>
                <a:ea typeface="+mn-ea"/>
              </a:rPr>
              <a:t> </a:t>
            </a:r>
            <a:r>
              <a:rPr kumimoji="1" lang="en-US" altLang="zh-CN" sz="2400" b="0" i="1" dirty="0">
                <a:solidFill>
                  <a:schemeClr val="tx1"/>
                </a:solidFill>
                <a:latin typeface="+mn-ea"/>
                <a:ea typeface="+mn-ea"/>
              </a:rPr>
              <a:t>X</a:t>
            </a:r>
            <a:r>
              <a:rPr lang="en-US" altLang="zh-CN" sz="2400" b="0" baseline="-25000" dirty="0">
                <a:solidFill>
                  <a:schemeClr val="tx1"/>
                </a:solidFill>
                <a:latin typeface="+mn-ea"/>
                <a:ea typeface="+mn-ea"/>
              </a:rPr>
              <a:t> </a:t>
            </a:r>
            <a:r>
              <a:rPr lang="zh-CN" altLang="en-US" sz="2400" b="0" dirty="0">
                <a:solidFill>
                  <a:schemeClr val="tx1"/>
                </a:solidFill>
                <a:latin typeface="+mn-ea"/>
                <a:ea typeface="+mn-ea"/>
              </a:rPr>
              <a:t>的方差 </a:t>
            </a:r>
            <a:r>
              <a:rPr lang="en-US" altLang="zh-CN" sz="2400" b="0" i="1" dirty="0">
                <a:solidFill>
                  <a:schemeClr val="tx1"/>
                </a:solidFill>
                <a:latin typeface="+mn-ea"/>
                <a:ea typeface="+mn-ea"/>
              </a:rPr>
              <a:t>DX</a:t>
            </a:r>
            <a:r>
              <a:rPr lang="en-US" altLang="zh-CN" sz="2400" b="0" i="1" baseline="30000" dirty="0">
                <a:solidFill>
                  <a:schemeClr val="tx1"/>
                </a:solidFill>
                <a:latin typeface="+mn-ea"/>
                <a:ea typeface="+mn-ea"/>
              </a:rPr>
              <a:t> </a:t>
            </a:r>
            <a:r>
              <a:rPr lang="en-US" altLang="zh-CN" sz="2400" b="0" dirty="0">
                <a:solidFill>
                  <a:schemeClr val="tx1"/>
                </a:solidFill>
                <a:latin typeface="+mn-ea"/>
                <a:ea typeface="+mn-ea"/>
              </a:rPr>
              <a:t>=</a:t>
            </a:r>
            <a:r>
              <a:rPr lang="en-US" altLang="zh-CN" sz="2400" b="0" baseline="-25000" dirty="0">
                <a:solidFill>
                  <a:schemeClr val="tx1"/>
                </a:solidFill>
                <a:latin typeface="+mn-ea"/>
                <a:ea typeface="+mn-ea"/>
              </a:rPr>
              <a:t> </a:t>
            </a:r>
            <a:r>
              <a:rPr lang="en-US" altLang="zh-CN" sz="2400" b="0" i="1" dirty="0">
                <a:solidFill>
                  <a:schemeClr val="tx1"/>
                </a:solidFill>
                <a:latin typeface="+mn-ea"/>
                <a:ea typeface="+mn-ea"/>
                <a:sym typeface="Symbol" pitchFamily="18" charset="2"/>
              </a:rPr>
              <a:t></a:t>
            </a:r>
            <a:r>
              <a:rPr lang="en-US" altLang="zh-CN" sz="2400" b="0" i="1" baseline="30000" dirty="0">
                <a:solidFill>
                  <a:schemeClr val="tx1"/>
                </a:solidFill>
                <a:latin typeface="+mn-ea"/>
                <a:ea typeface="+mn-ea"/>
                <a:sym typeface="Symbol" pitchFamily="18" charset="2"/>
              </a:rPr>
              <a:t>  </a:t>
            </a:r>
            <a:r>
              <a:rPr lang="en-US" altLang="zh-CN" sz="2400" b="0" baseline="30000" dirty="0">
                <a:solidFill>
                  <a:schemeClr val="tx1"/>
                </a:solidFill>
                <a:latin typeface="+mn-ea"/>
                <a:ea typeface="+mn-ea"/>
                <a:sym typeface="Symbol" pitchFamily="18" charset="2"/>
              </a:rPr>
              <a:t>2  </a:t>
            </a:r>
            <a:r>
              <a:rPr lang="zh-CN" altLang="en-US" sz="2400" b="0" dirty="0">
                <a:solidFill>
                  <a:schemeClr val="tx1"/>
                </a:solidFill>
                <a:latin typeface="+mn-ea"/>
                <a:ea typeface="+mn-ea"/>
              </a:rPr>
              <a:t>存在</a:t>
            </a:r>
            <a:r>
              <a:rPr lang="zh-CN" altLang="en-US" sz="2400" b="0" baseline="-25000" dirty="0">
                <a:solidFill>
                  <a:schemeClr val="tx1"/>
                </a:solidFill>
                <a:latin typeface="+mn-ea"/>
                <a:ea typeface="+mn-ea"/>
              </a:rPr>
              <a:t> </a:t>
            </a:r>
            <a:r>
              <a:rPr lang="en-US" altLang="zh-CN" sz="2400" b="0" dirty="0">
                <a:solidFill>
                  <a:schemeClr val="tx1"/>
                </a:solidFill>
                <a:latin typeface="+mn-ea"/>
                <a:ea typeface="+mn-ea"/>
              </a:rPr>
              <a:t>, </a:t>
            </a:r>
            <a:r>
              <a:rPr lang="zh-CN" altLang="en-US" sz="2400" b="0" dirty="0">
                <a:solidFill>
                  <a:schemeClr val="tx1"/>
                </a:solidFill>
                <a:latin typeface="+mn-ea"/>
                <a:ea typeface="+mn-ea"/>
              </a:rPr>
              <a:t> </a:t>
            </a:r>
            <a:endParaRPr lang="en-US" altLang="zh-CN" sz="2400" b="0" dirty="0">
              <a:solidFill>
                <a:schemeClr val="tx1"/>
              </a:solidFill>
              <a:latin typeface="+mn-ea"/>
              <a:ea typeface="+mn-ea"/>
            </a:endParaRPr>
          </a:p>
        </p:txBody>
      </p:sp>
      <p:sp>
        <p:nvSpPr>
          <p:cNvPr id="167947" name="Rectangle 11"/>
          <p:cNvSpPr>
            <a:spLocks noChangeArrowheads="1"/>
          </p:cNvSpPr>
          <p:nvPr/>
        </p:nvSpPr>
        <p:spPr bwMode="auto">
          <a:xfrm>
            <a:off x="0" y="980728"/>
            <a:ext cx="9036050" cy="968375"/>
          </a:xfrm>
          <a:prstGeom prst="rect">
            <a:avLst/>
          </a:prstGeom>
          <a:noFill/>
          <a:ln w="9525">
            <a:noFill/>
            <a:miter lim="800000"/>
            <a:headEnd/>
            <a:tailEnd/>
          </a:ln>
        </p:spPr>
        <p:txBody>
          <a:bodyPr anchor="ctr">
            <a:spAutoFit/>
          </a:bodyPr>
          <a:lstStyle/>
          <a:p>
            <a:pPr eaLnBrk="1" hangingPunct="1">
              <a:lnSpc>
                <a:spcPct val="120000"/>
              </a:lnSpc>
            </a:pPr>
            <a:r>
              <a:rPr kumimoji="1" lang="zh-CN" altLang="en-US" sz="2400" dirty="0"/>
              <a:t>               问总体均值 </a:t>
            </a:r>
            <a:r>
              <a:rPr kumimoji="1" lang="zh-CN" altLang="en-US" sz="2400" i="1" dirty="0">
                <a:sym typeface="Symbol" pitchFamily="18" charset="2"/>
              </a:rPr>
              <a:t> </a:t>
            </a:r>
            <a:r>
              <a:rPr kumimoji="1" lang="zh-CN" altLang="en-US" sz="2400" dirty="0"/>
              <a:t>的无偏估计量</a:t>
            </a:r>
            <a:r>
              <a:rPr kumimoji="1" lang="zh-CN" altLang="en-US" sz="2400" i="1" dirty="0"/>
              <a:t> </a:t>
            </a:r>
            <a:r>
              <a:rPr kumimoji="1" lang="en-US" altLang="zh-CN" sz="2400" i="1" dirty="0"/>
              <a:t>X</a:t>
            </a:r>
            <a:r>
              <a:rPr kumimoji="1" lang="en-US" altLang="zh-CN" sz="2400" i="1" baseline="-12000" dirty="0"/>
              <a:t>i </a:t>
            </a:r>
            <a:r>
              <a:rPr kumimoji="1" lang="en-US" altLang="zh-CN" sz="2400" dirty="0">
                <a:latin typeface="宋体" pitchFamily="2" charset="-122"/>
              </a:rPr>
              <a:t>(</a:t>
            </a:r>
            <a:r>
              <a:rPr kumimoji="1" lang="en-US" altLang="zh-CN" sz="2400" i="1" dirty="0" err="1"/>
              <a:t>i</a:t>
            </a:r>
            <a:r>
              <a:rPr kumimoji="1" lang="en-US" altLang="zh-CN" sz="2400" dirty="0"/>
              <a:t>=1, 2,</a:t>
            </a:r>
            <a:r>
              <a:rPr kumimoji="1" lang="en-US" altLang="zh-CN" sz="2400" b="0" dirty="0">
                <a:latin typeface="宋体" pitchFamily="2" charset="-122"/>
              </a:rPr>
              <a:t>…</a:t>
            </a:r>
            <a:r>
              <a:rPr kumimoji="1" lang="en-US" altLang="zh-CN" sz="2400" dirty="0"/>
              <a:t>, </a:t>
            </a:r>
            <a:r>
              <a:rPr kumimoji="1" lang="en-US" altLang="zh-CN" sz="2400" i="1" dirty="0"/>
              <a:t>n</a:t>
            </a:r>
            <a:r>
              <a:rPr kumimoji="1" lang="en-US" altLang="zh-CN" sz="2400" dirty="0">
                <a:latin typeface="宋体" pitchFamily="2" charset="-122"/>
              </a:rPr>
              <a:t>)</a:t>
            </a:r>
            <a:r>
              <a:rPr kumimoji="1" lang="zh-CN" altLang="en-US" sz="2400" dirty="0"/>
              <a:t>与其样本均值                          哪一个更有效？</a:t>
            </a:r>
            <a:r>
              <a:rPr kumimoji="1" lang="en-US" altLang="zh-CN" sz="2400" dirty="0"/>
              <a:t>                         </a:t>
            </a:r>
          </a:p>
        </p:txBody>
      </p:sp>
      <p:graphicFrame>
        <p:nvGraphicFramePr>
          <p:cNvPr id="167950" name="Object 14"/>
          <p:cNvGraphicFramePr>
            <a:graphicFrameLocks noChangeAspect="1"/>
          </p:cNvGraphicFramePr>
          <p:nvPr>
            <p:extLst>
              <p:ext uri="{D42A27DB-BD31-4B8C-83A1-F6EECF244321}">
                <p14:modId xmlns:p14="http://schemas.microsoft.com/office/powerpoint/2010/main" val="3285076497"/>
              </p:ext>
            </p:extLst>
          </p:nvPr>
        </p:nvGraphicFramePr>
        <p:xfrm>
          <a:off x="683568" y="1365845"/>
          <a:ext cx="1630362" cy="782638"/>
        </p:xfrm>
        <a:graphic>
          <a:graphicData uri="http://schemas.openxmlformats.org/presentationml/2006/ole">
            <mc:AlternateContent xmlns:mc="http://schemas.openxmlformats.org/markup-compatibility/2006">
              <mc:Choice xmlns:v="urn:schemas-microsoft-com:vml" Requires="v">
                <p:oleObj spid="_x0000_s180506" name="公式" r:id="rId3" imgW="1091520" imgH="507960" progId="">
                  <p:embed/>
                </p:oleObj>
              </mc:Choice>
              <mc:Fallback>
                <p:oleObj name="公式" r:id="rId3" imgW="1091520" imgH="507960"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365845"/>
                        <a:ext cx="1630362"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1" name="Text Box 15"/>
          <p:cNvSpPr txBox="1">
            <a:spLocks noChangeArrowheads="1"/>
          </p:cNvSpPr>
          <p:nvPr/>
        </p:nvSpPr>
        <p:spPr bwMode="auto">
          <a:xfrm>
            <a:off x="611560" y="2276872"/>
            <a:ext cx="755335" cy="523220"/>
          </a:xfrm>
          <a:prstGeom prst="rect">
            <a:avLst/>
          </a:prstGeom>
          <a:noFill/>
          <a:ln w="9525" algn="ctr">
            <a:noFill/>
            <a:miter lim="800000"/>
            <a:headEnd/>
            <a:tailEnd/>
          </a:ln>
        </p:spPr>
        <p:txBody>
          <a:bodyPr wrap="none">
            <a:spAutoFit/>
          </a:bodyPr>
          <a:lstStyle/>
          <a:p>
            <a:pPr eaLnBrk="1" hangingPunct="1"/>
            <a:r>
              <a:rPr lang="zh-CN" altLang="en-US" sz="2800" b="1" dirty="0">
                <a:solidFill>
                  <a:srgbClr val="FF0000"/>
                </a:solidFill>
              </a:rPr>
              <a:t>解  </a:t>
            </a:r>
            <a:endParaRPr kumimoji="1" lang="zh-CN" altLang="en-US" sz="2800" b="1" dirty="0"/>
          </a:p>
        </p:txBody>
      </p:sp>
      <p:graphicFrame>
        <p:nvGraphicFramePr>
          <p:cNvPr id="167952" name="Object 16"/>
          <p:cNvGraphicFramePr>
            <a:graphicFrameLocks noChangeAspect="1"/>
          </p:cNvGraphicFramePr>
          <p:nvPr/>
        </p:nvGraphicFramePr>
        <p:xfrm>
          <a:off x="1475656" y="2348880"/>
          <a:ext cx="2835275" cy="449262"/>
        </p:xfrm>
        <a:graphic>
          <a:graphicData uri="http://schemas.openxmlformats.org/presentationml/2006/ole">
            <mc:AlternateContent xmlns:mc="http://schemas.openxmlformats.org/markup-compatibility/2006">
              <mc:Choice xmlns:v="urn:schemas-microsoft-com:vml" Requires="v">
                <p:oleObj spid="_x0000_s180507" name="公式" r:id="rId5" imgW="1878480" imgH="292320" progId="">
                  <p:embed/>
                </p:oleObj>
              </mc:Choice>
              <mc:Fallback>
                <p:oleObj name="公式" r:id="rId5" imgW="1878480" imgH="292320" progId="">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2348880"/>
                        <a:ext cx="2835275"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3" name="Rectangle 17"/>
          <p:cNvSpPr>
            <a:spLocks noChangeArrowheads="1"/>
          </p:cNvSpPr>
          <p:nvPr/>
        </p:nvSpPr>
        <p:spPr bwMode="auto">
          <a:xfrm>
            <a:off x="827584" y="4365104"/>
            <a:ext cx="6913562" cy="551946"/>
          </a:xfrm>
          <a:prstGeom prst="rect">
            <a:avLst/>
          </a:prstGeom>
          <a:noFill/>
          <a:ln w="9525" algn="ctr">
            <a:noFill/>
            <a:miter lim="800000"/>
            <a:headEnd/>
            <a:tailEnd/>
          </a:ln>
        </p:spPr>
        <p:txBody>
          <a:bodyPr>
            <a:spAutoFit/>
          </a:bodyPr>
          <a:lstStyle/>
          <a:p>
            <a:pPr eaLnBrk="1" hangingPunct="1">
              <a:lnSpc>
                <a:spcPct val="80000"/>
              </a:lnSpc>
            </a:pPr>
            <a:r>
              <a:rPr lang="en-US" altLang="zh-CN" sz="2000" i="1" baseline="-25000" dirty="0">
                <a:cs typeface="Times New Roman" pitchFamily="18" charset="0"/>
                <a:sym typeface="Symbol" pitchFamily="18" charset="2"/>
              </a:rPr>
              <a:t>         </a:t>
            </a:r>
            <a:r>
              <a:rPr lang="en-US" altLang="zh-CN" sz="2000" i="1" baseline="-25000" dirty="0">
                <a:solidFill>
                  <a:schemeClr val="folHlink"/>
                </a:solidFill>
                <a:cs typeface="Times New Roman" pitchFamily="18" charset="0"/>
                <a:sym typeface="Symbol" pitchFamily="18" charset="2"/>
              </a:rPr>
              <a:t> ─</a:t>
            </a:r>
          </a:p>
          <a:p>
            <a:pPr eaLnBrk="1" hangingPunct="1">
              <a:lnSpc>
                <a:spcPct val="80000"/>
              </a:lnSpc>
            </a:pPr>
            <a:r>
              <a:rPr lang="zh-CN" altLang="en-US" sz="2400" dirty="0">
                <a:sym typeface="Symbol" pitchFamily="18" charset="2"/>
              </a:rPr>
              <a:t>故</a:t>
            </a:r>
            <a:r>
              <a:rPr lang="zh-CN" altLang="en-US" sz="2400" baseline="-25000" dirty="0">
                <a:solidFill>
                  <a:schemeClr val="folHlink"/>
                </a:solidFill>
                <a:sym typeface="Symbol" pitchFamily="18" charset="2"/>
              </a:rPr>
              <a:t> </a:t>
            </a:r>
            <a:r>
              <a:rPr lang="en-US" altLang="zh-CN" sz="2400" i="1" dirty="0">
                <a:solidFill>
                  <a:schemeClr val="folHlink"/>
                </a:solidFill>
                <a:sym typeface="Symbol" pitchFamily="18" charset="2"/>
              </a:rPr>
              <a:t>X</a:t>
            </a:r>
            <a:r>
              <a:rPr lang="en-US" altLang="zh-CN" sz="2400" i="1" dirty="0">
                <a:sym typeface="Symbol" pitchFamily="18" charset="2"/>
              </a:rPr>
              <a:t> </a:t>
            </a:r>
            <a:r>
              <a:rPr lang="zh-CN" altLang="en-US" sz="2400" dirty="0">
                <a:sym typeface="Symbol" pitchFamily="18" charset="2"/>
              </a:rPr>
              <a:t>作为</a:t>
            </a:r>
            <a:r>
              <a:rPr lang="zh-CN" altLang="en-US" sz="2400" baseline="-25000" dirty="0">
                <a:sym typeface="Symbol" pitchFamily="18" charset="2"/>
              </a:rPr>
              <a:t> </a:t>
            </a:r>
            <a:r>
              <a:rPr lang="zh-CN" altLang="en-US" sz="2400" i="1" dirty="0">
                <a:sym typeface="Symbol" pitchFamily="18" charset="2"/>
              </a:rPr>
              <a:t> </a:t>
            </a:r>
            <a:r>
              <a:rPr lang="zh-CN" altLang="en-US" sz="2400" dirty="0">
                <a:sym typeface="Symbol" pitchFamily="18" charset="2"/>
              </a:rPr>
              <a:t>的估计量比</a:t>
            </a:r>
            <a:r>
              <a:rPr lang="en-US" altLang="zh-CN" sz="2400" dirty="0">
                <a:sym typeface="Symbol" pitchFamily="18" charset="2"/>
              </a:rPr>
              <a:t> </a:t>
            </a:r>
            <a:r>
              <a:rPr lang="en-US" altLang="zh-CN" sz="2400" i="1" dirty="0">
                <a:solidFill>
                  <a:schemeClr val="folHlink"/>
                </a:solidFill>
                <a:sym typeface="Symbol" pitchFamily="18" charset="2"/>
              </a:rPr>
              <a:t>X</a:t>
            </a:r>
            <a:r>
              <a:rPr lang="en-US" altLang="zh-CN" sz="2400" i="1" baseline="-25000" dirty="0">
                <a:solidFill>
                  <a:schemeClr val="folHlink"/>
                </a:solidFill>
                <a:sym typeface="Symbol" pitchFamily="18" charset="2"/>
              </a:rPr>
              <a:t> </a:t>
            </a:r>
            <a:r>
              <a:rPr lang="en-US" altLang="zh-CN" sz="2400" i="1" baseline="-14000" dirty="0" err="1">
                <a:solidFill>
                  <a:schemeClr val="folHlink"/>
                </a:solidFill>
                <a:sym typeface="Symbol" pitchFamily="18" charset="2"/>
              </a:rPr>
              <a:t>i</a:t>
            </a:r>
            <a:r>
              <a:rPr lang="en-US" altLang="zh-CN" sz="2400" i="1" baseline="-14000" dirty="0">
                <a:sym typeface="Symbol" pitchFamily="18" charset="2"/>
              </a:rPr>
              <a:t> </a:t>
            </a:r>
            <a:r>
              <a:rPr kumimoji="1" lang="en-US" altLang="zh-CN" sz="2400" dirty="0">
                <a:latin typeface="宋体" pitchFamily="2" charset="-122"/>
              </a:rPr>
              <a:t>(</a:t>
            </a:r>
            <a:r>
              <a:rPr kumimoji="1" lang="en-US" altLang="zh-CN" sz="2400" i="1" dirty="0" err="1"/>
              <a:t>i</a:t>
            </a:r>
            <a:r>
              <a:rPr kumimoji="1" lang="en-US" altLang="zh-CN" sz="2400" dirty="0"/>
              <a:t>=1, 2,</a:t>
            </a:r>
            <a:r>
              <a:rPr kumimoji="1" lang="en-US" altLang="zh-CN" sz="2400" b="0" dirty="0">
                <a:latin typeface="宋体" pitchFamily="2" charset="-122"/>
              </a:rPr>
              <a:t>…</a:t>
            </a:r>
            <a:r>
              <a:rPr kumimoji="1" lang="en-US" altLang="zh-CN" sz="2400" dirty="0"/>
              <a:t>, </a:t>
            </a:r>
            <a:r>
              <a:rPr kumimoji="1" lang="en-US" altLang="zh-CN" sz="2400" i="1" dirty="0"/>
              <a:t>n</a:t>
            </a:r>
            <a:r>
              <a:rPr kumimoji="1" lang="en-US" altLang="zh-CN" sz="2400" dirty="0">
                <a:latin typeface="宋体" pitchFamily="2" charset="-122"/>
              </a:rPr>
              <a:t>)</a:t>
            </a:r>
            <a:r>
              <a:rPr lang="zh-CN" altLang="en-US" sz="2400" dirty="0">
                <a:sym typeface="Symbol" pitchFamily="18" charset="2"/>
              </a:rPr>
              <a:t>有效</a:t>
            </a:r>
            <a:r>
              <a:rPr lang="en-US" altLang="zh-CN" sz="2400" dirty="0">
                <a:sym typeface="Symbol" pitchFamily="18" charset="2"/>
              </a:rPr>
              <a:t>.     </a:t>
            </a:r>
          </a:p>
        </p:txBody>
      </p:sp>
      <p:graphicFrame>
        <p:nvGraphicFramePr>
          <p:cNvPr id="167954" name="Object 18"/>
          <p:cNvGraphicFramePr>
            <a:graphicFrameLocks noChangeAspect="1"/>
          </p:cNvGraphicFramePr>
          <p:nvPr/>
        </p:nvGraphicFramePr>
        <p:xfrm>
          <a:off x="1691680" y="2708920"/>
          <a:ext cx="2381250" cy="808037"/>
        </p:xfrm>
        <a:graphic>
          <a:graphicData uri="http://schemas.openxmlformats.org/presentationml/2006/ole">
            <mc:AlternateContent xmlns:mc="http://schemas.openxmlformats.org/markup-compatibility/2006">
              <mc:Choice xmlns:v="urn:schemas-microsoft-com:vml" Requires="v">
                <p:oleObj spid="_x0000_s180508" name="公式" r:id="rId7" imgW="1599120" imgH="533520" progId="">
                  <p:embed/>
                </p:oleObj>
              </mc:Choice>
              <mc:Fallback>
                <p:oleObj name="公式" r:id="rId7" imgW="1599120" imgH="533520" progId="">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2708920"/>
                        <a:ext cx="2381250"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55" name="Object 19"/>
          <p:cNvGraphicFramePr>
            <a:graphicFrameLocks noChangeAspect="1"/>
          </p:cNvGraphicFramePr>
          <p:nvPr/>
        </p:nvGraphicFramePr>
        <p:xfrm>
          <a:off x="1619672" y="3717032"/>
          <a:ext cx="1800225" cy="447675"/>
        </p:xfrm>
        <a:graphic>
          <a:graphicData uri="http://schemas.openxmlformats.org/presentationml/2006/ole">
            <mc:AlternateContent xmlns:mc="http://schemas.openxmlformats.org/markup-compatibility/2006">
              <mc:Choice xmlns:v="urn:schemas-microsoft-com:vml" Requires="v">
                <p:oleObj spid="_x0000_s180509" name="公式" r:id="rId9" imgW="1218240" imgH="292320" progId="">
                  <p:embed/>
                </p:oleObj>
              </mc:Choice>
              <mc:Fallback>
                <p:oleObj name="公式" r:id="rId9" imgW="1218240" imgH="292320" progId="">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3717032"/>
                        <a:ext cx="18002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7" name="Rectangle 21"/>
          <p:cNvSpPr>
            <a:spLocks noChangeArrowheads="1"/>
          </p:cNvSpPr>
          <p:nvPr/>
        </p:nvSpPr>
        <p:spPr bwMode="auto">
          <a:xfrm>
            <a:off x="3923928" y="3717032"/>
            <a:ext cx="2064989" cy="461665"/>
          </a:xfrm>
          <a:prstGeom prst="rect">
            <a:avLst/>
          </a:prstGeom>
          <a:noFill/>
          <a:ln w="9525" algn="ctr">
            <a:noFill/>
            <a:miter lim="800000"/>
            <a:headEnd/>
            <a:tailEnd/>
          </a:ln>
        </p:spPr>
        <p:txBody>
          <a:bodyPr wrap="none">
            <a:spAutoFit/>
          </a:bodyPr>
          <a:lstStyle/>
          <a:p>
            <a:pPr eaLnBrk="1" hangingPunct="1"/>
            <a:r>
              <a:rPr kumimoji="1" lang="en-US" altLang="zh-CN" sz="2400" dirty="0">
                <a:latin typeface="宋体" pitchFamily="2" charset="-122"/>
              </a:rPr>
              <a:t>(</a:t>
            </a:r>
            <a:r>
              <a:rPr kumimoji="1" lang="en-US" altLang="zh-CN" sz="2400" i="1" dirty="0" err="1"/>
              <a:t>i</a:t>
            </a:r>
            <a:r>
              <a:rPr kumimoji="1" lang="en-US" altLang="zh-CN" sz="2400" dirty="0"/>
              <a:t>=1, 2,</a:t>
            </a:r>
            <a:r>
              <a:rPr kumimoji="1" lang="en-US" altLang="zh-CN" sz="2400" b="0" dirty="0">
                <a:latin typeface="宋体" pitchFamily="2" charset="-122"/>
              </a:rPr>
              <a:t>…</a:t>
            </a:r>
            <a:r>
              <a:rPr kumimoji="1" lang="en-US" altLang="zh-CN" sz="2400" dirty="0"/>
              <a:t>, </a:t>
            </a:r>
            <a:r>
              <a:rPr kumimoji="1" lang="en-US" altLang="zh-CN" sz="2400" i="1" dirty="0"/>
              <a:t>n</a:t>
            </a:r>
            <a:r>
              <a:rPr kumimoji="1" lang="en-US" altLang="zh-CN" sz="2400" dirty="0">
                <a:latin typeface="宋体" pitchFamily="2" charset="-122"/>
              </a:rPr>
              <a:t>)</a:t>
            </a:r>
            <a:endParaRPr kumimoji="1" lang="zh-CN" altLang="en-US" sz="2400" dirty="0">
              <a:latin typeface="宋体" pitchFamily="2" charset="-122"/>
            </a:endParaRPr>
          </a:p>
        </p:txBody>
      </p:sp>
      <p:sp>
        <p:nvSpPr>
          <p:cNvPr id="167960" name="Text Box 24"/>
          <p:cNvSpPr txBox="1">
            <a:spLocks noChangeArrowheads="1"/>
          </p:cNvSpPr>
          <p:nvPr/>
        </p:nvSpPr>
        <p:spPr bwMode="auto">
          <a:xfrm>
            <a:off x="3563888" y="5301208"/>
            <a:ext cx="2300630" cy="523220"/>
          </a:xfrm>
          <a:prstGeom prst="rect">
            <a:avLst/>
          </a:prstGeom>
          <a:noFill/>
          <a:ln w="9525" algn="ctr">
            <a:noFill/>
            <a:miter lim="800000"/>
            <a:headEnd/>
            <a:tailEnd/>
          </a:ln>
        </p:spPr>
        <p:txBody>
          <a:bodyPr wrap="none">
            <a:spAutoFit/>
          </a:bodyPr>
          <a:lstStyle/>
          <a:p>
            <a:pPr eaLnBrk="1" hangingPunct="1"/>
            <a:r>
              <a:rPr lang="zh-CN" altLang="en-US" sz="2800" b="1" dirty="0">
                <a:solidFill>
                  <a:schemeClr val="folHlink"/>
                </a:solidFill>
              </a:rPr>
              <a:t>符合常识 </a:t>
            </a:r>
            <a:r>
              <a:rPr lang="en-US" altLang="zh-CN" sz="2800" b="1" dirty="0">
                <a:solidFill>
                  <a:schemeClr val="folHlink"/>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7945"/>
                                        </p:tgtEl>
                                        <p:attrNameLst>
                                          <p:attrName>style.visibility</p:attrName>
                                        </p:attrNameLst>
                                      </p:cBhvr>
                                      <p:to>
                                        <p:strVal val="visible"/>
                                      </p:to>
                                    </p:set>
                                    <p:animEffect transition="in" filter="barn(inHorizontal)">
                                      <p:cBhvr>
                                        <p:cTn id="7" dur="1000"/>
                                        <p:tgtEl>
                                          <p:spTgt spid="1679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7947"/>
                                        </p:tgtEl>
                                        <p:attrNameLst>
                                          <p:attrName>style.visibility</p:attrName>
                                        </p:attrNameLst>
                                      </p:cBhvr>
                                      <p:to>
                                        <p:strVal val="visible"/>
                                      </p:to>
                                    </p:set>
                                    <p:animEffect transition="in" filter="dissolve">
                                      <p:cBhvr>
                                        <p:cTn id="12" dur="1000"/>
                                        <p:tgtEl>
                                          <p:spTgt spid="167947"/>
                                        </p:tgtEl>
                                      </p:cBhvr>
                                    </p:animEffect>
                                  </p:childTnLst>
                                </p:cTn>
                              </p:par>
                              <p:par>
                                <p:cTn id="13" presetID="21" presetClass="entr" presetSubtype="4" fill="hold" nodeType="withEffect">
                                  <p:stCondLst>
                                    <p:cond delay="500"/>
                                  </p:stCondLst>
                                  <p:childTnLst>
                                    <p:set>
                                      <p:cBhvr>
                                        <p:cTn id="14" dur="1" fill="hold">
                                          <p:stCondLst>
                                            <p:cond delay="0"/>
                                          </p:stCondLst>
                                        </p:cTn>
                                        <p:tgtEl>
                                          <p:spTgt spid="167950"/>
                                        </p:tgtEl>
                                        <p:attrNameLst>
                                          <p:attrName>style.visibility</p:attrName>
                                        </p:attrNameLst>
                                      </p:cBhvr>
                                      <p:to>
                                        <p:strVal val="visible"/>
                                      </p:to>
                                    </p:set>
                                    <p:animEffect transition="in" filter="wheel(4)">
                                      <p:cBhvr>
                                        <p:cTn id="15" dur="500"/>
                                        <p:tgtEl>
                                          <p:spTgt spid="1679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12" fill="hold" grpId="0" nodeType="clickEffect">
                                  <p:stCondLst>
                                    <p:cond delay="0"/>
                                  </p:stCondLst>
                                  <p:childTnLst>
                                    <p:set>
                                      <p:cBhvr>
                                        <p:cTn id="19" dur="1" fill="hold">
                                          <p:stCondLst>
                                            <p:cond delay="0"/>
                                          </p:stCondLst>
                                        </p:cTn>
                                        <p:tgtEl>
                                          <p:spTgt spid="167951"/>
                                        </p:tgtEl>
                                        <p:attrNameLst>
                                          <p:attrName>style.visibility</p:attrName>
                                        </p:attrNameLst>
                                      </p:cBhvr>
                                      <p:to>
                                        <p:strVal val="visible"/>
                                      </p:to>
                                    </p:set>
                                    <p:anim calcmode="lin" valueType="num">
                                      <p:cBhvr additive="base">
                                        <p:cTn id="20" dur="500" fill="hold"/>
                                        <p:tgtEl>
                                          <p:spTgt spid="167951"/>
                                        </p:tgtEl>
                                        <p:attrNameLst>
                                          <p:attrName>ppt_x</p:attrName>
                                        </p:attrNameLst>
                                      </p:cBhvr>
                                      <p:tavLst>
                                        <p:tav tm="0">
                                          <p:val>
                                            <p:strVal val="0-#ppt_w/2"/>
                                          </p:val>
                                        </p:tav>
                                        <p:tav tm="100000">
                                          <p:val>
                                            <p:strVal val="#ppt_x"/>
                                          </p:val>
                                        </p:tav>
                                      </p:tavLst>
                                    </p:anim>
                                    <p:anim calcmode="lin" valueType="num">
                                      <p:cBhvr additive="base">
                                        <p:cTn id="21" dur="500" fill="hold"/>
                                        <p:tgtEl>
                                          <p:spTgt spid="167951"/>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167952"/>
                                        </p:tgtEl>
                                        <p:attrNameLst>
                                          <p:attrName>style.visibility</p:attrName>
                                        </p:attrNameLst>
                                      </p:cBhvr>
                                      <p:to>
                                        <p:strVal val="visible"/>
                                      </p:to>
                                    </p:set>
                                    <p:animEffect transition="in" filter="barn(inHorizontal)">
                                      <p:cBhvr>
                                        <p:cTn id="26" dur="500"/>
                                        <p:tgtEl>
                                          <p:spTgt spid="1679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167954"/>
                                        </p:tgtEl>
                                        <p:attrNameLst>
                                          <p:attrName>style.visibility</p:attrName>
                                        </p:attrNameLst>
                                      </p:cBhvr>
                                      <p:to>
                                        <p:strVal val="visible"/>
                                      </p:to>
                                    </p:set>
                                    <p:animEffect transition="in" filter="barn(inVertical)">
                                      <p:cBhvr>
                                        <p:cTn id="31" dur="500"/>
                                        <p:tgtEl>
                                          <p:spTgt spid="1679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67955"/>
                                        </p:tgtEl>
                                        <p:attrNameLst>
                                          <p:attrName>style.visibility</p:attrName>
                                        </p:attrNameLst>
                                      </p:cBhvr>
                                      <p:to>
                                        <p:strVal val="visible"/>
                                      </p:to>
                                    </p:set>
                                    <p:animEffect transition="in" filter="wipe(left)">
                                      <p:cBhvr>
                                        <p:cTn id="36" dur="2000"/>
                                        <p:tgtEl>
                                          <p:spTgt spid="16795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2" fill="hold" grpId="0" nodeType="clickEffect">
                                  <p:stCondLst>
                                    <p:cond delay="0"/>
                                  </p:stCondLst>
                                  <p:childTnLst>
                                    <p:set>
                                      <p:cBhvr>
                                        <p:cTn id="40" dur="1" fill="hold">
                                          <p:stCondLst>
                                            <p:cond delay="0"/>
                                          </p:stCondLst>
                                        </p:cTn>
                                        <p:tgtEl>
                                          <p:spTgt spid="167957"/>
                                        </p:tgtEl>
                                        <p:attrNameLst>
                                          <p:attrName>style.visibility</p:attrName>
                                        </p:attrNameLst>
                                      </p:cBhvr>
                                      <p:to>
                                        <p:strVal val="visible"/>
                                      </p:to>
                                    </p:set>
                                    <p:animEffect transition="in" filter="slide(fromRight)">
                                      <p:cBhvr>
                                        <p:cTn id="41" dur="1000"/>
                                        <p:tgtEl>
                                          <p:spTgt spid="16795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167953"/>
                                        </p:tgtEl>
                                        <p:attrNameLst>
                                          <p:attrName>style.visibility</p:attrName>
                                        </p:attrNameLst>
                                      </p:cBhvr>
                                      <p:to>
                                        <p:strVal val="visible"/>
                                      </p:to>
                                    </p:set>
                                    <p:anim calcmode="lin" valueType="num">
                                      <p:cBhvr>
                                        <p:cTn id="46" dur="1000" fill="hold"/>
                                        <p:tgtEl>
                                          <p:spTgt spid="167953"/>
                                        </p:tgtEl>
                                        <p:attrNameLst>
                                          <p:attrName>ppt_w</p:attrName>
                                        </p:attrNameLst>
                                      </p:cBhvr>
                                      <p:tavLst>
                                        <p:tav tm="0">
                                          <p:val>
                                            <p:fltVal val="0"/>
                                          </p:val>
                                        </p:tav>
                                        <p:tav tm="100000">
                                          <p:val>
                                            <p:strVal val="#ppt_w"/>
                                          </p:val>
                                        </p:tav>
                                      </p:tavLst>
                                    </p:anim>
                                    <p:anim calcmode="lin" valueType="num">
                                      <p:cBhvr>
                                        <p:cTn id="47" dur="1000" fill="hold"/>
                                        <p:tgtEl>
                                          <p:spTgt spid="167953"/>
                                        </p:tgtEl>
                                        <p:attrNameLst>
                                          <p:attrName>ppt_h</p:attrName>
                                        </p:attrNameLst>
                                      </p:cBhvr>
                                      <p:tavLst>
                                        <p:tav tm="0">
                                          <p:val>
                                            <p:fltVal val="0"/>
                                          </p:val>
                                        </p:tav>
                                        <p:tav tm="100000">
                                          <p:val>
                                            <p:strVal val="#ppt_h"/>
                                          </p:val>
                                        </p:tav>
                                      </p:tavLst>
                                    </p:anim>
                                    <p:animEffect transition="in" filter="fade">
                                      <p:cBhvr>
                                        <p:cTn id="48" dur="1000"/>
                                        <p:tgtEl>
                                          <p:spTgt spid="16795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5" presetClass="entr" presetSubtype="0" fill="hold" grpId="0" nodeType="clickEffect">
                                  <p:stCondLst>
                                    <p:cond delay="0"/>
                                  </p:stCondLst>
                                  <p:iterate type="lt">
                                    <p:tmPct val="10000"/>
                                  </p:iterate>
                                  <p:childTnLst>
                                    <p:set>
                                      <p:cBhvr>
                                        <p:cTn id="52" dur="1" fill="hold">
                                          <p:stCondLst>
                                            <p:cond delay="0"/>
                                          </p:stCondLst>
                                        </p:cTn>
                                        <p:tgtEl>
                                          <p:spTgt spid="167960"/>
                                        </p:tgtEl>
                                        <p:attrNameLst>
                                          <p:attrName>style.visibility</p:attrName>
                                        </p:attrNameLst>
                                      </p:cBhvr>
                                      <p:to>
                                        <p:strVal val="visible"/>
                                      </p:to>
                                    </p:set>
                                    <p:animEffect transition="in" filter="fade">
                                      <p:cBhvr>
                                        <p:cTn id="53" dur="2000"/>
                                        <p:tgtEl>
                                          <p:spTgt spid="167960"/>
                                        </p:tgtEl>
                                      </p:cBhvr>
                                    </p:animEffect>
                                    <p:anim calcmode="lin" valueType="num">
                                      <p:cBhvr>
                                        <p:cTn id="54" dur="2000" fill="hold"/>
                                        <p:tgtEl>
                                          <p:spTgt spid="167960"/>
                                        </p:tgtEl>
                                        <p:attrNameLst>
                                          <p:attrName>ppt_w</p:attrName>
                                        </p:attrNameLst>
                                      </p:cBhvr>
                                      <p:tavLst>
                                        <p:tav tm="0" fmla="#ppt_w*sin(2.5*pi*$)">
                                          <p:val>
                                            <p:fltVal val="0"/>
                                          </p:val>
                                        </p:tav>
                                        <p:tav tm="100000">
                                          <p:val>
                                            <p:fltVal val="1"/>
                                          </p:val>
                                        </p:tav>
                                      </p:tavLst>
                                    </p:anim>
                                    <p:anim calcmode="lin" valueType="num">
                                      <p:cBhvr>
                                        <p:cTn id="55" dur="2000" fill="hold"/>
                                        <p:tgtEl>
                                          <p:spTgt spid="1679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p:bldP spid="167947" grpId="0"/>
      <p:bldP spid="167951" grpId="0"/>
      <p:bldP spid="167953" grpId="0"/>
      <p:bldP spid="167957" grpId="0"/>
      <p:bldP spid="1679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34925" y="17463"/>
            <a:ext cx="9109075" cy="968375"/>
          </a:xfrm>
          <a:prstGeom prst="rect">
            <a:avLst/>
          </a:prstGeom>
          <a:noFill/>
          <a:ln w="9525">
            <a:noFill/>
            <a:miter lim="800000"/>
            <a:headEnd/>
            <a:tailEnd/>
          </a:ln>
        </p:spPr>
        <p:txBody>
          <a:bodyPr anchor="ctr">
            <a:spAutoFit/>
          </a:bodyPr>
          <a:lstStyle/>
          <a:p>
            <a:pPr eaLnBrk="1" hangingPunct="1">
              <a:lnSpc>
                <a:spcPct val="120000"/>
              </a:lnSpc>
            </a:pPr>
            <a:r>
              <a:rPr kumimoji="1" lang="en-US" altLang="zh-CN" i="1"/>
              <a:t>                                                                                     X</a:t>
            </a:r>
            <a:r>
              <a:rPr kumimoji="1" lang="en-US" altLang="zh-CN" baseline="-14000"/>
              <a:t>1</a:t>
            </a:r>
            <a:r>
              <a:rPr kumimoji="1" lang="en-US" altLang="zh-CN"/>
              <a:t>, </a:t>
            </a:r>
            <a:r>
              <a:rPr kumimoji="1" lang="en-US" altLang="zh-CN" b="0">
                <a:latin typeface="宋体" pitchFamily="2" charset="-122"/>
              </a:rPr>
              <a:t>…</a:t>
            </a:r>
            <a:r>
              <a:rPr kumimoji="1" lang="en-US" altLang="zh-CN"/>
              <a:t>, </a:t>
            </a:r>
            <a:r>
              <a:rPr kumimoji="1" lang="en-US" altLang="zh-CN" i="1"/>
              <a:t>X</a:t>
            </a:r>
            <a:r>
              <a:rPr kumimoji="1" lang="en-US" altLang="zh-CN" i="1" baseline="-14000"/>
              <a:t>n </a:t>
            </a:r>
            <a:r>
              <a:rPr kumimoji="1" lang="zh-CN" altLang="en-US"/>
              <a:t>是总体</a:t>
            </a:r>
            <a:r>
              <a:rPr kumimoji="1" lang="zh-CN" altLang="en-US" sz="1800" baseline="-25000"/>
              <a:t> </a:t>
            </a:r>
            <a:r>
              <a:rPr kumimoji="1" lang="en-US" altLang="zh-CN" i="1"/>
              <a:t>X</a:t>
            </a:r>
            <a:r>
              <a:rPr kumimoji="1" lang="en-US" altLang="zh-CN" sz="1600" i="1" baseline="-25000"/>
              <a:t> </a:t>
            </a:r>
            <a:r>
              <a:rPr kumimoji="1" lang="zh-CN" altLang="en-US"/>
              <a:t>的样本</a:t>
            </a:r>
            <a:r>
              <a:rPr kumimoji="1" lang="en-US" altLang="zh-CN"/>
              <a:t>, </a:t>
            </a:r>
          </a:p>
        </p:txBody>
      </p:sp>
      <p:sp>
        <p:nvSpPr>
          <p:cNvPr id="172034" name="Rectangle 2"/>
          <p:cNvSpPr>
            <a:spLocks noChangeArrowheads="1"/>
          </p:cNvSpPr>
          <p:nvPr/>
        </p:nvSpPr>
        <p:spPr bwMode="auto">
          <a:xfrm>
            <a:off x="5548497" y="5486914"/>
            <a:ext cx="3421063" cy="505779"/>
          </a:xfrm>
          <a:prstGeom prst="rect">
            <a:avLst/>
          </a:prstGeom>
          <a:noFill/>
          <a:ln w="9525" algn="ctr">
            <a:noFill/>
            <a:miter lim="800000"/>
            <a:headEnd/>
            <a:tailEnd/>
          </a:ln>
        </p:spPr>
        <p:txBody>
          <a:bodyPr tIns="0">
            <a:spAutoFit/>
          </a:bodyPr>
          <a:lstStyle/>
          <a:p>
            <a:pPr eaLnBrk="1" hangingPunct="1">
              <a:lnSpc>
                <a:spcPct val="80000"/>
              </a:lnSpc>
            </a:pPr>
            <a:r>
              <a:rPr kumimoji="1" lang="en-US" altLang="zh-CN" sz="2000" baseline="-25000" dirty="0">
                <a:solidFill>
                  <a:schemeClr val="folHlink"/>
                </a:solidFill>
                <a:cs typeface="Times New Roman" pitchFamily="18" charset="0"/>
              </a:rPr>
              <a:t>                             ─   </a:t>
            </a:r>
            <a:r>
              <a:rPr kumimoji="1" lang="en-US" altLang="zh-CN" baseline="-25000" dirty="0">
                <a:solidFill>
                  <a:schemeClr val="folHlink"/>
                </a:solidFill>
                <a:cs typeface="Times New Roman" pitchFamily="18" charset="0"/>
              </a:rPr>
              <a:t>                                                                                                                                     </a:t>
            </a:r>
            <a:r>
              <a:rPr kumimoji="1" lang="en-US" altLang="zh-CN" sz="1400" baseline="-25000" dirty="0">
                <a:solidFill>
                  <a:schemeClr val="folHlink"/>
                </a:solidFill>
                <a:cs typeface="Times New Roman" pitchFamily="18" charset="0"/>
              </a:rPr>
              <a:t> </a:t>
            </a:r>
            <a:endParaRPr kumimoji="1" lang="en-US" altLang="zh-CN" sz="2000" baseline="-25000" dirty="0">
              <a:solidFill>
                <a:schemeClr val="folHlink"/>
              </a:solidFill>
              <a:cs typeface="Times New Roman" pitchFamily="18" charset="0"/>
            </a:endParaRPr>
          </a:p>
          <a:p>
            <a:pPr eaLnBrk="1" hangingPunct="1">
              <a:lnSpc>
                <a:spcPct val="80000"/>
              </a:lnSpc>
            </a:pPr>
            <a:r>
              <a:rPr kumimoji="1" lang="zh-CN" altLang="en-US" sz="2400" dirty="0">
                <a:solidFill>
                  <a:schemeClr val="folHlink"/>
                </a:solidFill>
              </a:rPr>
              <a:t>样本均值</a:t>
            </a:r>
            <a:r>
              <a:rPr kumimoji="1" lang="zh-CN" altLang="en-US" sz="2400" baseline="-25000" dirty="0">
                <a:solidFill>
                  <a:schemeClr val="folHlink"/>
                </a:solidFill>
              </a:rPr>
              <a:t> </a:t>
            </a:r>
            <a:r>
              <a:rPr lang="en-US" altLang="zh-CN" sz="2400" i="1" dirty="0">
                <a:solidFill>
                  <a:schemeClr val="folHlink"/>
                </a:solidFill>
              </a:rPr>
              <a:t>X</a:t>
            </a:r>
            <a:r>
              <a:rPr lang="en-US" altLang="zh-CN" sz="2400" i="1" baseline="-25000" dirty="0">
                <a:solidFill>
                  <a:schemeClr val="folHlink"/>
                </a:solidFill>
              </a:rPr>
              <a:t> </a:t>
            </a:r>
            <a:r>
              <a:rPr lang="zh-CN" altLang="en-US" sz="2400" dirty="0">
                <a:solidFill>
                  <a:schemeClr val="folHlink"/>
                </a:solidFill>
              </a:rPr>
              <a:t>是最有效的</a:t>
            </a:r>
            <a:r>
              <a:rPr lang="en-US" altLang="zh-CN" sz="2400" dirty="0">
                <a:solidFill>
                  <a:schemeClr val="folHlink"/>
                </a:solidFill>
              </a:rPr>
              <a:t>.</a:t>
            </a:r>
            <a:r>
              <a:rPr kumimoji="1" lang="en-US" altLang="zh-CN" sz="2400" dirty="0">
                <a:solidFill>
                  <a:schemeClr val="folHlink"/>
                </a:solidFill>
              </a:rPr>
              <a:t> </a:t>
            </a:r>
          </a:p>
        </p:txBody>
      </p:sp>
      <p:sp>
        <p:nvSpPr>
          <p:cNvPr id="23556" name="Rectangle 3"/>
          <p:cNvSpPr>
            <a:spLocks noGrp="1" noChangeArrowheads="1"/>
          </p:cNvSpPr>
          <p:nvPr>
            <p:ph type="title"/>
          </p:nvPr>
        </p:nvSpPr>
        <p:spPr>
          <a:xfrm>
            <a:off x="0" y="0"/>
            <a:ext cx="9144000" cy="835894"/>
          </a:xfrm>
          <a:solidFill>
            <a:schemeClr val="bg1"/>
          </a:solidFill>
        </p:spPr>
        <p:txBody>
          <a:bodyPr/>
          <a:lstStyle/>
          <a:p>
            <a:pPr eaLnBrk="1" hangingPunct="1"/>
            <a:r>
              <a:rPr lang="zh-CN" altLang="en-US" sz="2400" b="1" dirty="0">
                <a:solidFill>
                  <a:srgbClr val="FF0000"/>
                </a:solidFill>
              </a:rPr>
              <a:t>          </a:t>
            </a:r>
            <a:br>
              <a:rPr lang="en-US" altLang="zh-CN" sz="2800" b="0" dirty="0">
                <a:solidFill>
                  <a:srgbClr val="FF0000"/>
                </a:solidFill>
              </a:rPr>
            </a:br>
            <a:r>
              <a:rPr lang="en-US" altLang="zh-CN" sz="2800" b="0" dirty="0">
                <a:solidFill>
                  <a:srgbClr val="FF0000"/>
                </a:solidFill>
              </a:rPr>
              <a:t>   </a:t>
            </a:r>
            <a:r>
              <a:rPr lang="zh-CN" altLang="en-US" sz="2800" dirty="0">
                <a:solidFill>
                  <a:srgbClr val="FF0000"/>
                </a:solidFill>
              </a:rPr>
              <a:t>例</a:t>
            </a:r>
            <a:r>
              <a:rPr lang="en-US" altLang="zh-CN" sz="2800" dirty="0">
                <a:solidFill>
                  <a:srgbClr val="FF0000"/>
                </a:solidFill>
              </a:rPr>
              <a:t>7</a:t>
            </a:r>
            <a:r>
              <a:rPr kumimoji="1" lang="zh-CN" altLang="en-US" sz="2800" dirty="0">
                <a:solidFill>
                  <a:srgbClr val="5F5F5F"/>
                </a:solidFill>
                <a:latin typeface="宋体" pitchFamily="2" charset="-122"/>
              </a:rPr>
              <a:t>     </a:t>
            </a:r>
            <a:r>
              <a:rPr kumimoji="1" lang="zh-CN" altLang="en-US" sz="2800" b="0" dirty="0">
                <a:solidFill>
                  <a:schemeClr val="tx1"/>
                </a:solidFill>
                <a:latin typeface="+mn-ea"/>
                <a:ea typeface="+mn-ea"/>
              </a:rPr>
              <a:t>设总体 </a:t>
            </a:r>
            <a:r>
              <a:rPr kumimoji="1" lang="en-US" altLang="zh-CN" sz="2800" b="0" i="1" dirty="0">
                <a:solidFill>
                  <a:schemeClr val="tx1"/>
                </a:solidFill>
                <a:latin typeface="+mn-ea"/>
                <a:ea typeface="+mn-ea"/>
              </a:rPr>
              <a:t>X</a:t>
            </a:r>
            <a:r>
              <a:rPr lang="en-US" altLang="zh-CN" sz="2800" b="0" dirty="0">
                <a:solidFill>
                  <a:schemeClr val="tx1"/>
                </a:solidFill>
                <a:latin typeface="+mn-ea"/>
                <a:ea typeface="+mn-ea"/>
              </a:rPr>
              <a:t> </a:t>
            </a:r>
            <a:r>
              <a:rPr lang="zh-CN" altLang="en-US" sz="2800" b="0" dirty="0">
                <a:solidFill>
                  <a:schemeClr val="tx1"/>
                </a:solidFill>
                <a:latin typeface="+mn-ea"/>
                <a:ea typeface="+mn-ea"/>
              </a:rPr>
              <a:t>的均值和方差均存在 </a:t>
            </a:r>
            <a:r>
              <a:rPr lang="en-US" altLang="zh-CN" sz="2800" b="0" dirty="0">
                <a:solidFill>
                  <a:schemeClr val="tx1"/>
                </a:solidFill>
                <a:latin typeface="+mn-ea"/>
                <a:ea typeface="+mn-ea"/>
              </a:rPr>
              <a:t>,  </a:t>
            </a:r>
          </a:p>
        </p:txBody>
      </p:sp>
      <p:sp>
        <p:nvSpPr>
          <p:cNvPr id="172037" name="Rectangle 5"/>
          <p:cNvSpPr>
            <a:spLocks noChangeArrowheads="1"/>
          </p:cNvSpPr>
          <p:nvPr/>
        </p:nvSpPr>
        <p:spPr bwMode="auto">
          <a:xfrm>
            <a:off x="1259632" y="836712"/>
            <a:ext cx="7704856" cy="461665"/>
          </a:xfrm>
          <a:prstGeom prst="rect">
            <a:avLst/>
          </a:prstGeom>
          <a:noFill/>
          <a:ln w="9525">
            <a:noFill/>
            <a:miter lim="800000"/>
            <a:headEnd/>
            <a:tailEnd/>
          </a:ln>
        </p:spPr>
        <p:txBody>
          <a:bodyPr wrap="square" anchor="ctr">
            <a:spAutoFit/>
          </a:bodyPr>
          <a:lstStyle/>
          <a:p>
            <a:pPr eaLnBrk="1" hangingPunct="1"/>
            <a:r>
              <a:rPr kumimoji="1" lang="en-US" altLang="zh-CN" sz="2400" i="1" dirty="0"/>
              <a:t>C</a:t>
            </a:r>
            <a:r>
              <a:rPr kumimoji="1" lang="en-US" altLang="zh-CN" sz="2400" baseline="-12000" dirty="0"/>
              <a:t>1 </a:t>
            </a:r>
            <a:r>
              <a:rPr kumimoji="1" lang="en-US" altLang="zh-CN" sz="2400" i="1" dirty="0"/>
              <a:t>,</a:t>
            </a:r>
            <a:r>
              <a:rPr kumimoji="1" lang="en-US" altLang="zh-CN" sz="2400" i="1" baseline="-25000" dirty="0"/>
              <a:t> </a:t>
            </a:r>
            <a:r>
              <a:rPr kumimoji="1" lang="en-US" altLang="zh-CN" sz="2400" i="1" dirty="0"/>
              <a:t>C</a:t>
            </a:r>
            <a:r>
              <a:rPr kumimoji="1" lang="en-US" altLang="zh-CN" sz="2400" baseline="-12000" dirty="0"/>
              <a:t>2 </a:t>
            </a:r>
            <a:r>
              <a:rPr kumimoji="1" lang="en-US" altLang="zh-CN" sz="2400" i="1" dirty="0"/>
              <a:t>,</a:t>
            </a:r>
            <a:r>
              <a:rPr kumimoji="1" lang="en-US" altLang="zh-CN" sz="2400" b="0" dirty="0">
                <a:latin typeface="宋体" pitchFamily="2" charset="-122"/>
              </a:rPr>
              <a:t>…</a:t>
            </a:r>
            <a:r>
              <a:rPr kumimoji="1" lang="en-US" altLang="zh-CN" sz="2400" i="1" baseline="-25000" dirty="0"/>
              <a:t> </a:t>
            </a:r>
            <a:r>
              <a:rPr kumimoji="1" lang="en-US" altLang="zh-CN" sz="2400" i="1" dirty="0"/>
              <a:t>,</a:t>
            </a:r>
            <a:r>
              <a:rPr kumimoji="1" lang="en-US" altLang="zh-CN" sz="2400" i="1" dirty="0" err="1"/>
              <a:t>C</a:t>
            </a:r>
            <a:r>
              <a:rPr kumimoji="1" lang="en-US" altLang="zh-CN" sz="2400" i="1" baseline="-12000" dirty="0" err="1"/>
              <a:t>n</a:t>
            </a:r>
            <a:r>
              <a:rPr kumimoji="1" lang="en-US" altLang="zh-CN" sz="2400" i="1" baseline="-12000" dirty="0"/>
              <a:t> </a:t>
            </a:r>
            <a:r>
              <a:rPr kumimoji="1" lang="zh-CN" altLang="en-US" sz="2400" dirty="0"/>
              <a:t>为不全相同且满足              的任一组常数</a:t>
            </a:r>
            <a:r>
              <a:rPr kumimoji="1" lang="en-US" altLang="zh-CN" sz="2400" dirty="0"/>
              <a:t>,  </a:t>
            </a:r>
          </a:p>
        </p:txBody>
      </p:sp>
      <p:graphicFrame>
        <p:nvGraphicFramePr>
          <p:cNvPr id="172038" name="Object 6"/>
          <p:cNvGraphicFramePr>
            <a:graphicFrameLocks noChangeAspect="1"/>
          </p:cNvGraphicFramePr>
          <p:nvPr/>
        </p:nvGraphicFramePr>
        <p:xfrm>
          <a:off x="5724128" y="620688"/>
          <a:ext cx="1030288" cy="731837"/>
        </p:xfrm>
        <a:graphic>
          <a:graphicData uri="http://schemas.openxmlformats.org/presentationml/2006/ole">
            <mc:AlternateContent xmlns:mc="http://schemas.openxmlformats.org/markup-compatibility/2006">
              <mc:Choice xmlns:v="urn:schemas-microsoft-com:vml" Requires="v">
                <p:oleObj spid="_x0000_s314411" name="公式" r:id="rId3" imgW="736200" imgH="507960" progId="">
                  <p:embed/>
                </p:oleObj>
              </mc:Choice>
              <mc:Fallback>
                <p:oleObj name="公式" r:id="rId3" imgW="736200" imgH="5079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620688"/>
                        <a:ext cx="1030288"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39" name="Text Box 7"/>
          <p:cNvSpPr txBox="1">
            <a:spLocks noChangeArrowheads="1"/>
          </p:cNvSpPr>
          <p:nvPr/>
        </p:nvSpPr>
        <p:spPr bwMode="auto">
          <a:xfrm>
            <a:off x="0" y="1340768"/>
            <a:ext cx="9147056" cy="461665"/>
          </a:xfrm>
          <a:prstGeom prst="rect">
            <a:avLst/>
          </a:prstGeom>
          <a:solidFill>
            <a:schemeClr val="bg1"/>
          </a:solidFill>
          <a:ln w="9525" algn="ctr">
            <a:noFill/>
            <a:miter lim="800000"/>
            <a:headEnd/>
            <a:tailEnd/>
          </a:ln>
        </p:spPr>
        <p:txBody>
          <a:bodyPr wrap="none">
            <a:spAutoFit/>
          </a:bodyPr>
          <a:lstStyle/>
          <a:p>
            <a:pPr eaLnBrk="1" hangingPunct="1"/>
            <a:r>
              <a:rPr lang="zh-CN" altLang="en-US" sz="2400" dirty="0"/>
              <a:t>证明</a:t>
            </a:r>
            <a:r>
              <a:rPr lang="en-US" altLang="zh-CN" sz="2400" dirty="0">
                <a:sym typeface="Wingdings" pitchFamily="2" charset="2"/>
              </a:rPr>
              <a:t>:  </a:t>
            </a:r>
            <a:r>
              <a:rPr lang="en-US" altLang="zh-CN" sz="2400" dirty="0">
                <a:latin typeface="宋体" pitchFamily="2" charset="-122"/>
                <a:sym typeface="Wingdings" pitchFamily="2" charset="2"/>
              </a:rPr>
              <a:t>(</a:t>
            </a:r>
            <a:r>
              <a:rPr lang="en-US" altLang="zh-CN" sz="2400" dirty="0">
                <a:sym typeface="Wingdings" pitchFamily="2" charset="2"/>
              </a:rPr>
              <a:t>1</a:t>
            </a:r>
            <a:r>
              <a:rPr lang="en-US" altLang="zh-CN" sz="2400" dirty="0">
                <a:latin typeface="宋体" pitchFamily="2" charset="-122"/>
                <a:sym typeface="Wingdings" pitchFamily="2" charset="2"/>
              </a:rPr>
              <a:t>) </a:t>
            </a:r>
            <a:r>
              <a:rPr lang="zh-CN" altLang="en-US" sz="2400" dirty="0">
                <a:latin typeface="宋体" pitchFamily="2" charset="-122"/>
                <a:sym typeface="Wingdings" pitchFamily="2" charset="2"/>
              </a:rPr>
              <a:t>样本的线性函数       </a:t>
            </a:r>
            <a:r>
              <a:rPr lang="zh-CN" altLang="en-US" sz="2400" dirty="0"/>
              <a:t>是总体均值 </a:t>
            </a:r>
            <a:r>
              <a:rPr lang="en-US" altLang="zh-CN" sz="2400" i="1" dirty="0">
                <a:sym typeface="Symbol" pitchFamily="18" charset="2"/>
              </a:rPr>
              <a:t></a:t>
            </a:r>
            <a:r>
              <a:rPr lang="en-US" altLang="zh-CN" sz="2400" i="1" baseline="-25000" dirty="0">
                <a:sym typeface="Symbol" pitchFamily="18" charset="2"/>
              </a:rPr>
              <a:t> </a:t>
            </a:r>
            <a:r>
              <a:rPr lang="zh-CN" altLang="en-US" sz="2400" dirty="0"/>
              <a:t>的无偏估计量</a:t>
            </a:r>
            <a:r>
              <a:rPr lang="zh-CN" altLang="en-US" sz="2400" baseline="-25000" dirty="0"/>
              <a:t> </a:t>
            </a:r>
            <a:r>
              <a:rPr lang="en-US" altLang="zh-CN" sz="2400" dirty="0"/>
              <a:t>;    </a:t>
            </a:r>
          </a:p>
        </p:txBody>
      </p:sp>
      <p:sp>
        <p:nvSpPr>
          <p:cNvPr id="172040" name="Text Box 8"/>
          <p:cNvSpPr txBox="1">
            <a:spLocks noChangeArrowheads="1"/>
          </p:cNvSpPr>
          <p:nvPr/>
        </p:nvSpPr>
        <p:spPr bwMode="auto">
          <a:xfrm>
            <a:off x="782638" y="2141538"/>
            <a:ext cx="1494320" cy="523220"/>
          </a:xfrm>
          <a:prstGeom prst="rect">
            <a:avLst/>
          </a:prstGeom>
          <a:noFill/>
          <a:ln w="9525" algn="ctr">
            <a:noFill/>
            <a:miter lim="800000"/>
            <a:headEnd/>
            <a:tailEnd/>
          </a:ln>
        </p:spPr>
        <p:txBody>
          <a:bodyPr wrap="none">
            <a:spAutoFit/>
          </a:bodyPr>
          <a:lstStyle/>
          <a:p>
            <a:pPr eaLnBrk="1" hangingPunct="1"/>
            <a:r>
              <a:rPr lang="zh-CN" altLang="en-US" sz="2800" b="1" dirty="0">
                <a:solidFill>
                  <a:srgbClr val="FF0000"/>
                </a:solidFill>
              </a:rPr>
              <a:t>证</a:t>
            </a:r>
            <a:r>
              <a:rPr lang="en-US" altLang="zh-CN" sz="2400" dirty="0">
                <a:solidFill>
                  <a:schemeClr val="folHlink"/>
                </a:solidFill>
                <a:latin typeface="宋体" pitchFamily="2" charset="-122"/>
                <a:sym typeface="Wingdings" pitchFamily="2" charset="2"/>
              </a:rPr>
              <a:t>(</a:t>
            </a:r>
            <a:r>
              <a:rPr lang="en-US" altLang="zh-CN" sz="2400" dirty="0">
                <a:solidFill>
                  <a:schemeClr val="folHlink"/>
                </a:solidFill>
                <a:sym typeface="Wingdings" pitchFamily="2" charset="2"/>
              </a:rPr>
              <a:t>1</a:t>
            </a:r>
            <a:r>
              <a:rPr lang="en-US" altLang="zh-CN" sz="2400" dirty="0">
                <a:solidFill>
                  <a:schemeClr val="folHlink"/>
                </a:solidFill>
                <a:latin typeface="宋体" pitchFamily="2" charset="-122"/>
                <a:sym typeface="Wingdings" pitchFamily="2" charset="2"/>
              </a:rPr>
              <a:t>)</a:t>
            </a:r>
            <a:r>
              <a:rPr lang="en-US" altLang="zh-CN" sz="2400" dirty="0">
                <a:latin typeface="宋体" pitchFamily="2" charset="-122"/>
                <a:sym typeface="Wingdings" pitchFamily="2" charset="2"/>
              </a:rPr>
              <a:t>   </a:t>
            </a:r>
            <a:endParaRPr kumimoji="1" lang="en-US" altLang="zh-CN" sz="2400" dirty="0"/>
          </a:p>
        </p:txBody>
      </p:sp>
      <p:graphicFrame>
        <p:nvGraphicFramePr>
          <p:cNvPr id="172041" name="Object 9"/>
          <p:cNvGraphicFramePr>
            <a:graphicFrameLocks noChangeAspect="1"/>
          </p:cNvGraphicFramePr>
          <p:nvPr/>
        </p:nvGraphicFramePr>
        <p:xfrm>
          <a:off x="1908175" y="2192090"/>
          <a:ext cx="3455988" cy="804862"/>
        </p:xfrm>
        <a:graphic>
          <a:graphicData uri="http://schemas.openxmlformats.org/presentationml/2006/ole">
            <mc:AlternateContent xmlns:mc="http://schemas.openxmlformats.org/markup-compatibility/2006">
              <mc:Choice xmlns:v="urn:schemas-microsoft-com:vml" Requires="v">
                <p:oleObj spid="_x0000_s314412" name="公式" r:id="rId5" imgW="2271600" imgH="533520" progId="">
                  <p:embed/>
                </p:oleObj>
              </mc:Choice>
              <mc:Fallback>
                <p:oleObj name="公式" r:id="rId5" imgW="2271600" imgH="53352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192090"/>
                        <a:ext cx="3455988"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4" name="Object 12"/>
          <p:cNvGraphicFramePr>
            <a:graphicFrameLocks noChangeAspect="1"/>
          </p:cNvGraphicFramePr>
          <p:nvPr/>
        </p:nvGraphicFramePr>
        <p:xfrm>
          <a:off x="1619672" y="3861048"/>
          <a:ext cx="1443038" cy="725487"/>
        </p:xfrm>
        <a:graphic>
          <a:graphicData uri="http://schemas.openxmlformats.org/presentationml/2006/ole">
            <mc:AlternateContent xmlns:mc="http://schemas.openxmlformats.org/markup-compatibility/2006">
              <mc:Choice xmlns:v="urn:schemas-microsoft-com:vml" Requires="v">
                <p:oleObj spid="_x0000_s314413" name="公式" r:id="rId7" imgW="1040760" imgH="507960" progId="">
                  <p:embed/>
                </p:oleObj>
              </mc:Choice>
              <mc:Fallback>
                <p:oleObj name="公式" r:id="rId7" imgW="1040760" imgH="507960" progId="">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3861048"/>
                        <a:ext cx="1443038"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46" name="Rectangle 14"/>
          <p:cNvSpPr>
            <a:spLocks noChangeArrowheads="1"/>
          </p:cNvSpPr>
          <p:nvPr/>
        </p:nvSpPr>
        <p:spPr bwMode="auto">
          <a:xfrm>
            <a:off x="2484438" y="2899792"/>
            <a:ext cx="3384550" cy="457200"/>
          </a:xfrm>
          <a:prstGeom prst="rect">
            <a:avLst/>
          </a:prstGeom>
          <a:noFill/>
          <a:ln w="9525" algn="ctr">
            <a:noFill/>
            <a:miter lim="800000"/>
            <a:headEnd/>
            <a:tailEnd/>
          </a:ln>
        </p:spPr>
        <p:txBody>
          <a:bodyPr>
            <a:spAutoFit/>
          </a:bodyPr>
          <a:lstStyle/>
          <a:p>
            <a:pPr eaLnBrk="1" hangingPunct="1"/>
            <a:r>
              <a:rPr lang="zh-CN" altLang="en-US" sz="2400" dirty="0"/>
              <a:t>是 </a:t>
            </a:r>
            <a:r>
              <a:rPr lang="en-US" altLang="zh-CN" sz="2400" i="1" dirty="0">
                <a:sym typeface="Symbol" pitchFamily="18" charset="2"/>
              </a:rPr>
              <a:t> </a:t>
            </a:r>
            <a:r>
              <a:rPr lang="zh-CN" altLang="en-US" sz="2400" dirty="0"/>
              <a:t>的无偏估计量 </a:t>
            </a:r>
            <a:r>
              <a:rPr lang="en-US" altLang="zh-CN" sz="2400" dirty="0"/>
              <a:t>;</a:t>
            </a:r>
            <a:r>
              <a:rPr kumimoji="1" lang="en-US" altLang="zh-CN" sz="2400" dirty="0"/>
              <a:t> </a:t>
            </a:r>
          </a:p>
        </p:txBody>
      </p:sp>
      <p:sp>
        <p:nvSpPr>
          <p:cNvPr id="172047" name="Text Box 15"/>
          <p:cNvSpPr txBox="1">
            <a:spLocks noChangeArrowheads="1"/>
          </p:cNvSpPr>
          <p:nvPr/>
        </p:nvSpPr>
        <p:spPr bwMode="auto">
          <a:xfrm>
            <a:off x="244370" y="5516587"/>
            <a:ext cx="5735866" cy="461665"/>
          </a:xfrm>
          <a:prstGeom prst="rect">
            <a:avLst/>
          </a:prstGeom>
          <a:noFill/>
          <a:ln w="9525" algn="ctr">
            <a:noFill/>
            <a:miter lim="800000"/>
            <a:headEnd/>
            <a:tailEnd/>
          </a:ln>
        </p:spPr>
        <p:txBody>
          <a:bodyPr wrap="none">
            <a:spAutoFit/>
          </a:bodyPr>
          <a:lstStyle/>
          <a:p>
            <a:pPr eaLnBrk="1" hangingPunct="1"/>
            <a:r>
              <a:rPr lang="zh-CN" altLang="en-US" sz="2400" dirty="0">
                <a:solidFill>
                  <a:schemeClr val="folHlink"/>
                </a:solidFill>
              </a:rPr>
              <a:t>这表明</a:t>
            </a:r>
            <a:r>
              <a:rPr lang="en-US" altLang="zh-CN" sz="2400" dirty="0">
                <a:solidFill>
                  <a:schemeClr val="folHlink"/>
                </a:solidFill>
              </a:rPr>
              <a:t>, </a:t>
            </a:r>
            <a:r>
              <a:rPr lang="zh-CN" altLang="en-US" sz="2400" dirty="0">
                <a:solidFill>
                  <a:schemeClr val="folHlink"/>
                </a:solidFill>
              </a:rPr>
              <a:t>在</a:t>
            </a:r>
            <a:r>
              <a:rPr lang="zh-CN" altLang="en-US" sz="2400" baseline="-25000" dirty="0">
                <a:solidFill>
                  <a:schemeClr val="folHlink"/>
                </a:solidFill>
              </a:rPr>
              <a:t> </a:t>
            </a:r>
            <a:r>
              <a:rPr lang="zh-CN" altLang="en-US" sz="2400" i="1" dirty="0">
                <a:solidFill>
                  <a:schemeClr val="folHlink"/>
                </a:solidFill>
                <a:sym typeface="Symbol" pitchFamily="18" charset="2"/>
              </a:rPr>
              <a:t> </a:t>
            </a:r>
            <a:r>
              <a:rPr lang="zh-CN" altLang="en-US" sz="2400" dirty="0">
                <a:solidFill>
                  <a:schemeClr val="folHlink"/>
                </a:solidFill>
              </a:rPr>
              <a:t>的所有线性无偏估计量中</a:t>
            </a:r>
            <a:r>
              <a:rPr lang="en-US" altLang="zh-CN" sz="2400" dirty="0">
                <a:solidFill>
                  <a:schemeClr val="folHlink"/>
                </a:solidFill>
              </a:rPr>
              <a:t>,    </a:t>
            </a:r>
          </a:p>
        </p:txBody>
      </p:sp>
      <p:graphicFrame>
        <p:nvGraphicFramePr>
          <p:cNvPr id="172052" name="Object 20"/>
          <p:cNvGraphicFramePr>
            <a:graphicFrameLocks noChangeAspect="1"/>
          </p:cNvGraphicFramePr>
          <p:nvPr/>
        </p:nvGraphicFramePr>
        <p:xfrm>
          <a:off x="3851920" y="1124744"/>
          <a:ext cx="1006475" cy="731838"/>
        </p:xfrm>
        <a:graphic>
          <a:graphicData uri="http://schemas.openxmlformats.org/presentationml/2006/ole">
            <mc:AlternateContent xmlns:mc="http://schemas.openxmlformats.org/markup-compatibility/2006">
              <mc:Choice xmlns:v="urn:schemas-microsoft-com:vml" Requires="v">
                <p:oleObj spid="_x0000_s314414" name="公式" r:id="rId9" imgW="710640" imgH="507960" progId="">
                  <p:embed/>
                </p:oleObj>
              </mc:Choice>
              <mc:Fallback>
                <p:oleObj name="公式" r:id="rId9" imgW="710640" imgH="507960" progId="">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920" y="1124744"/>
                        <a:ext cx="10064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4" name="Rectangle 22"/>
          <p:cNvSpPr>
            <a:spLocks noChangeArrowheads="1"/>
          </p:cNvSpPr>
          <p:nvPr/>
        </p:nvSpPr>
        <p:spPr bwMode="auto">
          <a:xfrm>
            <a:off x="755576" y="1772816"/>
            <a:ext cx="8047396" cy="461665"/>
          </a:xfrm>
          <a:prstGeom prst="rect">
            <a:avLst/>
          </a:prstGeom>
          <a:noFill/>
          <a:ln w="9525" algn="ctr">
            <a:noFill/>
            <a:miter lim="800000"/>
            <a:headEnd/>
            <a:tailEnd/>
          </a:ln>
        </p:spPr>
        <p:txBody>
          <a:bodyPr wrap="none">
            <a:spAutoFit/>
          </a:bodyPr>
          <a:lstStyle/>
          <a:p>
            <a:pPr eaLnBrk="1" hangingPunct="1"/>
            <a:r>
              <a:rPr lang="en-US" altLang="zh-CN" sz="2400" dirty="0">
                <a:latin typeface="宋体" pitchFamily="2" charset="-122"/>
                <a:sym typeface="Wingdings" pitchFamily="2" charset="2"/>
              </a:rPr>
              <a:t>(</a:t>
            </a:r>
            <a:r>
              <a:rPr lang="en-US" altLang="zh-CN" sz="2400" dirty="0">
                <a:sym typeface="Wingdings" pitchFamily="2" charset="2"/>
              </a:rPr>
              <a:t>2</a:t>
            </a:r>
            <a:r>
              <a:rPr lang="en-US" altLang="zh-CN" sz="2400" dirty="0">
                <a:latin typeface="宋体" pitchFamily="2" charset="-122"/>
                <a:sym typeface="Wingdings" pitchFamily="2" charset="2"/>
              </a:rPr>
              <a:t>) </a:t>
            </a:r>
            <a:r>
              <a:rPr lang="zh-CN" altLang="en-US" sz="2400" dirty="0">
                <a:latin typeface="宋体" pitchFamily="2" charset="-122"/>
                <a:sym typeface="Wingdings" pitchFamily="2" charset="2"/>
              </a:rPr>
              <a:t>总体均值的</a:t>
            </a:r>
            <a:r>
              <a:rPr lang="zh-CN" altLang="en-US" sz="2400" dirty="0"/>
              <a:t>无偏估计量                     较              有效</a:t>
            </a:r>
            <a:r>
              <a:rPr lang="en-US" altLang="zh-CN" sz="2400" dirty="0"/>
              <a:t>.  </a:t>
            </a:r>
            <a:endParaRPr lang="zh-CN" altLang="en-US" sz="2400" dirty="0"/>
          </a:p>
        </p:txBody>
      </p:sp>
      <p:graphicFrame>
        <p:nvGraphicFramePr>
          <p:cNvPr id="172057" name="Object 25"/>
          <p:cNvGraphicFramePr>
            <a:graphicFrameLocks noChangeAspect="1"/>
          </p:cNvGraphicFramePr>
          <p:nvPr/>
        </p:nvGraphicFramePr>
        <p:xfrm>
          <a:off x="4572000" y="1628800"/>
          <a:ext cx="1597025" cy="790575"/>
        </p:xfrm>
        <a:graphic>
          <a:graphicData uri="http://schemas.openxmlformats.org/presentationml/2006/ole">
            <mc:AlternateContent xmlns:mc="http://schemas.openxmlformats.org/markup-compatibility/2006">
              <mc:Choice xmlns:v="urn:schemas-microsoft-com:vml" Requires="v">
                <p:oleObj spid="_x0000_s314415" name="公式" r:id="rId11" imgW="1091520" imgH="533520" progId="">
                  <p:embed/>
                </p:oleObj>
              </mc:Choice>
              <mc:Fallback>
                <p:oleObj name="公式" r:id="rId11" imgW="1091520" imgH="533520" progId="">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1628800"/>
                        <a:ext cx="15970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60" name="Object 28"/>
          <p:cNvGraphicFramePr>
            <a:graphicFrameLocks noChangeAspect="1"/>
          </p:cNvGraphicFramePr>
          <p:nvPr/>
        </p:nvGraphicFramePr>
        <p:xfrm>
          <a:off x="6876256" y="1628800"/>
          <a:ext cx="1006475" cy="731837"/>
        </p:xfrm>
        <a:graphic>
          <a:graphicData uri="http://schemas.openxmlformats.org/presentationml/2006/ole">
            <mc:AlternateContent xmlns:mc="http://schemas.openxmlformats.org/markup-compatibility/2006">
              <mc:Choice xmlns:v="urn:schemas-microsoft-com:vml" Requires="v">
                <p:oleObj spid="_x0000_s314416" name="公式" r:id="rId13" imgW="710640" imgH="507960" progId="">
                  <p:embed/>
                </p:oleObj>
              </mc:Choice>
              <mc:Fallback>
                <p:oleObj name="公式" r:id="rId13" imgW="710640" imgH="507960" progId="">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256" y="1628800"/>
                        <a:ext cx="1006475"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62" name="Rectangle 30">
            <a:hlinkClick r:id="rId15" action="ppaction://hlinksldjump"/>
          </p:cNvPr>
          <p:cNvSpPr>
            <a:spLocks noChangeArrowheads="1"/>
          </p:cNvSpPr>
          <p:nvPr/>
        </p:nvSpPr>
        <p:spPr bwMode="auto">
          <a:xfrm>
            <a:off x="539750" y="3475856"/>
            <a:ext cx="4752975" cy="457200"/>
          </a:xfrm>
          <a:prstGeom prst="rect">
            <a:avLst/>
          </a:prstGeom>
          <a:noFill/>
          <a:ln w="9525" algn="ctr">
            <a:noFill/>
            <a:miter lim="800000"/>
            <a:headEnd/>
            <a:tailEnd/>
          </a:ln>
        </p:spPr>
        <p:txBody>
          <a:bodyPr>
            <a:spAutoFit/>
          </a:bodyPr>
          <a:lstStyle/>
          <a:p>
            <a:pPr eaLnBrk="1" hangingPunct="1"/>
            <a:r>
              <a:rPr lang="en-US" altLang="zh-CN" sz="2400" dirty="0">
                <a:solidFill>
                  <a:schemeClr val="folHlink"/>
                </a:solidFill>
                <a:latin typeface="宋体" pitchFamily="2" charset="-122"/>
                <a:sym typeface="Wingdings" pitchFamily="2" charset="2"/>
              </a:rPr>
              <a:t>(</a:t>
            </a:r>
            <a:r>
              <a:rPr lang="en-US" altLang="zh-CN" sz="2400" dirty="0">
                <a:solidFill>
                  <a:schemeClr val="folHlink"/>
                </a:solidFill>
                <a:sym typeface="Wingdings" pitchFamily="2" charset="2"/>
              </a:rPr>
              <a:t>2</a:t>
            </a:r>
            <a:r>
              <a:rPr lang="en-US" altLang="zh-CN" sz="2400" dirty="0">
                <a:solidFill>
                  <a:schemeClr val="folHlink"/>
                </a:solidFill>
                <a:latin typeface="宋体" pitchFamily="2" charset="-122"/>
                <a:sym typeface="Wingdings" pitchFamily="2" charset="2"/>
              </a:rPr>
              <a:t>)</a:t>
            </a:r>
            <a:r>
              <a:rPr lang="en-US" altLang="zh-CN" sz="2400" dirty="0">
                <a:latin typeface="宋体" pitchFamily="2" charset="-122"/>
                <a:sym typeface="Wingdings" pitchFamily="2" charset="2"/>
              </a:rPr>
              <a:t> </a:t>
            </a:r>
            <a:r>
              <a:rPr lang="zh-CN" altLang="en-US" sz="2400" dirty="0">
                <a:solidFill>
                  <a:schemeClr val="hlink"/>
                </a:solidFill>
                <a:latin typeface="宋体" pitchFamily="2" charset="-122"/>
                <a:sym typeface="Wingdings" pitchFamily="2" charset="2"/>
              </a:rPr>
              <a:t>由柯西</a:t>
            </a:r>
            <a:r>
              <a:rPr lang="en-US" altLang="zh-CN" sz="2400" dirty="0">
                <a:solidFill>
                  <a:schemeClr val="hlink"/>
                </a:solidFill>
                <a:latin typeface="宋体" pitchFamily="2" charset="-122"/>
                <a:sym typeface="Wingdings" pitchFamily="2" charset="2"/>
              </a:rPr>
              <a:t>—</a:t>
            </a:r>
            <a:r>
              <a:rPr lang="zh-CN" altLang="en-US" sz="2400" dirty="0">
                <a:solidFill>
                  <a:schemeClr val="hlink"/>
                </a:solidFill>
                <a:latin typeface="宋体" pitchFamily="2" charset="-122"/>
                <a:sym typeface="Wingdings" pitchFamily="2" charset="2"/>
              </a:rPr>
              <a:t>许瓦兹不等式</a:t>
            </a:r>
            <a:r>
              <a:rPr lang="zh-CN" altLang="en-US" sz="2400" baseline="-25000" dirty="0">
                <a:solidFill>
                  <a:schemeClr val="hlink"/>
                </a:solidFill>
                <a:latin typeface="宋体" pitchFamily="2" charset="-122"/>
                <a:sym typeface="Wingdings" pitchFamily="2" charset="2"/>
              </a:rPr>
              <a:t> </a:t>
            </a:r>
            <a:r>
              <a:rPr lang="zh-CN" altLang="en-US" sz="2400" dirty="0">
                <a:solidFill>
                  <a:schemeClr val="hlink"/>
                </a:solidFill>
                <a:latin typeface="宋体" pitchFamily="2" charset="-122"/>
                <a:sym typeface="Wingdings" pitchFamily="2" charset="2"/>
              </a:rPr>
              <a:t>知   </a:t>
            </a:r>
          </a:p>
        </p:txBody>
      </p:sp>
      <p:graphicFrame>
        <p:nvGraphicFramePr>
          <p:cNvPr id="172065" name="Object 33"/>
          <p:cNvGraphicFramePr>
            <a:graphicFrameLocks noChangeAspect="1"/>
          </p:cNvGraphicFramePr>
          <p:nvPr/>
        </p:nvGraphicFramePr>
        <p:xfrm>
          <a:off x="5435600" y="2207965"/>
          <a:ext cx="1679575" cy="788987"/>
        </p:xfrm>
        <a:graphic>
          <a:graphicData uri="http://schemas.openxmlformats.org/presentationml/2006/ole">
            <mc:AlternateContent xmlns:mc="http://schemas.openxmlformats.org/markup-compatibility/2006">
              <mc:Choice xmlns:v="urn:schemas-microsoft-com:vml" Requires="v">
                <p:oleObj spid="_x0000_s314417" name="公式" r:id="rId16" imgW="1116720" imgH="533520" progId="">
                  <p:embed/>
                </p:oleObj>
              </mc:Choice>
              <mc:Fallback>
                <p:oleObj name="公式" r:id="rId16" imgW="1116720" imgH="533520" progId="">
                  <p:embed/>
                  <p:pic>
                    <p:nvPicPr>
                      <p:cNvPr id="0"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35600" y="2207965"/>
                        <a:ext cx="1679575"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68" name="Object 36"/>
          <p:cNvGraphicFramePr>
            <a:graphicFrameLocks noChangeAspect="1"/>
          </p:cNvGraphicFramePr>
          <p:nvPr/>
        </p:nvGraphicFramePr>
        <p:xfrm>
          <a:off x="1187450" y="2696146"/>
          <a:ext cx="1408113" cy="804862"/>
        </p:xfrm>
        <a:graphic>
          <a:graphicData uri="http://schemas.openxmlformats.org/presentationml/2006/ole">
            <mc:AlternateContent xmlns:mc="http://schemas.openxmlformats.org/markup-compatibility/2006">
              <mc:Choice xmlns:v="urn:schemas-microsoft-com:vml" Requires="v">
                <p:oleObj spid="_x0000_s314418" name="公式" r:id="rId18" imgW="913680" imgH="533520" progId="">
                  <p:embed/>
                </p:oleObj>
              </mc:Choice>
              <mc:Fallback>
                <p:oleObj name="公式" r:id="rId18" imgW="913680" imgH="533520" progId="">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87450" y="2696146"/>
                        <a:ext cx="1408113"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71" name="Object 39"/>
          <p:cNvGraphicFramePr>
            <a:graphicFrameLocks noChangeAspect="1"/>
          </p:cNvGraphicFramePr>
          <p:nvPr/>
        </p:nvGraphicFramePr>
        <p:xfrm>
          <a:off x="3059832" y="3861048"/>
          <a:ext cx="1658937" cy="749300"/>
        </p:xfrm>
        <a:graphic>
          <a:graphicData uri="http://schemas.openxmlformats.org/presentationml/2006/ole">
            <mc:AlternateContent xmlns:mc="http://schemas.openxmlformats.org/markup-compatibility/2006">
              <mc:Choice xmlns:v="urn:schemas-microsoft-com:vml" Requires="v">
                <p:oleObj spid="_x0000_s314419" name="公式" r:id="rId20" imgW="1154880" imgH="507960" progId="">
                  <p:embed/>
                </p:oleObj>
              </mc:Choice>
              <mc:Fallback>
                <p:oleObj name="公式" r:id="rId20" imgW="1154880" imgH="507960" progId="">
                  <p:embed/>
                  <p:pic>
                    <p:nvPicPr>
                      <p:cNvPr id="0"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59832" y="3861048"/>
                        <a:ext cx="1658937"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77" name="Object 45"/>
          <p:cNvGraphicFramePr>
            <a:graphicFrameLocks noChangeAspect="1"/>
          </p:cNvGraphicFramePr>
          <p:nvPr/>
        </p:nvGraphicFramePr>
        <p:xfrm>
          <a:off x="4788024" y="3861048"/>
          <a:ext cx="1192212" cy="728662"/>
        </p:xfrm>
        <a:graphic>
          <a:graphicData uri="http://schemas.openxmlformats.org/presentationml/2006/ole">
            <mc:AlternateContent xmlns:mc="http://schemas.openxmlformats.org/markup-compatibility/2006">
              <mc:Choice xmlns:v="urn:schemas-microsoft-com:vml" Requires="v">
                <p:oleObj spid="_x0000_s314420" name="公式" r:id="rId22" imgW="850320" imgH="507960" progId="">
                  <p:embed/>
                </p:oleObj>
              </mc:Choice>
              <mc:Fallback>
                <p:oleObj name="公式" r:id="rId22" imgW="850320" imgH="507960" progId="">
                  <p:embed/>
                  <p:pic>
                    <p:nvPicPr>
                      <p:cNvPr id="0" name="Object 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88024" y="3861048"/>
                        <a:ext cx="1192212"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80" name="Object 48"/>
          <p:cNvGraphicFramePr>
            <a:graphicFrameLocks noChangeAspect="1"/>
          </p:cNvGraphicFramePr>
          <p:nvPr/>
        </p:nvGraphicFramePr>
        <p:xfrm>
          <a:off x="5940152" y="3861048"/>
          <a:ext cx="1658938" cy="749300"/>
        </p:xfrm>
        <a:graphic>
          <a:graphicData uri="http://schemas.openxmlformats.org/presentationml/2006/ole">
            <mc:AlternateContent xmlns:mc="http://schemas.openxmlformats.org/markup-compatibility/2006">
              <mc:Choice xmlns:v="urn:schemas-microsoft-com:vml" Requires="v">
                <p:oleObj spid="_x0000_s314421" name="公式" r:id="rId24" imgW="1154880" imgH="507960" progId="">
                  <p:embed/>
                </p:oleObj>
              </mc:Choice>
              <mc:Fallback>
                <p:oleObj name="公式" r:id="rId24" imgW="1154880" imgH="507960" progId="">
                  <p:embed/>
                  <p:pic>
                    <p:nvPicPr>
                      <p:cNvPr id="0" name="Object 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940152" y="3861048"/>
                        <a:ext cx="165893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86" name="Object 54"/>
          <p:cNvGraphicFramePr>
            <a:graphicFrameLocks noChangeAspect="1"/>
          </p:cNvGraphicFramePr>
          <p:nvPr>
            <p:extLst>
              <p:ext uri="{D42A27DB-BD31-4B8C-83A1-F6EECF244321}">
                <p14:modId xmlns:p14="http://schemas.microsoft.com/office/powerpoint/2010/main" val="3973558184"/>
              </p:ext>
            </p:extLst>
          </p:nvPr>
        </p:nvGraphicFramePr>
        <p:xfrm>
          <a:off x="658676" y="4342063"/>
          <a:ext cx="3532188" cy="804863"/>
        </p:xfrm>
        <a:graphic>
          <a:graphicData uri="http://schemas.openxmlformats.org/presentationml/2006/ole">
            <mc:AlternateContent xmlns:mc="http://schemas.openxmlformats.org/markup-compatibility/2006">
              <mc:Choice xmlns:v="urn:schemas-microsoft-com:vml" Requires="v">
                <p:oleObj spid="_x0000_s314422" name="公式" r:id="rId26" imgW="2322360" imgH="533520" progId="">
                  <p:embed/>
                </p:oleObj>
              </mc:Choice>
              <mc:Fallback>
                <p:oleObj name="公式" r:id="rId26" imgW="2322360" imgH="533520" progId="">
                  <p:embed/>
                  <p:pic>
                    <p:nvPicPr>
                      <p:cNvPr id="0" name="Object 5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58676" y="4342063"/>
                        <a:ext cx="3532188"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89" name="Object 57"/>
          <p:cNvGraphicFramePr>
            <a:graphicFrameLocks noChangeAspect="1"/>
          </p:cNvGraphicFramePr>
          <p:nvPr/>
        </p:nvGraphicFramePr>
        <p:xfrm>
          <a:off x="4283968" y="4437112"/>
          <a:ext cx="1382713" cy="804863"/>
        </p:xfrm>
        <a:graphic>
          <a:graphicData uri="http://schemas.openxmlformats.org/presentationml/2006/ole">
            <mc:AlternateContent xmlns:mc="http://schemas.openxmlformats.org/markup-compatibility/2006">
              <mc:Choice xmlns:v="urn:schemas-microsoft-com:vml" Requires="v">
                <p:oleObj spid="_x0000_s314423" name="公式" r:id="rId28" imgW="901080" imgH="533520" progId="">
                  <p:embed/>
                </p:oleObj>
              </mc:Choice>
              <mc:Fallback>
                <p:oleObj name="公式" r:id="rId28" imgW="901080" imgH="533520" progId="">
                  <p:embed/>
                  <p:pic>
                    <p:nvPicPr>
                      <p:cNvPr id="0" name="Object 5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83968" y="4437112"/>
                        <a:ext cx="1382713"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92" name="Object 60"/>
          <p:cNvGraphicFramePr>
            <a:graphicFrameLocks noChangeAspect="1"/>
          </p:cNvGraphicFramePr>
          <p:nvPr/>
        </p:nvGraphicFramePr>
        <p:xfrm>
          <a:off x="5724128" y="4437112"/>
          <a:ext cx="728662" cy="808038"/>
        </p:xfrm>
        <a:graphic>
          <a:graphicData uri="http://schemas.openxmlformats.org/presentationml/2006/ole">
            <mc:AlternateContent xmlns:mc="http://schemas.openxmlformats.org/markup-compatibility/2006">
              <mc:Choice xmlns:v="urn:schemas-microsoft-com:vml" Requires="v">
                <p:oleObj spid="_x0000_s314424" name="公式" r:id="rId30" imgW="482400" imgH="533520" progId="">
                  <p:embed/>
                </p:oleObj>
              </mc:Choice>
              <mc:Fallback>
                <p:oleObj name="公式" r:id="rId30" imgW="482400" imgH="533520" progId="">
                  <p:embed/>
                  <p:pic>
                    <p:nvPicPr>
                      <p:cNvPr id="0" name="Object 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24128" y="4437112"/>
                        <a:ext cx="728662"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95" name="Object 63"/>
          <p:cNvGraphicFramePr>
            <a:graphicFrameLocks noChangeAspect="1"/>
          </p:cNvGraphicFramePr>
          <p:nvPr/>
        </p:nvGraphicFramePr>
        <p:xfrm>
          <a:off x="6516216" y="4725144"/>
          <a:ext cx="928688" cy="454025"/>
        </p:xfrm>
        <a:graphic>
          <a:graphicData uri="http://schemas.openxmlformats.org/presentationml/2006/ole">
            <mc:AlternateContent xmlns:mc="http://schemas.openxmlformats.org/markup-compatibility/2006">
              <mc:Choice xmlns:v="urn:schemas-microsoft-com:vml" Requires="v">
                <p:oleObj spid="_x0000_s314425" name="公式" r:id="rId32" imgW="609120" imgH="292320" progId="">
                  <p:embed/>
                </p:oleObj>
              </mc:Choice>
              <mc:Fallback>
                <p:oleObj name="公式" r:id="rId32" imgW="609120" imgH="292320" progId="">
                  <p:embed/>
                  <p:pic>
                    <p:nvPicPr>
                      <p:cNvPr id="0" name="Object 6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16216" y="4725144"/>
                        <a:ext cx="928688"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arn(inHorizontal)">
                                      <p:cBhvr>
                                        <p:cTn id="7" dur="10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2037"/>
                                        </p:tgtEl>
                                        <p:attrNameLst>
                                          <p:attrName>style.visibility</p:attrName>
                                        </p:attrNameLst>
                                      </p:cBhvr>
                                      <p:to>
                                        <p:strVal val="visible"/>
                                      </p:to>
                                    </p:set>
                                    <p:animEffect transition="in" filter="dissolve">
                                      <p:cBhvr>
                                        <p:cTn id="12" dur="1000"/>
                                        <p:tgtEl>
                                          <p:spTgt spid="172037"/>
                                        </p:tgtEl>
                                      </p:cBhvr>
                                    </p:animEffect>
                                  </p:childTnLst>
                                </p:cTn>
                              </p:par>
                              <p:par>
                                <p:cTn id="13" presetID="16" presetClass="entr" presetSubtype="26" fill="hold" nodeType="withEffect">
                                  <p:stCondLst>
                                    <p:cond delay="0"/>
                                  </p:stCondLst>
                                  <p:childTnLst>
                                    <p:set>
                                      <p:cBhvr>
                                        <p:cTn id="14" dur="1" fill="hold">
                                          <p:stCondLst>
                                            <p:cond delay="0"/>
                                          </p:stCondLst>
                                        </p:cTn>
                                        <p:tgtEl>
                                          <p:spTgt spid="172038"/>
                                        </p:tgtEl>
                                        <p:attrNameLst>
                                          <p:attrName>style.visibility</p:attrName>
                                        </p:attrNameLst>
                                      </p:cBhvr>
                                      <p:to>
                                        <p:strVal val="visible"/>
                                      </p:to>
                                    </p:set>
                                    <p:animEffect transition="in" filter="barn(inHorizontal)">
                                      <p:cBhvr>
                                        <p:cTn id="15" dur="500"/>
                                        <p:tgtEl>
                                          <p:spTgt spid="1720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72039"/>
                                        </p:tgtEl>
                                        <p:attrNameLst>
                                          <p:attrName>style.visibility</p:attrName>
                                        </p:attrNameLst>
                                      </p:cBhvr>
                                      <p:to>
                                        <p:strVal val="visible"/>
                                      </p:to>
                                    </p:set>
                                    <p:animEffect transition="in" filter="slide(fromBottom)">
                                      <p:cBhvr>
                                        <p:cTn id="20" dur="1000"/>
                                        <p:tgtEl>
                                          <p:spTgt spid="172039"/>
                                        </p:tgtEl>
                                      </p:cBhvr>
                                    </p:animEffect>
                                  </p:childTnLst>
                                </p:cTn>
                              </p:par>
                              <p:par>
                                <p:cTn id="21" presetID="21" presetClass="entr" presetSubtype="4" fill="hold" nodeType="withEffect">
                                  <p:stCondLst>
                                    <p:cond delay="0"/>
                                  </p:stCondLst>
                                  <p:childTnLst>
                                    <p:set>
                                      <p:cBhvr>
                                        <p:cTn id="22" dur="1" fill="hold">
                                          <p:stCondLst>
                                            <p:cond delay="0"/>
                                          </p:stCondLst>
                                        </p:cTn>
                                        <p:tgtEl>
                                          <p:spTgt spid="172052"/>
                                        </p:tgtEl>
                                        <p:attrNameLst>
                                          <p:attrName>style.visibility</p:attrName>
                                        </p:attrNameLst>
                                      </p:cBhvr>
                                      <p:to>
                                        <p:strVal val="visible"/>
                                      </p:to>
                                    </p:set>
                                    <p:animEffect transition="in" filter="wheel(4)">
                                      <p:cBhvr>
                                        <p:cTn id="23" dur="500"/>
                                        <p:tgtEl>
                                          <p:spTgt spid="1720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172054"/>
                                        </p:tgtEl>
                                        <p:attrNameLst>
                                          <p:attrName>style.visibility</p:attrName>
                                        </p:attrNameLst>
                                      </p:cBhvr>
                                      <p:to>
                                        <p:strVal val="visible"/>
                                      </p:to>
                                    </p:set>
                                    <p:animEffect transition="in" filter="blinds(vertical)">
                                      <p:cBhvr>
                                        <p:cTn id="28" dur="1000"/>
                                        <p:tgtEl>
                                          <p:spTgt spid="172054"/>
                                        </p:tgtEl>
                                      </p:cBhvr>
                                    </p:animEffect>
                                  </p:childTnLst>
                                </p:cTn>
                              </p:par>
                              <p:par>
                                <p:cTn id="29" presetID="21" presetClass="entr" presetSubtype="4" fill="hold" nodeType="withEffect">
                                  <p:stCondLst>
                                    <p:cond delay="0"/>
                                  </p:stCondLst>
                                  <p:childTnLst>
                                    <p:set>
                                      <p:cBhvr>
                                        <p:cTn id="30" dur="1" fill="hold">
                                          <p:stCondLst>
                                            <p:cond delay="0"/>
                                          </p:stCondLst>
                                        </p:cTn>
                                        <p:tgtEl>
                                          <p:spTgt spid="172057"/>
                                        </p:tgtEl>
                                        <p:attrNameLst>
                                          <p:attrName>style.visibility</p:attrName>
                                        </p:attrNameLst>
                                      </p:cBhvr>
                                      <p:to>
                                        <p:strVal val="visible"/>
                                      </p:to>
                                    </p:set>
                                    <p:animEffect transition="in" filter="wheel(4)">
                                      <p:cBhvr>
                                        <p:cTn id="31" dur="500"/>
                                        <p:tgtEl>
                                          <p:spTgt spid="172057"/>
                                        </p:tgtEl>
                                      </p:cBhvr>
                                    </p:animEffect>
                                  </p:childTnLst>
                                </p:cTn>
                              </p:par>
                              <p:par>
                                <p:cTn id="32" presetID="21" presetClass="entr" presetSubtype="4" fill="hold" nodeType="withEffect">
                                  <p:stCondLst>
                                    <p:cond delay="0"/>
                                  </p:stCondLst>
                                  <p:childTnLst>
                                    <p:set>
                                      <p:cBhvr>
                                        <p:cTn id="33" dur="1" fill="hold">
                                          <p:stCondLst>
                                            <p:cond delay="0"/>
                                          </p:stCondLst>
                                        </p:cTn>
                                        <p:tgtEl>
                                          <p:spTgt spid="172060"/>
                                        </p:tgtEl>
                                        <p:attrNameLst>
                                          <p:attrName>style.visibility</p:attrName>
                                        </p:attrNameLst>
                                      </p:cBhvr>
                                      <p:to>
                                        <p:strVal val="visible"/>
                                      </p:to>
                                    </p:set>
                                    <p:animEffect transition="in" filter="wheel(4)">
                                      <p:cBhvr>
                                        <p:cTn id="34" dur="500"/>
                                        <p:tgtEl>
                                          <p:spTgt spid="17206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2" fill="hold" grpId="0" nodeType="clickEffect">
                                  <p:stCondLst>
                                    <p:cond delay="0"/>
                                  </p:stCondLst>
                                  <p:childTnLst>
                                    <p:set>
                                      <p:cBhvr>
                                        <p:cTn id="38" dur="1" fill="hold">
                                          <p:stCondLst>
                                            <p:cond delay="0"/>
                                          </p:stCondLst>
                                        </p:cTn>
                                        <p:tgtEl>
                                          <p:spTgt spid="172040"/>
                                        </p:tgtEl>
                                        <p:attrNameLst>
                                          <p:attrName>style.visibility</p:attrName>
                                        </p:attrNameLst>
                                      </p:cBhvr>
                                      <p:to>
                                        <p:strVal val="visible"/>
                                      </p:to>
                                    </p:set>
                                    <p:anim calcmode="lin" valueType="num">
                                      <p:cBhvr additive="base">
                                        <p:cTn id="39" dur="500" fill="hold"/>
                                        <p:tgtEl>
                                          <p:spTgt spid="172040"/>
                                        </p:tgtEl>
                                        <p:attrNameLst>
                                          <p:attrName>ppt_x</p:attrName>
                                        </p:attrNameLst>
                                      </p:cBhvr>
                                      <p:tavLst>
                                        <p:tav tm="0">
                                          <p:val>
                                            <p:strVal val="0-#ppt_w/2"/>
                                          </p:val>
                                        </p:tav>
                                        <p:tav tm="100000">
                                          <p:val>
                                            <p:strVal val="#ppt_x"/>
                                          </p:val>
                                        </p:tav>
                                      </p:tavLst>
                                    </p:anim>
                                    <p:anim calcmode="lin" valueType="num">
                                      <p:cBhvr additive="base">
                                        <p:cTn id="40" dur="500" fill="hold"/>
                                        <p:tgtEl>
                                          <p:spTgt spid="172040"/>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nodeType="clickEffect">
                                  <p:stCondLst>
                                    <p:cond delay="0"/>
                                  </p:stCondLst>
                                  <p:childTnLst>
                                    <p:set>
                                      <p:cBhvr>
                                        <p:cTn id="44" dur="1" fill="hold">
                                          <p:stCondLst>
                                            <p:cond delay="0"/>
                                          </p:stCondLst>
                                        </p:cTn>
                                        <p:tgtEl>
                                          <p:spTgt spid="172041"/>
                                        </p:tgtEl>
                                        <p:attrNameLst>
                                          <p:attrName>style.visibility</p:attrName>
                                        </p:attrNameLst>
                                      </p:cBhvr>
                                      <p:to>
                                        <p:strVal val="visible"/>
                                      </p:to>
                                    </p:set>
                                    <p:animEffect transition="in" filter="barn(inVertical)">
                                      <p:cBhvr>
                                        <p:cTn id="45" dur="1000"/>
                                        <p:tgtEl>
                                          <p:spTgt spid="1720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72065"/>
                                        </p:tgtEl>
                                        <p:attrNameLst>
                                          <p:attrName>style.visibility</p:attrName>
                                        </p:attrNameLst>
                                      </p:cBhvr>
                                      <p:to>
                                        <p:strVal val="visible"/>
                                      </p:to>
                                    </p:set>
                                    <p:animEffect transition="in" filter="wipe(left)">
                                      <p:cBhvr>
                                        <p:cTn id="50" dur="2000"/>
                                        <p:tgtEl>
                                          <p:spTgt spid="17206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6" presetClass="entr" presetSubtype="16" fill="hold" nodeType="clickEffect">
                                  <p:stCondLst>
                                    <p:cond delay="0"/>
                                  </p:stCondLst>
                                  <p:childTnLst>
                                    <p:set>
                                      <p:cBhvr>
                                        <p:cTn id="54" dur="1" fill="hold">
                                          <p:stCondLst>
                                            <p:cond delay="0"/>
                                          </p:stCondLst>
                                        </p:cTn>
                                        <p:tgtEl>
                                          <p:spTgt spid="172068"/>
                                        </p:tgtEl>
                                        <p:attrNameLst>
                                          <p:attrName>style.visibility</p:attrName>
                                        </p:attrNameLst>
                                      </p:cBhvr>
                                      <p:to>
                                        <p:strVal val="visible"/>
                                      </p:to>
                                    </p:set>
                                    <p:animEffect transition="in" filter="circle(in)">
                                      <p:cBhvr>
                                        <p:cTn id="55" dur="1000"/>
                                        <p:tgtEl>
                                          <p:spTgt spid="172068"/>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72046"/>
                                        </p:tgtEl>
                                        <p:attrNameLst>
                                          <p:attrName>style.visibility</p:attrName>
                                        </p:attrNameLst>
                                      </p:cBhvr>
                                      <p:to>
                                        <p:strVal val="visible"/>
                                      </p:to>
                                    </p:set>
                                    <p:animEffect transition="in" filter="wipe(left)">
                                      <p:cBhvr>
                                        <p:cTn id="59" dur="2000"/>
                                        <p:tgtEl>
                                          <p:spTgt spid="17204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2062"/>
                                        </p:tgtEl>
                                        <p:attrNameLst>
                                          <p:attrName>style.visibility</p:attrName>
                                        </p:attrNameLst>
                                      </p:cBhvr>
                                      <p:to>
                                        <p:strVal val="visible"/>
                                      </p:to>
                                    </p:set>
                                    <p:animEffect transition="in" filter="fade">
                                      <p:cBhvr>
                                        <p:cTn id="64" dur="2000"/>
                                        <p:tgtEl>
                                          <p:spTgt spid="1720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21" fill="hold" nodeType="clickEffect">
                                  <p:stCondLst>
                                    <p:cond delay="0"/>
                                  </p:stCondLst>
                                  <p:childTnLst>
                                    <p:set>
                                      <p:cBhvr>
                                        <p:cTn id="68" dur="1" fill="hold">
                                          <p:stCondLst>
                                            <p:cond delay="0"/>
                                          </p:stCondLst>
                                        </p:cTn>
                                        <p:tgtEl>
                                          <p:spTgt spid="172044"/>
                                        </p:tgtEl>
                                        <p:attrNameLst>
                                          <p:attrName>style.visibility</p:attrName>
                                        </p:attrNameLst>
                                      </p:cBhvr>
                                      <p:to>
                                        <p:strVal val="visible"/>
                                      </p:to>
                                    </p:set>
                                    <p:animEffect transition="in" filter="barn(inVertical)">
                                      <p:cBhvr>
                                        <p:cTn id="69" dur="500"/>
                                        <p:tgtEl>
                                          <p:spTgt spid="17204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72071"/>
                                        </p:tgtEl>
                                        <p:attrNameLst>
                                          <p:attrName>style.visibility</p:attrName>
                                        </p:attrNameLst>
                                      </p:cBhvr>
                                      <p:to>
                                        <p:strVal val="visible"/>
                                      </p:to>
                                    </p:set>
                                    <p:animEffect transition="in" filter="wipe(left)">
                                      <p:cBhvr>
                                        <p:cTn id="74" dur="2000"/>
                                        <p:tgtEl>
                                          <p:spTgt spid="17207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172077"/>
                                        </p:tgtEl>
                                        <p:attrNameLst>
                                          <p:attrName>style.visibility</p:attrName>
                                        </p:attrNameLst>
                                      </p:cBhvr>
                                      <p:to>
                                        <p:strVal val="visible"/>
                                      </p:to>
                                    </p:set>
                                    <p:animEffect transition="in" filter="box(in)">
                                      <p:cBhvr>
                                        <p:cTn id="79" dur="1000"/>
                                        <p:tgtEl>
                                          <p:spTgt spid="1720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72080"/>
                                        </p:tgtEl>
                                        <p:attrNameLst>
                                          <p:attrName>style.visibility</p:attrName>
                                        </p:attrNameLst>
                                      </p:cBhvr>
                                      <p:to>
                                        <p:strVal val="visible"/>
                                      </p:to>
                                    </p:set>
                                    <p:animEffect transition="in" filter="wipe(left)">
                                      <p:cBhvr>
                                        <p:cTn id="84" dur="2000"/>
                                        <p:tgtEl>
                                          <p:spTgt spid="17208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172086"/>
                                        </p:tgtEl>
                                        <p:attrNameLst>
                                          <p:attrName>style.visibility</p:attrName>
                                        </p:attrNameLst>
                                      </p:cBhvr>
                                      <p:to>
                                        <p:strVal val="visible"/>
                                      </p:to>
                                    </p:set>
                                    <p:animEffect transition="in" filter="dissolve">
                                      <p:cBhvr>
                                        <p:cTn id="89" dur="1000"/>
                                        <p:tgtEl>
                                          <p:spTgt spid="17208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1" presetClass="entr" presetSubtype="4" fill="hold" nodeType="clickEffect">
                                  <p:stCondLst>
                                    <p:cond delay="0"/>
                                  </p:stCondLst>
                                  <p:childTnLst>
                                    <p:set>
                                      <p:cBhvr>
                                        <p:cTn id="93" dur="1" fill="hold">
                                          <p:stCondLst>
                                            <p:cond delay="0"/>
                                          </p:stCondLst>
                                        </p:cTn>
                                        <p:tgtEl>
                                          <p:spTgt spid="172089"/>
                                        </p:tgtEl>
                                        <p:attrNameLst>
                                          <p:attrName>style.visibility</p:attrName>
                                        </p:attrNameLst>
                                      </p:cBhvr>
                                      <p:to>
                                        <p:strVal val="visible"/>
                                      </p:to>
                                    </p:set>
                                    <p:animEffect transition="in" filter="wheel(4)">
                                      <p:cBhvr>
                                        <p:cTn id="94" dur="1000"/>
                                        <p:tgtEl>
                                          <p:spTgt spid="17208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16" fill="hold" nodeType="clickEffect">
                                  <p:stCondLst>
                                    <p:cond delay="0"/>
                                  </p:stCondLst>
                                  <p:childTnLst>
                                    <p:set>
                                      <p:cBhvr>
                                        <p:cTn id="98" dur="1" fill="hold">
                                          <p:stCondLst>
                                            <p:cond delay="0"/>
                                          </p:stCondLst>
                                        </p:cTn>
                                        <p:tgtEl>
                                          <p:spTgt spid="172092"/>
                                        </p:tgtEl>
                                        <p:attrNameLst>
                                          <p:attrName>style.visibility</p:attrName>
                                        </p:attrNameLst>
                                      </p:cBhvr>
                                      <p:to>
                                        <p:strVal val="visible"/>
                                      </p:to>
                                    </p:set>
                                    <p:animEffect transition="in" filter="box(in)">
                                      <p:cBhvr>
                                        <p:cTn id="99" dur="1000"/>
                                        <p:tgtEl>
                                          <p:spTgt spid="17209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2" fill="hold" nodeType="clickEffect">
                                  <p:stCondLst>
                                    <p:cond delay="0"/>
                                  </p:stCondLst>
                                  <p:childTnLst>
                                    <p:set>
                                      <p:cBhvr>
                                        <p:cTn id="103" dur="1" fill="hold">
                                          <p:stCondLst>
                                            <p:cond delay="0"/>
                                          </p:stCondLst>
                                        </p:cTn>
                                        <p:tgtEl>
                                          <p:spTgt spid="172095"/>
                                        </p:tgtEl>
                                        <p:attrNameLst>
                                          <p:attrName>style.visibility</p:attrName>
                                        </p:attrNameLst>
                                      </p:cBhvr>
                                      <p:to>
                                        <p:strVal val="visible"/>
                                      </p:to>
                                    </p:set>
                                    <p:anim calcmode="lin" valueType="num">
                                      <p:cBhvr additive="base">
                                        <p:cTn id="104" dur="1000" fill="hold"/>
                                        <p:tgtEl>
                                          <p:spTgt spid="172095"/>
                                        </p:tgtEl>
                                        <p:attrNameLst>
                                          <p:attrName>ppt_x</p:attrName>
                                        </p:attrNameLst>
                                      </p:cBhvr>
                                      <p:tavLst>
                                        <p:tav tm="0">
                                          <p:val>
                                            <p:strVal val="1+#ppt_w/2"/>
                                          </p:val>
                                        </p:tav>
                                        <p:tav tm="100000">
                                          <p:val>
                                            <p:strVal val="#ppt_x"/>
                                          </p:val>
                                        </p:tav>
                                      </p:tavLst>
                                    </p:anim>
                                    <p:anim calcmode="lin" valueType="num">
                                      <p:cBhvr additive="base">
                                        <p:cTn id="105" dur="1000" fill="hold"/>
                                        <p:tgtEl>
                                          <p:spTgt spid="172095"/>
                                        </p:tgtEl>
                                        <p:attrNameLst>
                                          <p:attrName>ppt_y</p:attrName>
                                        </p:attrNameLst>
                                      </p:cBhvr>
                                      <p:tavLst>
                                        <p:tav tm="0">
                                          <p:val>
                                            <p:strVal val="#ppt_y"/>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53" presetClass="entr" presetSubtype="0" fill="hold" grpId="0" nodeType="clickEffect">
                                  <p:stCondLst>
                                    <p:cond delay="0"/>
                                  </p:stCondLst>
                                  <p:childTnLst>
                                    <p:set>
                                      <p:cBhvr>
                                        <p:cTn id="109" dur="1" fill="hold">
                                          <p:stCondLst>
                                            <p:cond delay="0"/>
                                          </p:stCondLst>
                                        </p:cTn>
                                        <p:tgtEl>
                                          <p:spTgt spid="172047"/>
                                        </p:tgtEl>
                                        <p:attrNameLst>
                                          <p:attrName>style.visibility</p:attrName>
                                        </p:attrNameLst>
                                      </p:cBhvr>
                                      <p:to>
                                        <p:strVal val="visible"/>
                                      </p:to>
                                    </p:set>
                                    <p:anim calcmode="lin" valueType="num">
                                      <p:cBhvr>
                                        <p:cTn id="110" dur="1000" fill="hold"/>
                                        <p:tgtEl>
                                          <p:spTgt spid="172047"/>
                                        </p:tgtEl>
                                        <p:attrNameLst>
                                          <p:attrName>ppt_w</p:attrName>
                                        </p:attrNameLst>
                                      </p:cBhvr>
                                      <p:tavLst>
                                        <p:tav tm="0">
                                          <p:val>
                                            <p:fltVal val="0"/>
                                          </p:val>
                                        </p:tav>
                                        <p:tav tm="100000">
                                          <p:val>
                                            <p:strVal val="#ppt_w"/>
                                          </p:val>
                                        </p:tav>
                                      </p:tavLst>
                                    </p:anim>
                                    <p:anim calcmode="lin" valueType="num">
                                      <p:cBhvr>
                                        <p:cTn id="111" dur="1000" fill="hold"/>
                                        <p:tgtEl>
                                          <p:spTgt spid="172047"/>
                                        </p:tgtEl>
                                        <p:attrNameLst>
                                          <p:attrName>ppt_h</p:attrName>
                                        </p:attrNameLst>
                                      </p:cBhvr>
                                      <p:tavLst>
                                        <p:tav tm="0">
                                          <p:val>
                                            <p:fltVal val="0"/>
                                          </p:val>
                                        </p:tav>
                                        <p:tav tm="100000">
                                          <p:val>
                                            <p:strVal val="#ppt_h"/>
                                          </p:val>
                                        </p:tav>
                                      </p:tavLst>
                                    </p:anim>
                                    <p:animEffect transition="in" filter="fade">
                                      <p:cBhvr>
                                        <p:cTn id="112" dur="1000"/>
                                        <p:tgtEl>
                                          <p:spTgt spid="172047"/>
                                        </p:tgtEl>
                                      </p:cBhvr>
                                    </p:animEffect>
                                  </p:childTnLst>
                                </p:cTn>
                              </p:par>
                            </p:childTnLst>
                          </p:cTn>
                        </p:par>
                        <p:par>
                          <p:cTn id="113" fill="hold" nodeType="afterGroup">
                            <p:stCondLst>
                              <p:cond delay="1000"/>
                            </p:stCondLst>
                            <p:childTnLst>
                              <p:par>
                                <p:cTn id="114" presetID="55" presetClass="entr" presetSubtype="0" fill="hold" grpId="0" nodeType="afterEffect">
                                  <p:stCondLst>
                                    <p:cond delay="0"/>
                                  </p:stCondLst>
                                  <p:childTnLst>
                                    <p:set>
                                      <p:cBhvr>
                                        <p:cTn id="115" dur="1" fill="hold">
                                          <p:stCondLst>
                                            <p:cond delay="0"/>
                                          </p:stCondLst>
                                        </p:cTn>
                                        <p:tgtEl>
                                          <p:spTgt spid="172034"/>
                                        </p:tgtEl>
                                        <p:attrNameLst>
                                          <p:attrName>style.visibility</p:attrName>
                                        </p:attrNameLst>
                                      </p:cBhvr>
                                      <p:to>
                                        <p:strVal val="visible"/>
                                      </p:to>
                                    </p:set>
                                    <p:anim calcmode="lin" valueType="num">
                                      <p:cBhvr>
                                        <p:cTn id="116" dur="2000" fill="hold"/>
                                        <p:tgtEl>
                                          <p:spTgt spid="172034"/>
                                        </p:tgtEl>
                                        <p:attrNameLst>
                                          <p:attrName>ppt_w</p:attrName>
                                        </p:attrNameLst>
                                      </p:cBhvr>
                                      <p:tavLst>
                                        <p:tav tm="0">
                                          <p:val>
                                            <p:strVal val="#ppt_w*0.70"/>
                                          </p:val>
                                        </p:tav>
                                        <p:tav tm="100000">
                                          <p:val>
                                            <p:strVal val="#ppt_w"/>
                                          </p:val>
                                        </p:tav>
                                      </p:tavLst>
                                    </p:anim>
                                    <p:anim calcmode="lin" valueType="num">
                                      <p:cBhvr>
                                        <p:cTn id="117" dur="2000" fill="hold"/>
                                        <p:tgtEl>
                                          <p:spTgt spid="172034"/>
                                        </p:tgtEl>
                                        <p:attrNameLst>
                                          <p:attrName>ppt_h</p:attrName>
                                        </p:attrNameLst>
                                      </p:cBhvr>
                                      <p:tavLst>
                                        <p:tav tm="0">
                                          <p:val>
                                            <p:strVal val="#ppt_h"/>
                                          </p:val>
                                        </p:tav>
                                        <p:tav tm="100000">
                                          <p:val>
                                            <p:strVal val="#ppt_h"/>
                                          </p:val>
                                        </p:tav>
                                      </p:tavLst>
                                    </p:anim>
                                    <p:animEffect transition="in" filter="fade">
                                      <p:cBhvr>
                                        <p:cTn id="118" dur="2000"/>
                                        <p:tgtEl>
                                          <p:spTgt spid="172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4" grpId="0"/>
      <p:bldP spid="172037" grpId="0"/>
      <p:bldP spid="172039" grpId="0" animBg="1"/>
      <p:bldP spid="172040" grpId="0"/>
      <p:bldP spid="172046" grpId="0"/>
      <p:bldP spid="172047" grpId="0"/>
      <p:bldP spid="172054" grpId="0"/>
      <p:bldP spid="1720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id="{2841D093-1519-4F2F-B4AB-C2ACCBD0980C}"/>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6775557A-90FB-473D-A0AF-E2A870D3D620}" type="slidenum">
              <a:rPr lang="en-US" altLang="zh-CN" sz="1400">
                <a:solidFill>
                  <a:schemeClr val="bg1"/>
                </a:solidFill>
                <a:ea typeface="宋体" panose="02010600030101010101" pitchFamily="2" charset="-122"/>
              </a:rPr>
              <a:pPr eaLnBrk="1" hangingPunct="1"/>
              <a:t>19</a:t>
            </a:fld>
            <a:endParaRPr lang="en-US" altLang="zh-CN" sz="1400">
              <a:solidFill>
                <a:schemeClr val="bg1"/>
              </a:solidFill>
              <a:ea typeface="宋体" panose="02010600030101010101" pitchFamily="2" charset="-122"/>
            </a:endParaRPr>
          </a:p>
        </p:txBody>
      </p:sp>
      <p:sp>
        <p:nvSpPr>
          <p:cNvPr id="30722" name="Text Box 2">
            <a:extLst>
              <a:ext uri="{FF2B5EF4-FFF2-40B4-BE49-F238E27FC236}">
                <a16:creationId xmlns:a16="http://schemas.microsoft.com/office/drawing/2014/main" id="{EF14BD94-2DBD-4896-81E1-BEE0FA6AC13A}"/>
              </a:ext>
            </a:extLst>
          </p:cNvPr>
          <p:cNvSpPr txBox="1">
            <a:spLocks noChangeArrowheads="1"/>
          </p:cNvSpPr>
          <p:nvPr/>
        </p:nvSpPr>
        <p:spPr bwMode="auto">
          <a:xfrm>
            <a:off x="562215" y="708962"/>
            <a:ext cx="813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ea typeface="黑体" panose="02010609060101010101" pitchFamily="49" charset="-122"/>
              </a:rPr>
              <a:t>例如</a:t>
            </a:r>
            <a:r>
              <a:rPr lang="zh-CN" altLang="en-US" sz="3600" dirty="0">
                <a:solidFill>
                  <a:srgbClr val="C00000"/>
                </a:solidFill>
              </a:rPr>
              <a:t>  </a:t>
            </a:r>
            <a:r>
              <a:rPr lang="en-US" altLang="zh-CN" sz="3600" i="1" dirty="0">
                <a:solidFill>
                  <a:srgbClr val="C00000"/>
                </a:solidFill>
              </a:rPr>
              <a:t>X </a:t>
            </a:r>
            <a:r>
              <a:rPr lang="en-US" altLang="zh-CN" sz="3600" dirty="0">
                <a:solidFill>
                  <a:srgbClr val="C00000"/>
                </a:solidFill>
              </a:rPr>
              <a:t>~ </a:t>
            </a:r>
            <a:r>
              <a:rPr lang="en-US" altLang="zh-CN" sz="3600" i="1" dirty="0">
                <a:solidFill>
                  <a:srgbClr val="C00000"/>
                </a:solidFill>
              </a:rPr>
              <a:t>N</a:t>
            </a:r>
            <a:r>
              <a:rPr lang="en-US" altLang="zh-CN" sz="3600" dirty="0">
                <a:solidFill>
                  <a:srgbClr val="C00000"/>
                </a:solidFill>
              </a:rPr>
              <a:t>( </a:t>
            </a:r>
            <a:r>
              <a:rPr lang="en-US" altLang="zh-CN" sz="3600" i="1" dirty="0">
                <a:solidFill>
                  <a:srgbClr val="C00000"/>
                </a:solidFill>
                <a:sym typeface="Symbol" panose="05050102010706020507" pitchFamily="18" charset="2"/>
              </a:rPr>
              <a:t></a:t>
            </a:r>
            <a:r>
              <a:rPr lang="en-US" altLang="zh-CN" sz="3600" dirty="0">
                <a:solidFill>
                  <a:srgbClr val="C00000"/>
                </a:solidFill>
                <a:sym typeface="Symbol" panose="05050102010706020507" pitchFamily="18" charset="2"/>
              </a:rPr>
              <a:t> ,</a:t>
            </a:r>
            <a:r>
              <a:rPr lang="en-US" altLang="zh-CN" sz="3600" i="1" dirty="0">
                <a:solidFill>
                  <a:srgbClr val="C00000"/>
                </a:solidFill>
                <a:sym typeface="Symbol" panose="05050102010706020507" pitchFamily="18" charset="2"/>
              </a:rPr>
              <a:t> </a:t>
            </a:r>
            <a:r>
              <a:rPr lang="en-US" altLang="zh-CN" sz="3600" baseline="30000" dirty="0">
                <a:solidFill>
                  <a:srgbClr val="C00000"/>
                </a:solidFill>
                <a:sym typeface="Symbol" panose="05050102010706020507" pitchFamily="18" charset="2"/>
              </a:rPr>
              <a:t>2</a:t>
            </a:r>
            <a:r>
              <a:rPr lang="en-US" altLang="zh-CN" sz="3600" dirty="0">
                <a:solidFill>
                  <a:srgbClr val="C00000"/>
                </a:solidFill>
                <a:sym typeface="Symbol" panose="05050102010706020507" pitchFamily="18" charset="2"/>
              </a:rPr>
              <a:t> </a:t>
            </a:r>
            <a:r>
              <a:rPr lang="en-US" altLang="zh-CN" sz="3600" dirty="0">
                <a:solidFill>
                  <a:srgbClr val="C00000"/>
                </a:solidFill>
              </a:rPr>
              <a:t>) , ( </a:t>
            </a:r>
            <a:r>
              <a:rPr lang="en-US" altLang="zh-CN" sz="3600" i="1" dirty="0">
                <a:solidFill>
                  <a:srgbClr val="C00000"/>
                </a:solidFill>
              </a:rPr>
              <a:t>X</a:t>
            </a:r>
            <a:r>
              <a:rPr lang="en-US" altLang="zh-CN" sz="3600" baseline="-25000" dirty="0">
                <a:solidFill>
                  <a:srgbClr val="C00000"/>
                </a:solidFill>
              </a:rPr>
              <a:t> 1</a:t>
            </a:r>
            <a:r>
              <a:rPr lang="en-US" altLang="zh-CN" sz="3600" dirty="0">
                <a:solidFill>
                  <a:srgbClr val="C00000"/>
                </a:solidFill>
              </a:rPr>
              <a:t> </a:t>
            </a:r>
            <a:r>
              <a:rPr lang="en-US" altLang="zh-CN" sz="3600" i="1" dirty="0">
                <a:solidFill>
                  <a:srgbClr val="C00000"/>
                </a:solidFill>
              </a:rPr>
              <a:t>,X </a:t>
            </a:r>
            <a:r>
              <a:rPr lang="en-US" altLang="zh-CN" sz="3600" baseline="-25000" dirty="0">
                <a:solidFill>
                  <a:srgbClr val="C00000"/>
                </a:solidFill>
              </a:rPr>
              <a:t>2 </a:t>
            </a:r>
            <a:r>
              <a:rPr lang="en-US" altLang="zh-CN" sz="3600" dirty="0">
                <a:solidFill>
                  <a:srgbClr val="C00000"/>
                </a:solidFill>
              </a:rPr>
              <a:t>) </a:t>
            </a:r>
            <a:r>
              <a:rPr lang="zh-CN" altLang="en-US" sz="3600" dirty="0">
                <a:solidFill>
                  <a:srgbClr val="C00000"/>
                </a:solidFill>
              </a:rPr>
              <a:t>是一子样</a:t>
            </a:r>
            <a:r>
              <a:rPr lang="en-US" altLang="zh-CN" sz="3600" b="1" dirty="0">
                <a:solidFill>
                  <a:srgbClr val="C00000"/>
                </a:solidFill>
              </a:rPr>
              <a:t>.</a:t>
            </a:r>
          </a:p>
        </p:txBody>
      </p:sp>
      <p:graphicFrame>
        <p:nvGraphicFramePr>
          <p:cNvPr id="93184" name="Object 0">
            <a:extLst>
              <a:ext uri="{FF2B5EF4-FFF2-40B4-BE49-F238E27FC236}">
                <a16:creationId xmlns:a16="http://schemas.microsoft.com/office/drawing/2014/main" id="{A6B4708B-AC4A-4956-A6FE-A4B913E17E8A}"/>
              </a:ext>
            </a:extLst>
          </p:cNvPr>
          <p:cNvGraphicFramePr>
            <a:graphicFrameLocks noChangeAspect="1"/>
          </p:cNvGraphicFramePr>
          <p:nvPr/>
        </p:nvGraphicFramePr>
        <p:xfrm>
          <a:off x="1143000" y="1284288"/>
          <a:ext cx="2671763" cy="3287712"/>
        </p:xfrm>
        <a:graphic>
          <a:graphicData uri="http://schemas.openxmlformats.org/presentationml/2006/ole">
            <mc:AlternateContent xmlns:mc="http://schemas.openxmlformats.org/markup-compatibility/2006">
              <mc:Choice xmlns:v="urn:schemas-microsoft-com:vml" Requires="v">
                <p:oleObj spid="_x0000_s309280" name="公式" r:id="rId3" imgW="1130040" imgH="1206360" progId="Equation.3">
                  <p:embed/>
                </p:oleObj>
              </mc:Choice>
              <mc:Fallback>
                <p:oleObj name="公式" r:id="rId3" imgW="1130040" imgH="1206360" progId="Equation.3">
                  <p:embed/>
                  <p:pic>
                    <p:nvPicPr>
                      <p:cNvPr id="93184" name="Object 0">
                        <a:extLst>
                          <a:ext uri="{FF2B5EF4-FFF2-40B4-BE49-F238E27FC236}">
                            <a16:creationId xmlns:a16="http://schemas.microsoft.com/office/drawing/2014/main" id="{A6B4708B-AC4A-4956-A6FE-A4B913E17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84288"/>
                        <a:ext cx="2671763" cy="328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Text Box 6">
            <a:extLst>
              <a:ext uri="{FF2B5EF4-FFF2-40B4-BE49-F238E27FC236}">
                <a16:creationId xmlns:a16="http://schemas.microsoft.com/office/drawing/2014/main" id="{A41F1069-6ED0-43F4-8205-43DA61EBF6BE}"/>
              </a:ext>
            </a:extLst>
          </p:cNvPr>
          <p:cNvSpPr txBox="1">
            <a:spLocks noChangeArrowheads="1"/>
          </p:cNvSpPr>
          <p:nvPr/>
        </p:nvSpPr>
        <p:spPr bwMode="auto">
          <a:xfrm>
            <a:off x="4419600" y="2635250"/>
            <a:ext cx="4219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都是</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a:t>
            </a:r>
            <a:r>
              <a:rPr lang="zh-CN" altLang="zh-CN" sz="3600" dirty="0">
                <a:solidFill>
                  <a:srgbClr val="C00000"/>
                </a:solidFill>
                <a:sym typeface="Symbol" panose="05050102010706020507" pitchFamily="18" charset="2"/>
              </a:rPr>
              <a:t>无偏估计量</a:t>
            </a:r>
            <a:endParaRPr lang="zh-CN" altLang="en-US" sz="3600" i="1" dirty="0">
              <a:solidFill>
                <a:srgbClr val="C00000"/>
              </a:solidFill>
              <a:sym typeface="Symbol" panose="05050102010706020507" pitchFamily="18" charset="2"/>
            </a:endParaRPr>
          </a:p>
        </p:txBody>
      </p:sp>
      <p:sp>
        <p:nvSpPr>
          <p:cNvPr id="30731" name="Text Box 11">
            <a:extLst>
              <a:ext uri="{FF2B5EF4-FFF2-40B4-BE49-F238E27FC236}">
                <a16:creationId xmlns:a16="http://schemas.microsoft.com/office/drawing/2014/main" id="{7AA0E01A-8455-492A-97D9-5181DAE8E6BA}"/>
              </a:ext>
            </a:extLst>
          </p:cNvPr>
          <p:cNvSpPr txBox="1">
            <a:spLocks noChangeArrowheads="1"/>
          </p:cNvSpPr>
          <p:nvPr/>
        </p:nvSpPr>
        <p:spPr bwMode="auto">
          <a:xfrm>
            <a:off x="615950" y="4692650"/>
            <a:ext cx="19159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由例</a:t>
            </a:r>
            <a:r>
              <a:rPr lang="en-US" altLang="zh-CN" sz="3600" dirty="0">
                <a:solidFill>
                  <a:srgbClr val="C00000"/>
                </a:solidFill>
              </a:rPr>
              <a:t>7 </a:t>
            </a:r>
            <a:r>
              <a:rPr lang="zh-CN" altLang="en-US" sz="3600" dirty="0">
                <a:solidFill>
                  <a:srgbClr val="C00000"/>
                </a:solidFill>
              </a:rPr>
              <a:t>知</a:t>
            </a:r>
          </a:p>
        </p:txBody>
      </p:sp>
      <p:graphicFrame>
        <p:nvGraphicFramePr>
          <p:cNvPr id="93185" name="Object 1">
            <a:extLst>
              <a:ext uri="{FF2B5EF4-FFF2-40B4-BE49-F238E27FC236}">
                <a16:creationId xmlns:a16="http://schemas.microsoft.com/office/drawing/2014/main" id="{7B6C7C94-0EB2-4BCB-AFED-AEB8997AB1CB}"/>
              </a:ext>
            </a:extLst>
          </p:cNvPr>
          <p:cNvGraphicFramePr>
            <a:graphicFrameLocks noChangeAspect="1"/>
          </p:cNvGraphicFramePr>
          <p:nvPr/>
        </p:nvGraphicFramePr>
        <p:xfrm>
          <a:off x="3048000" y="4724400"/>
          <a:ext cx="498475" cy="677863"/>
        </p:xfrm>
        <a:graphic>
          <a:graphicData uri="http://schemas.openxmlformats.org/presentationml/2006/ole">
            <mc:AlternateContent xmlns:mc="http://schemas.openxmlformats.org/markup-compatibility/2006">
              <mc:Choice xmlns:v="urn:schemas-microsoft-com:vml" Requires="v">
                <p:oleObj spid="_x0000_s309281" name="公式" r:id="rId5" imgW="190440" imgH="228600" progId="Equation.3">
                  <p:embed/>
                </p:oleObj>
              </mc:Choice>
              <mc:Fallback>
                <p:oleObj name="公式" r:id="rId5" imgW="190440" imgH="228600" progId="Equation.3">
                  <p:embed/>
                  <p:pic>
                    <p:nvPicPr>
                      <p:cNvPr id="93185" name="Object 1">
                        <a:extLst>
                          <a:ext uri="{FF2B5EF4-FFF2-40B4-BE49-F238E27FC236}">
                            <a16:creationId xmlns:a16="http://schemas.microsoft.com/office/drawing/2014/main" id="{7B6C7C94-0EB2-4BCB-AFED-AEB8997AB1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724400"/>
                        <a:ext cx="498475"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3" name="Text Box 13">
            <a:extLst>
              <a:ext uri="{FF2B5EF4-FFF2-40B4-BE49-F238E27FC236}">
                <a16:creationId xmlns:a16="http://schemas.microsoft.com/office/drawing/2014/main" id="{0994FA9B-6080-4D18-86D0-1CBF9B6FF68F}"/>
              </a:ext>
            </a:extLst>
          </p:cNvPr>
          <p:cNvSpPr txBox="1">
            <a:spLocks noChangeArrowheads="1"/>
          </p:cNvSpPr>
          <p:nvPr/>
        </p:nvSpPr>
        <p:spPr bwMode="auto">
          <a:xfrm>
            <a:off x="3581400" y="4724400"/>
            <a:ext cx="1670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最有效</a:t>
            </a:r>
            <a:r>
              <a:rPr lang="en-US" altLang="zh-CN" sz="3600" b="1" dirty="0">
                <a:solidFill>
                  <a:srgbClr val="C00000"/>
                </a:solidFill>
              </a:rPr>
              <a:t>.</a:t>
            </a:r>
          </a:p>
        </p:txBody>
      </p:sp>
      <p:sp>
        <p:nvSpPr>
          <p:cNvPr id="30734" name="AutoShape 14">
            <a:extLst>
              <a:ext uri="{FF2B5EF4-FFF2-40B4-BE49-F238E27FC236}">
                <a16:creationId xmlns:a16="http://schemas.microsoft.com/office/drawing/2014/main" id="{58537727-0828-4623-AA1A-E2471B6C7E67}"/>
              </a:ext>
            </a:extLst>
          </p:cNvPr>
          <p:cNvSpPr>
            <a:spLocks/>
          </p:cNvSpPr>
          <p:nvPr/>
        </p:nvSpPr>
        <p:spPr bwMode="auto">
          <a:xfrm>
            <a:off x="3886200" y="1524000"/>
            <a:ext cx="457200" cy="2895600"/>
          </a:xfrm>
          <a:prstGeom prst="rightBrace">
            <a:avLst>
              <a:gd name="adj1" fmla="val 52778"/>
              <a:gd name="adj2"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Tree>
    <p:extLst>
      <p:ext uri="{BB962C8B-B14F-4D97-AF65-F5344CB8AC3E}">
        <p14:creationId xmlns:p14="http://schemas.microsoft.com/office/powerpoint/2010/main" val="346596012"/>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left)">
                                      <p:cBhvr>
                                        <p:cTn id="7" dur="500"/>
                                        <p:tgtEl>
                                          <p:spTgt spid="30722"/>
                                        </p:tgtEl>
                                      </p:cBhvr>
                                    </p:animEffect>
                                  </p:childTnLst>
                                </p:cTn>
                              </p:par>
                            </p:childTnLst>
                          </p:cTn>
                        </p:par>
                        <p:par>
                          <p:cTn id="8" fill="hold" nodeType="afterGroup">
                            <p:stCondLst>
                              <p:cond delay="500"/>
                            </p:stCondLst>
                            <p:childTnLst>
                              <p:par>
                                <p:cTn id="9" presetID="22" presetClass="entr" presetSubtype="1" fill="hold" nodeType="afterEffect">
                                  <p:stCondLst>
                                    <p:cond delay="3000"/>
                                  </p:stCondLst>
                                  <p:childTnLst>
                                    <p:set>
                                      <p:cBhvr>
                                        <p:cTn id="10" dur="1" fill="hold">
                                          <p:stCondLst>
                                            <p:cond delay="0"/>
                                          </p:stCondLst>
                                        </p:cTn>
                                        <p:tgtEl>
                                          <p:spTgt spid="93184"/>
                                        </p:tgtEl>
                                        <p:attrNameLst>
                                          <p:attrName>style.visibility</p:attrName>
                                        </p:attrNameLst>
                                      </p:cBhvr>
                                      <p:to>
                                        <p:strVal val="visible"/>
                                      </p:to>
                                    </p:set>
                                    <p:animEffect transition="in" filter="wipe(up)">
                                      <p:cBhvr>
                                        <p:cTn id="11" dur="500"/>
                                        <p:tgtEl>
                                          <p:spTgt spid="93184"/>
                                        </p:tgtEl>
                                      </p:cBhvr>
                                    </p:animEffect>
                                  </p:childTnLst>
                                </p:cTn>
                              </p:par>
                            </p:childTnLst>
                          </p:cTn>
                        </p:par>
                        <p:par>
                          <p:cTn id="12" fill="hold" nodeType="afterGroup">
                            <p:stCondLst>
                              <p:cond delay="4000"/>
                            </p:stCondLst>
                            <p:childTnLst>
                              <p:par>
                                <p:cTn id="13" presetID="22" presetClass="entr" presetSubtype="1" fill="hold" grpId="0" nodeType="afterEffect">
                                  <p:stCondLst>
                                    <p:cond delay="5000"/>
                                  </p:stCondLst>
                                  <p:childTnLst>
                                    <p:set>
                                      <p:cBhvr>
                                        <p:cTn id="14" dur="1" fill="hold">
                                          <p:stCondLst>
                                            <p:cond delay="0"/>
                                          </p:stCondLst>
                                        </p:cTn>
                                        <p:tgtEl>
                                          <p:spTgt spid="30734"/>
                                        </p:tgtEl>
                                        <p:attrNameLst>
                                          <p:attrName>style.visibility</p:attrName>
                                        </p:attrNameLst>
                                      </p:cBhvr>
                                      <p:to>
                                        <p:strVal val="visible"/>
                                      </p:to>
                                    </p:set>
                                    <p:animEffect transition="in" filter="wipe(up)">
                                      <p:cBhvr>
                                        <p:cTn id="15" dur="500"/>
                                        <p:tgtEl>
                                          <p:spTgt spid="30734"/>
                                        </p:tgtEl>
                                      </p:cBhvr>
                                    </p:animEffect>
                                  </p:childTnLst>
                                </p:cTn>
                              </p:par>
                            </p:childTnLst>
                          </p:cTn>
                        </p:par>
                        <p:par>
                          <p:cTn id="16" fill="hold" nodeType="afterGroup">
                            <p:stCondLst>
                              <p:cond delay="9500"/>
                            </p:stCondLst>
                            <p:childTnLst>
                              <p:par>
                                <p:cTn id="17" presetID="22" presetClass="entr" presetSubtype="8" fill="hold" grpId="0" nodeType="afterEffect">
                                  <p:stCondLst>
                                    <p:cond delay="2000"/>
                                  </p:stCondLst>
                                  <p:childTnLst>
                                    <p:set>
                                      <p:cBhvr>
                                        <p:cTn id="18" dur="1" fill="hold">
                                          <p:stCondLst>
                                            <p:cond delay="0"/>
                                          </p:stCondLst>
                                        </p:cTn>
                                        <p:tgtEl>
                                          <p:spTgt spid="30726"/>
                                        </p:tgtEl>
                                        <p:attrNameLst>
                                          <p:attrName>style.visibility</p:attrName>
                                        </p:attrNameLst>
                                      </p:cBhvr>
                                      <p:to>
                                        <p:strVal val="visible"/>
                                      </p:to>
                                    </p:set>
                                    <p:animEffect transition="in" filter="wipe(left)">
                                      <p:cBhvr>
                                        <p:cTn id="19" dur="500"/>
                                        <p:tgtEl>
                                          <p:spTgt spid="307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731"/>
                                        </p:tgtEl>
                                        <p:attrNameLst>
                                          <p:attrName>style.visibility</p:attrName>
                                        </p:attrNameLst>
                                      </p:cBhvr>
                                      <p:to>
                                        <p:strVal val="visible"/>
                                      </p:to>
                                    </p:set>
                                    <p:animEffect transition="in" filter="wipe(left)">
                                      <p:cBhvr>
                                        <p:cTn id="24" dur="500"/>
                                        <p:tgtEl>
                                          <p:spTgt spid="30731"/>
                                        </p:tgtEl>
                                      </p:cBhvr>
                                    </p:animEffect>
                                  </p:childTnLst>
                                </p:cTn>
                              </p:par>
                            </p:childTnLst>
                          </p:cTn>
                        </p:par>
                        <p:par>
                          <p:cTn id="25" fill="hold" nodeType="afterGroup">
                            <p:stCondLst>
                              <p:cond delay="500"/>
                            </p:stCondLst>
                            <p:childTnLst>
                              <p:par>
                                <p:cTn id="26" presetID="22" presetClass="entr" presetSubtype="8" fill="hold" nodeType="afterEffect">
                                  <p:stCondLst>
                                    <p:cond delay="2000"/>
                                  </p:stCondLst>
                                  <p:childTnLst>
                                    <p:set>
                                      <p:cBhvr>
                                        <p:cTn id="27" dur="1" fill="hold">
                                          <p:stCondLst>
                                            <p:cond delay="0"/>
                                          </p:stCondLst>
                                        </p:cTn>
                                        <p:tgtEl>
                                          <p:spTgt spid="93185"/>
                                        </p:tgtEl>
                                        <p:attrNameLst>
                                          <p:attrName>style.visibility</p:attrName>
                                        </p:attrNameLst>
                                      </p:cBhvr>
                                      <p:to>
                                        <p:strVal val="visible"/>
                                      </p:to>
                                    </p:set>
                                    <p:animEffect transition="in" filter="wipe(left)">
                                      <p:cBhvr>
                                        <p:cTn id="28" dur="500"/>
                                        <p:tgtEl>
                                          <p:spTgt spid="93185"/>
                                        </p:tgtEl>
                                      </p:cBhvr>
                                    </p:animEffect>
                                  </p:childTnLst>
                                </p:cTn>
                              </p:par>
                            </p:childTnLst>
                          </p:cTn>
                        </p:par>
                        <p:par>
                          <p:cTn id="29" fill="hold" nodeType="afterGroup">
                            <p:stCondLst>
                              <p:cond delay="3000"/>
                            </p:stCondLst>
                            <p:childTnLst>
                              <p:par>
                                <p:cTn id="30" presetID="22" presetClass="entr" presetSubtype="8" fill="hold" grpId="0" nodeType="afterEffect">
                                  <p:stCondLst>
                                    <p:cond delay="1000"/>
                                  </p:stCondLst>
                                  <p:childTnLst>
                                    <p:set>
                                      <p:cBhvr>
                                        <p:cTn id="31" dur="1" fill="hold">
                                          <p:stCondLst>
                                            <p:cond delay="0"/>
                                          </p:stCondLst>
                                        </p:cTn>
                                        <p:tgtEl>
                                          <p:spTgt spid="30733"/>
                                        </p:tgtEl>
                                        <p:attrNameLst>
                                          <p:attrName>style.visibility</p:attrName>
                                        </p:attrNameLst>
                                      </p:cBhvr>
                                      <p:to>
                                        <p:strVal val="visible"/>
                                      </p:to>
                                    </p:set>
                                    <p:animEffect transition="in" filter="wipe(left)">
                                      <p:cBhvr>
                                        <p:cTn id="32" dur="500"/>
                                        <p:tgtEl>
                                          <p:spTgt spid="30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6" grpId="0" autoUpdateAnimBg="0"/>
      <p:bldP spid="30731" grpId="0" autoUpdateAnimBg="0"/>
      <p:bldP spid="30733" grpId="0" autoUpdateAnimBg="0"/>
      <p:bldP spid="307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159D30B6-19A2-4C68-AC0E-8177118544E6}"/>
              </a:ext>
            </a:extLst>
          </p:cNvPr>
          <p:cNvSpPr>
            <a:spLocks noGrp="1" noChangeArrowheads="1"/>
          </p:cNvSpPr>
          <p:nvPr>
            <p:ph type="title"/>
          </p:nvPr>
        </p:nvSpPr>
        <p:spPr>
          <a:xfrm>
            <a:off x="354012" y="1593094"/>
            <a:ext cx="8435975" cy="792088"/>
          </a:xfrm>
          <a:solidFill>
            <a:schemeClr val="bg1"/>
          </a:solidFill>
        </p:spPr>
        <p:txBody>
          <a:bodyPr/>
          <a:lstStyle/>
          <a:p>
            <a:r>
              <a:rPr lang="zh-CN" altLang="en-US" sz="3600" b="1" dirty="0">
                <a:solidFill>
                  <a:srgbClr val="C00000"/>
                </a:solidFill>
              </a:rPr>
              <a:t>主要内容</a:t>
            </a:r>
          </a:p>
        </p:txBody>
      </p:sp>
      <p:sp>
        <p:nvSpPr>
          <p:cNvPr id="299011" name="Rectangle 3">
            <a:extLst>
              <a:ext uri="{FF2B5EF4-FFF2-40B4-BE49-F238E27FC236}">
                <a16:creationId xmlns:a16="http://schemas.microsoft.com/office/drawing/2014/main" id="{3F47F456-17C3-45DF-AF0F-9A0BF2F46CF6}"/>
              </a:ext>
            </a:extLst>
          </p:cNvPr>
          <p:cNvSpPr>
            <a:spLocks noGrp="1" noChangeArrowheads="1"/>
          </p:cNvSpPr>
          <p:nvPr>
            <p:ph type="body" idx="1"/>
          </p:nvPr>
        </p:nvSpPr>
        <p:spPr>
          <a:xfrm>
            <a:off x="1743075" y="1989138"/>
            <a:ext cx="5708650" cy="4752975"/>
          </a:xfrm>
          <a:noFill/>
          <a:ln/>
          <a:extLst>
            <a:ext uri="{91240B29-F687-4F45-9708-019B960494DF}">
              <a14:hiddenLine xmlns:a14="http://schemas.microsoft.com/office/drawing/2010/main" w="9525" cap="flat" cmpd="sng" algn="ctr">
                <a:solidFill>
                  <a:schemeClr val="bg1"/>
                </a:solidFill>
                <a:prstDash val="solid"/>
                <a:miter lim="800000"/>
                <a:headEnd/>
                <a:tailEnd/>
              </a14:hiddenLine>
            </a:ext>
          </a:extLst>
        </p:spPr>
        <p:txBody>
          <a:bodyPr/>
          <a:lstStyle/>
          <a:p>
            <a:pPr>
              <a:lnSpc>
                <a:spcPct val="90000"/>
              </a:lnSpc>
            </a:pPr>
            <a:endParaRPr lang="en-US" altLang="zh-CN" b="1" dirty="0">
              <a:solidFill>
                <a:srgbClr val="292929"/>
              </a:solidFill>
            </a:endParaRPr>
          </a:p>
          <a:p>
            <a:pPr>
              <a:lnSpc>
                <a:spcPct val="90000"/>
              </a:lnSpc>
            </a:pPr>
            <a:endParaRPr lang="en-US" altLang="zh-CN" b="1" dirty="0">
              <a:solidFill>
                <a:srgbClr val="292929"/>
              </a:solidFill>
            </a:endParaRPr>
          </a:p>
        </p:txBody>
      </p:sp>
      <p:sp>
        <p:nvSpPr>
          <p:cNvPr id="5" name="Rectangle 2">
            <a:extLst>
              <a:ext uri="{FF2B5EF4-FFF2-40B4-BE49-F238E27FC236}">
                <a16:creationId xmlns:a16="http://schemas.microsoft.com/office/drawing/2014/main" id="{8B7D58A2-2745-4DB5-BF37-4E88F697727A}"/>
              </a:ext>
            </a:extLst>
          </p:cNvPr>
          <p:cNvSpPr txBox="1">
            <a:spLocks noChangeArrowheads="1"/>
          </p:cNvSpPr>
          <p:nvPr/>
        </p:nvSpPr>
        <p:spPr>
          <a:xfrm>
            <a:off x="107504" y="692696"/>
            <a:ext cx="8856984" cy="566936"/>
          </a:xfrm>
          <a:prstGeom prst="rect">
            <a:avLst/>
          </a:prstGeom>
          <a:solidFill>
            <a:schemeClr val="accent4">
              <a:lumMod val="20000"/>
              <a:lumOff val="80000"/>
            </a:schemeClr>
          </a:solidFill>
          <a:ln w="12700">
            <a:miter lim="400000"/>
          </a:ln>
          <a:extLst>
            <a:ext uri="{C572A759-6A51-4108-AA02-DFA0A04FC94B}">
              <ma14:wrappingTextBoxFlag xmlns="" xmlns:ma14="http://schemas.microsoft.com/office/mac/drawingml/2011/main" val="1"/>
            </a:ext>
          </a:extLst>
        </p:spPr>
        <p:txBody>
          <a:bodyPr lIns="45718" tIns="45718" rIns="45718" bIns="45718"/>
          <a:lstStyle>
            <a:lvl1pPr>
              <a:lnSpc>
                <a:spcPct val="90000"/>
              </a:lnSpc>
              <a:defRPr sz="3200" b="1">
                <a:solidFill>
                  <a:srgbClr val="C8161E"/>
                </a:solidFill>
                <a:latin typeface="等线 Light"/>
                <a:ea typeface="等线 Light"/>
                <a:cs typeface="等线 Light"/>
                <a:sym typeface="等线 Light"/>
              </a:defRPr>
            </a:lvl1pPr>
            <a:lvl2pPr>
              <a:lnSpc>
                <a:spcPct val="90000"/>
              </a:lnSpc>
              <a:defRPr sz="3200" b="1">
                <a:solidFill>
                  <a:srgbClr val="C8161E"/>
                </a:solidFill>
                <a:latin typeface="等线 Light"/>
                <a:ea typeface="等线 Light"/>
                <a:cs typeface="等线 Light"/>
                <a:sym typeface="等线 Light"/>
              </a:defRPr>
            </a:lvl2pPr>
            <a:lvl3pPr>
              <a:lnSpc>
                <a:spcPct val="90000"/>
              </a:lnSpc>
              <a:defRPr sz="3200" b="1">
                <a:solidFill>
                  <a:srgbClr val="C8161E"/>
                </a:solidFill>
                <a:latin typeface="等线 Light"/>
                <a:ea typeface="等线 Light"/>
                <a:cs typeface="等线 Light"/>
                <a:sym typeface="等线 Light"/>
              </a:defRPr>
            </a:lvl3pPr>
            <a:lvl4pPr>
              <a:lnSpc>
                <a:spcPct val="90000"/>
              </a:lnSpc>
              <a:defRPr sz="3200" b="1">
                <a:solidFill>
                  <a:srgbClr val="C8161E"/>
                </a:solidFill>
                <a:latin typeface="等线 Light"/>
                <a:ea typeface="等线 Light"/>
                <a:cs typeface="等线 Light"/>
                <a:sym typeface="等线 Light"/>
              </a:defRPr>
            </a:lvl4pPr>
            <a:lvl5pPr>
              <a:lnSpc>
                <a:spcPct val="90000"/>
              </a:lnSpc>
              <a:defRPr sz="3200" b="1">
                <a:solidFill>
                  <a:srgbClr val="C8161E"/>
                </a:solidFill>
                <a:latin typeface="等线 Light"/>
                <a:ea typeface="等线 Light"/>
                <a:cs typeface="等线 Light"/>
                <a:sym typeface="等线 Light"/>
              </a:defRPr>
            </a:lvl5pPr>
            <a:lvl6pPr>
              <a:lnSpc>
                <a:spcPct val="90000"/>
              </a:lnSpc>
              <a:defRPr sz="3200" b="1">
                <a:solidFill>
                  <a:srgbClr val="C8161E"/>
                </a:solidFill>
                <a:latin typeface="等线 Light"/>
                <a:ea typeface="等线 Light"/>
                <a:cs typeface="等线 Light"/>
                <a:sym typeface="等线 Light"/>
              </a:defRPr>
            </a:lvl6pPr>
            <a:lvl7pPr>
              <a:lnSpc>
                <a:spcPct val="90000"/>
              </a:lnSpc>
              <a:defRPr sz="3200" b="1">
                <a:solidFill>
                  <a:srgbClr val="C8161E"/>
                </a:solidFill>
                <a:latin typeface="等线 Light"/>
                <a:ea typeface="等线 Light"/>
                <a:cs typeface="等线 Light"/>
                <a:sym typeface="等线 Light"/>
              </a:defRPr>
            </a:lvl7pPr>
            <a:lvl8pPr>
              <a:lnSpc>
                <a:spcPct val="90000"/>
              </a:lnSpc>
              <a:defRPr sz="3200" b="1">
                <a:solidFill>
                  <a:srgbClr val="C8161E"/>
                </a:solidFill>
                <a:latin typeface="等线 Light"/>
                <a:ea typeface="等线 Light"/>
                <a:cs typeface="等线 Light"/>
                <a:sym typeface="等线 Light"/>
              </a:defRPr>
            </a:lvl8pPr>
            <a:lvl9pPr>
              <a:lnSpc>
                <a:spcPct val="90000"/>
              </a:lnSpc>
              <a:defRPr sz="3200" b="1">
                <a:solidFill>
                  <a:srgbClr val="C8161E"/>
                </a:solidFill>
                <a:latin typeface="等线 Light"/>
                <a:ea typeface="等线 Light"/>
                <a:cs typeface="等线 Light"/>
                <a:sym typeface="等线 Light"/>
              </a:defRPr>
            </a:lvl9pPr>
          </a:lstStyle>
          <a:p>
            <a:r>
              <a:rPr lang="en-US" altLang="zh-CN" sz="4000" dirty="0">
                <a:solidFill>
                  <a:schemeClr val="hlink"/>
                </a:solidFill>
              </a:rPr>
              <a:t> </a:t>
            </a:r>
            <a:r>
              <a:rPr lang="zh-CN" altLang="en-US" dirty="0"/>
              <a:t>第</a:t>
            </a:r>
            <a:r>
              <a:rPr lang="en-US" altLang="zh-CN" dirty="0"/>
              <a:t> 2 </a:t>
            </a:r>
            <a:r>
              <a:rPr lang="zh-CN" altLang="en-US" dirty="0"/>
              <a:t>章  参数估计（</a:t>
            </a:r>
            <a:r>
              <a:rPr lang="en-US" altLang="zh-CN" dirty="0"/>
              <a:t>Parametric Estimation</a:t>
            </a:r>
            <a:r>
              <a:rPr lang="zh-CN" altLang="en-US" dirty="0"/>
              <a:t>）</a:t>
            </a:r>
            <a:endParaRPr lang="en-US" altLang="zh-CN" dirty="0"/>
          </a:p>
        </p:txBody>
      </p:sp>
      <p:sp>
        <p:nvSpPr>
          <p:cNvPr id="6" name="Rectangle 3">
            <a:extLst>
              <a:ext uri="{FF2B5EF4-FFF2-40B4-BE49-F238E27FC236}">
                <a16:creationId xmlns:a16="http://schemas.microsoft.com/office/drawing/2014/main" id="{004EF941-704D-4971-B16F-A3436719D81B}"/>
              </a:ext>
            </a:extLst>
          </p:cNvPr>
          <p:cNvSpPr txBox="1">
            <a:spLocks noChangeArrowheads="1"/>
          </p:cNvSpPr>
          <p:nvPr/>
        </p:nvSpPr>
        <p:spPr>
          <a:xfrm>
            <a:off x="1763713" y="2420938"/>
            <a:ext cx="5708650" cy="4752975"/>
          </a:xfrm>
          <a:prstGeom prst="rect">
            <a:avLst/>
          </a:prstGeom>
          <a:noFill/>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lvl1pPr marL="228600" indent="-228600">
              <a:lnSpc>
                <a:spcPct val="120000"/>
              </a:lnSpc>
              <a:spcBef>
                <a:spcPts val="1000"/>
              </a:spcBef>
              <a:buClr>
                <a:srgbClr val="C8161E"/>
              </a:buClr>
              <a:buSzPct val="100000"/>
              <a:buFont typeface="Trebuchet MS"/>
              <a:buChar char="▪"/>
              <a:defRPr sz="2000">
                <a:latin typeface="等线"/>
                <a:ea typeface="等线"/>
                <a:cs typeface="等线"/>
                <a:sym typeface="等线"/>
              </a:defRPr>
            </a:lvl1pPr>
            <a:lvl2pPr marL="7112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2pPr>
            <a:lvl3pPr marL="1200150" indent="-285750">
              <a:lnSpc>
                <a:spcPct val="120000"/>
              </a:lnSpc>
              <a:spcBef>
                <a:spcPts val="1000"/>
              </a:spcBef>
              <a:buClr>
                <a:srgbClr val="C8161E"/>
              </a:buClr>
              <a:buSzPct val="100000"/>
              <a:buFont typeface="Trebuchet MS"/>
              <a:buChar char="▪"/>
              <a:defRPr sz="2000">
                <a:latin typeface="等线"/>
                <a:ea typeface="等线"/>
                <a:cs typeface="等线"/>
                <a:sym typeface="等线"/>
              </a:defRPr>
            </a:lvl3pPr>
            <a:lvl4pPr marL="1698170" indent="-326570">
              <a:lnSpc>
                <a:spcPct val="120000"/>
              </a:lnSpc>
              <a:spcBef>
                <a:spcPts val="1000"/>
              </a:spcBef>
              <a:buClr>
                <a:srgbClr val="C8161E"/>
              </a:buClr>
              <a:buSzPct val="100000"/>
              <a:buFont typeface="Trebuchet MS"/>
              <a:buChar char="▪"/>
              <a:defRPr sz="2000">
                <a:latin typeface="等线"/>
                <a:ea typeface="等线"/>
                <a:cs typeface="等线"/>
                <a:sym typeface="等线"/>
              </a:defRPr>
            </a:lvl4pPr>
            <a:lvl5pPr marL="2155370" indent="-326570">
              <a:lnSpc>
                <a:spcPct val="120000"/>
              </a:lnSpc>
              <a:spcBef>
                <a:spcPts val="1000"/>
              </a:spcBef>
              <a:buClr>
                <a:srgbClr val="C8161E"/>
              </a:buClr>
              <a:buSzPct val="100000"/>
              <a:buFont typeface="Trebuchet MS"/>
              <a:buChar char="▪"/>
              <a:defRPr sz="2000">
                <a:latin typeface="等线"/>
                <a:ea typeface="等线"/>
                <a:cs typeface="等线"/>
                <a:sym typeface="等线"/>
              </a:defRPr>
            </a:lvl5pPr>
            <a:lvl6pPr marL="25400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6pPr>
            <a:lvl7pPr marL="29972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7pPr>
            <a:lvl8pPr marL="34544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8pPr>
            <a:lvl9pPr marL="3911600" indent="-254000">
              <a:lnSpc>
                <a:spcPct val="120000"/>
              </a:lnSpc>
              <a:spcBef>
                <a:spcPts val="1000"/>
              </a:spcBef>
              <a:buClr>
                <a:srgbClr val="C8161E"/>
              </a:buClr>
              <a:buSzPct val="100000"/>
              <a:buFont typeface="Trebuchet MS"/>
              <a:buChar char="•"/>
              <a:defRPr sz="2000">
                <a:latin typeface="等线"/>
                <a:ea typeface="等线"/>
                <a:cs typeface="等线"/>
                <a:sym typeface="等线"/>
              </a:defRPr>
            </a:lvl9pPr>
          </a:lstStyle>
          <a:p>
            <a:pPr>
              <a:lnSpc>
                <a:spcPct val="90000"/>
              </a:lnSpc>
              <a:buFontTx/>
              <a:buAutoNum type="arabicPeriod"/>
            </a:pPr>
            <a:r>
              <a:rPr lang="zh-CN" altLang="en-US" sz="3200" b="1" dirty="0">
                <a:solidFill>
                  <a:srgbClr val="292929"/>
                </a:solidFill>
              </a:rPr>
              <a:t>点估计的基本概念</a:t>
            </a:r>
          </a:p>
          <a:p>
            <a:pPr>
              <a:lnSpc>
                <a:spcPct val="90000"/>
              </a:lnSpc>
              <a:buFontTx/>
              <a:buAutoNum type="arabicPeriod"/>
            </a:pPr>
            <a:r>
              <a:rPr lang="zh-CN" altLang="en-US" sz="3200" b="1" dirty="0">
                <a:solidFill>
                  <a:srgbClr val="292929"/>
                </a:solidFill>
              </a:rPr>
              <a:t>两种基本的点估计方法</a:t>
            </a:r>
            <a:endParaRPr lang="en-US" altLang="zh-CN" sz="3200" b="1" dirty="0">
              <a:solidFill>
                <a:srgbClr val="292929"/>
              </a:solidFill>
            </a:endParaRPr>
          </a:p>
          <a:p>
            <a:pPr>
              <a:lnSpc>
                <a:spcPct val="90000"/>
              </a:lnSpc>
              <a:buFontTx/>
              <a:buAutoNum type="arabicPeriod"/>
            </a:pPr>
            <a:r>
              <a:rPr lang="zh-CN" altLang="en-US" sz="3200" b="1" dirty="0">
                <a:solidFill>
                  <a:srgbClr val="292929"/>
                </a:solidFill>
              </a:rPr>
              <a:t>点估计的优良标准（无偏性及有效估计和</a:t>
            </a:r>
            <a:r>
              <a:rPr lang="en-US" altLang="zh-CN" sz="3200" b="1" dirty="0">
                <a:solidFill>
                  <a:srgbClr val="292929"/>
                </a:solidFill>
              </a:rPr>
              <a:t>C-R</a:t>
            </a:r>
            <a:r>
              <a:rPr lang="zh-CN" altLang="en-US" sz="3200" b="1" dirty="0">
                <a:solidFill>
                  <a:srgbClr val="292929"/>
                </a:solidFill>
              </a:rPr>
              <a:t>下界）</a:t>
            </a:r>
          </a:p>
          <a:p>
            <a:pPr>
              <a:lnSpc>
                <a:spcPct val="90000"/>
              </a:lnSpc>
              <a:buFontTx/>
              <a:buAutoNum type="arabicPeriod"/>
            </a:pPr>
            <a:r>
              <a:rPr lang="zh-CN" altLang="en-US" sz="3200" b="1" dirty="0">
                <a:solidFill>
                  <a:srgbClr val="292929"/>
                </a:solidFill>
              </a:rPr>
              <a:t>置信区间估计</a:t>
            </a:r>
            <a:endParaRPr lang="en-US" altLang="zh-CN" sz="3200" b="1" dirty="0">
              <a:solidFill>
                <a:srgbClr val="292929"/>
              </a:solidFill>
            </a:endParaRPr>
          </a:p>
          <a:p>
            <a:pPr>
              <a:lnSpc>
                <a:spcPct val="90000"/>
              </a:lnSpc>
              <a:buFontTx/>
              <a:buAutoNum type="arabicPeriod"/>
            </a:pPr>
            <a:r>
              <a:rPr lang="zh-CN" altLang="en-US" sz="3200" b="1" dirty="0">
                <a:solidFill>
                  <a:srgbClr val="292929"/>
                </a:solidFill>
              </a:rPr>
              <a:t>最佳点估计（充分统计量）</a:t>
            </a:r>
          </a:p>
          <a:p>
            <a:pPr>
              <a:lnSpc>
                <a:spcPct val="90000"/>
              </a:lnSpc>
              <a:buFontTx/>
              <a:buAutoNum type="arabicPeriod"/>
            </a:pPr>
            <a:r>
              <a:rPr lang="zh-CN" altLang="en-US" sz="3200" b="1" dirty="0">
                <a:solidFill>
                  <a:srgbClr val="292929"/>
                </a:solidFill>
              </a:rPr>
              <a:t>贝叶斯估计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灯片编号占位符 1">
            <a:extLst>
              <a:ext uri="{FF2B5EF4-FFF2-40B4-BE49-F238E27FC236}">
                <a16:creationId xmlns:a16="http://schemas.microsoft.com/office/drawing/2014/main" id="{9A18179B-8E8D-4106-9E7A-B87388BD1AAB}"/>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9F408113-8F6B-4724-9FD8-07B955732987}" type="slidenum">
              <a:rPr lang="en-US" altLang="zh-CN" sz="1400">
                <a:solidFill>
                  <a:schemeClr val="bg1"/>
                </a:solidFill>
                <a:ea typeface="宋体" panose="02010600030101010101" pitchFamily="2" charset="-122"/>
              </a:rPr>
              <a:pPr eaLnBrk="1" hangingPunct="1"/>
              <a:t>20</a:t>
            </a:fld>
            <a:endParaRPr lang="en-US" altLang="zh-CN" sz="1400">
              <a:solidFill>
                <a:schemeClr val="bg1"/>
              </a:solidFill>
              <a:ea typeface="宋体" panose="02010600030101010101" pitchFamily="2" charset="-122"/>
            </a:endParaRPr>
          </a:p>
        </p:txBody>
      </p:sp>
      <p:graphicFrame>
        <p:nvGraphicFramePr>
          <p:cNvPr id="26629" name="Object 5">
            <a:extLst>
              <a:ext uri="{FF2B5EF4-FFF2-40B4-BE49-F238E27FC236}">
                <a16:creationId xmlns:a16="http://schemas.microsoft.com/office/drawing/2014/main" id="{859E4388-E0A1-4A61-B187-BA24309CF40B}"/>
              </a:ext>
            </a:extLst>
          </p:cNvPr>
          <p:cNvGraphicFramePr>
            <a:graphicFrameLocks noChangeAspect="1"/>
          </p:cNvGraphicFramePr>
          <p:nvPr/>
        </p:nvGraphicFramePr>
        <p:xfrm>
          <a:off x="2033588" y="990600"/>
          <a:ext cx="557212" cy="666750"/>
        </p:xfrm>
        <a:graphic>
          <a:graphicData uri="http://schemas.openxmlformats.org/presentationml/2006/ole">
            <mc:AlternateContent xmlns:mc="http://schemas.openxmlformats.org/markup-compatibility/2006">
              <mc:Choice xmlns:v="urn:schemas-microsoft-com:vml" Requires="v">
                <p:oleObj spid="_x0000_s291088" name="Equation" r:id="rId3" imgW="228600" imgH="241200" progId="Equation.3">
                  <p:embed/>
                </p:oleObj>
              </mc:Choice>
              <mc:Fallback>
                <p:oleObj name="Equation" r:id="rId3" imgW="228600" imgH="241200" progId="Equation.3">
                  <p:embed/>
                  <p:pic>
                    <p:nvPicPr>
                      <p:cNvPr id="26629" name="Object 5">
                        <a:extLst>
                          <a:ext uri="{FF2B5EF4-FFF2-40B4-BE49-F238E27FC236}">
                            <a16:creationId xmlns:a16="http://schemas.microsoft.com/office/drawing/2014/main" id="{859E4388-E0A1-4A61-B187-BA24309CF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588" y="990600"/>
                        <a:ext cx="55721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6">
            <a:extLst>
              <a:ext uri="{FF2B5EF4-FFF2-40B4-BE49-F238E27FC236}">
                <a16:creationId xmlns:a16="http://schemas.microsoft.com/office/drawing/2014/main" id="{FDA19B1F-D944-4F3C-A900-28C5A420D0C3}"/>
              </a:ext>
            </a:extLst>
          </p:cNvPr>
          <p:cNvSpPr txBox="1">
            <a:spLocks noChangeArrowheads="1"/>
          </p:cNvSpPr>
          <p:nvPr/>
        </p:nvSpPr>
        <p:spPr bwMode="auto">
          <a:xfrm>
            <a:off x="2971800" y="990600"/>
            <a:ext cx="4879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都是</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的无偏估计量</a:t>
            </a:r>
            <a:r>
              <a:rPr lang="en-US" altLang="zh-CN" sz="3600"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若</a:t>
            </a:r>
          </a:p>
        </p:txBody>
      </p:sp>
      <p:graphicFrame>
        <p:nvGraphicFramePr>
          <p:cNvPr id="26631" name="Object 7">
            <a:extLst>
              <a:ext uri="{FF2B5EF4-FFF2-40B4-BE49-F238E27FC236}">
                <a16:creationId xmlns:a16="http://schemas.microsoft.com/office/drawing/2014/main" id="{BCAA8764-91DC-415A-ADA5-59510E9CADC0}"/>
              </a:ext>
            </a:extLst>
          </p:cNvPr>
          <p:cNvGraphicFramePr>
            <a:graphicFrameLocks noChangeAspect="1"/>
          </p:cNvGraphicFramePr>
          <p:nvPr/>
        </p:nvGraphicFramePr>
        <p:xfrm>
          <a:off x="2514600" y="1682750"/>
          <a:ext cx="2438400" cy="546100"/>
        </p:xfrm>
        <a:graphic>
          <a:graphicData uri="http://schemas.openxmlformats.org/presentationml/2006/ole">
            <mc:AlternateContent xmlns:mc="http://schemas.openxmlformats.org/markup-compatibility/2006">
              <mc:Choice xmlns:v="urn:schemas-microsoft-com:vml" Requires="v">
                <p:oleObj spid="_x0000_s291089" name="Equation" r:id="rId5" imgW="2323800" imgH="520560" progId="Equation.3">
                  <p:embed/>
                </p:oleObj>
              </mc:Choice>
              <mc:Fallback>
                <p:oleObj name="Equation" r:id="rId5" imgW="2323800" imgH="520560" progId="Equation.3">
                  <p:embed/>
                  <p:pic>
                    <p:nvPicPr>
                      <p:cNvPr id="26631" name="Object 7">
                        <a:extLst>
                          <a:ext uri="{FF2B5EF4-FFF2-40B4-BE49-F238E27FC236}">
                            <a16:creationId xmlns:a16="http://schemas.microsoft.com/office/drawing/2014/main" id="{BCAA8764-91DC-415A-ADA5-59510E9CAD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682750"/>
                        <a:ext cx="2438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2">
            <a:extLst>
              <a:ext uri="{FF2B5EF4-FFF2-40B4-BE49-F238E27FC236}">
                <a16:creationId xmlns:a16="http://schemas.microsoft.com/office/drawing/2014/main" id="{31243D2E-D6EF-42D4-B032-D6F05A67B031}"/>
              </a:ext>
            </a:extLst>
          </p:cNvPr>
          <p:cNvGrpSpPr>
            <a:grpSpLocks/>
          </p:cNvGrpSpPr>
          <p:nvPr/>
        </p:nvGrpSpPr>
        <p:grpSpPr bwMode="auto">
          <a:xfrm>
            <a:off x="339725" y="2139950"/>
            <a:ext cx="3613150" cy="679450"/>
            <a:chOff x="406" y="2932"/>
            <a:chExt cx="2276" cy="428"/>
          </a:xfrm>
        </p:grpSpPr>
        <p:sp>
          <p:nvSpPr>
            <p:cNvPr id="14366" name="Text Box 8">
              <a:extLst>
                <a:ext uri="{FF2B5EF4-FFF2-40B4-BE49-F238E27FC236}">
                  <a16:creationId xmlns:a16="http://schemas.microsoft.com/office/drawing/2014/main" id="{523EA496-EB8E-4968-AE97-2AC820D2B0F4}"/>
                </a:ext>
              </a:extLst>
            </p:cNvPr>
            <p:cNvSpPr txBox="1">
              <a:spLocks noChangeArrowheads="1"/>
            </p:cNvSpPr>
            <p:nvPr/>
          </p:nvSpPr>
          <p:spPr bwMode="auto">
            <a:xfrm>
              <a:off x="406" y="2932"/>
              <a:ext cx="2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则称     比    有效</a:t>
              </a:r>
              <a:r>
                <a:rPr lang="en-US" altLang="zh-CN" sz="3600" dirty="0">
                  <a:solidFill>
                    <a:srgbClr val="C00000"/>
                  </a:solidFill>
                </a:rPr>
                <a:t>.</a:t>
              </a:r>
            </a:p>
          </p:txBody>
        </p:sp>
        <p:graphicFrame>
          <p:nvGraphicFramePr>
            <p:cNvPr id="14346" name="Object 9">
              <a:extLst>
                <a:ext uri="{FF2B5EF4-FFF2-40B4-BE49-F238E27FC236}">
                  <a16:creationId xmlns:a16="http://schemas.microsoft.com/office/drawing/2014/main" id="{2DD6018E-5525-4E44-9915-16894C0708A1}"/>
                </a:ext>
              </a:extLst>
            </p:cNvPr>
            <p:cNvGraphicFramePr>
              <a:graphicFrameLocks noChangeAspect="1"/>
            </p:cNvGraphicFramePr>
            <p:nvPr/>
          </p:nvGraphicFramePr>
          <p:xfrm>
            <a:off x="1116" y="2976"/>
            <a:ext cx="276" cy="384"/>
          </p:xfrm>
          <a:graphic>
            <a:graphicData uri="http://schemas.openxmlformats.org/presentationml/2006/ole">
              <mc:AlternateContent xmlns:mc="http://schemas.openxmlformats.org/markup-compatibility/2006">
                <mc:Choice xmlns:v="urn:schemas-microsoft-com:vml" Requires="v">
                  <p:oleObj spid="_x0000_s291090" name="公式" r:id="rId7" imgW="152280" imgH="241200" progId="Equation.3">
                    <p:embed/>
                  </p:oleObj>
                </mc:Choice>
                <mc:Fallback>
                  <p:oleObj name="公式" r:id="rId7" imgW="152280" imgH="241200" progId="Equation.3">
                    <p:embed/>
                    <p:pic>
                      <p:nvPicPr>
                        <p:cNvPr id="14346" name="Object 9">
                          <a:extLst>
                            <a:ext uri="{FF2B5EF4-FFF2-40B4-BE49-F238E27FC236}">
                              <a16:creationId xmlns:a16="http://schemas.microsoft.com/office/drawing/2014/main" id="{2DD6018E-5525-4E44-9915-16894C0708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 y="2976"/>
                          <a:ext cx="27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0">
              <a:extLst>
                <a:ext uri="{FF2B5EF4-FFF2-40B4-BE49-F238E27FC236}">
                  <a16:creationId xmlns:a16="http://schemas.microsoft.com/office/drawing/2014/main" id="{BBDF2DD0-5909-431A-8291-564F16B62B58}"/>
                </a:ext>
              </a:extLst>
            </p:cNvPr>
            <p:cNvGraphicFramePr>
              <a:graphicFrameLocks noChangeAspect="1"/>
            </p:cNvGraphicFramePr>
            <p:nvPr/>
          </p:nvGraphicFramePr>
          <p:xfrm>
            <a:off x="1728" y="3024"/>
            <a:ext cx="259" cy="336"/>
          </p:xfrm>
          <a:graphic>
            <a:graphicData uri="http://schemas.openxmlformats.org/presentationml/2006/ole">
              <mc:AlternateContent xmlns:mc="http://schemas.openxmlformats.org/markup-compatibility/2006">
                <mc:Choice xmlns:v="urn:schemas-microsoft-com:vml" Requires="v">
                  <p:oleObj spid="_x0000_s291091" name="Equation" r:id="rId9" imgW="355320" imgH="520560" progId="Equation.3">
                    <p:embed/>
                  </p:oleObj>
                </mc:Choice>
                <mc:Fallback>
                  <p:oleObj name="Equation" r:id="rId9" imgW="355320" imgH="520560" progId="Equation.3">
                    <p:embed/>
                    <p:pic>
                      <p:nvPicPr>
                        <p:cNvPr id="14347" name="Object 10">
                          <a:extLst>
                            <a:ext uri="{FF2B5EF4-FFF2-40B4-BE49-F238E27FC236}">
                              <a16:creationId xmlns:a16="http://schemas.microsoft.com/office/drawing/2014/main" id="{BBDF2DD0-5909-431A-8291-564F16B62B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3024"/>
                          <a:ext cx="25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628" name="Text Box 4">
            <a:extLst>
              <a:ext uri="{FF2B5EF4-FFF2-40B4-BE49-F238E27FC236}">
                <a16:creationId xmlns:a16="http://schemas.microsoft.com/office/drawing/2014/main" id="{25ECD7AF-D557-4A26-B4CE-2B699457A981}"/>
              </a:ext>
            </a:extLst>
          </p:cNvPr>
          <p:cNvSpPr txBox="1">
            <a:spLocks noChangeArrowheads="1"/>
          </p:cNvSpPr>
          <p:nvPr/>
        </p:nvSpPr>
        <p:spPr bwMode="auto">
          <a:xfrm>
            <a:off x="381000" y="984250"/>
            <a:ext cx="110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a:solidFill>
                  <a:srgbClr val="A50021"/>
                </a:solidFill>
                <a:ea typeface="黑体" panose="02010609060101010101" pitchFamily="49" charset="-122"/>
              </a:rPr>
              <a:t>定义</a:t>
            </a:r>
          </a:p>
        </p:txBody>
      </p:sp>
      <p:sp>
        <p:nvSpPr>
          <p:cNvPr id="26637" name="Rectangle 13">
            <a:extLst>
              <a:ext uri="{FF2B5EF4-FFF2-40B4-BE49-F238E27FC236}">
                <a16:creationId xmlns:a16="http://schemas.microsoft.com/office/drawing/2014/main" id="{EEE5E968-C267-4265-A019-EF40F31EC191}"/>
              </a:ext>
            </a:extLst>
          </p:cNvPr>
          <p:cNvSpPr>
            <a:spLocks noChangeArrowheads="1"/>
          </p:cNvSpPr>
          <p:nvPr/>
        </p:nvSpPr>
        <p:spPr bwMode="auto">
          <a:xfrm>
            <a:off x="1371600" y="1035050"/>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dirty="0">
                <a:solidFill>
                  <a:srgbClr val="C00000"/>
                </a:solidFill>
              </a:rPr>
              <a:t> </a:t>
            </a:r>
            <a:r>
              <a:rPr lang="zh-CN" altLang="en-US" sz="3600" dirty="0">
                <a:solidFill>
                  <a:srgbClr val="C00000"/>
                </a:solidFill>
              </a:rPr>
              <a:t>设</a:t>
            </a:r>
          </a:p>
        </p:txBody>
      </p:sp>
      <p:grpSp>
        <p:nvGrpSpPr>
          <p:cNvPr id="3" name="Group 27">
            <a:extLst>
              <a:ext uri="{FF2B5EF4-FFF2-40B4-BE49-F238E27FC236}">
                <a16:creationId xmlns:a16="http://schemas.microsoft.com/office/drawing/2014/main" id="{6F657054-BDB2-4174-B1FE-ECB7B32A4CC0}"/>
              </a:ext>
            </a:extLst>
          </p:cNvPr>
          <p:cNvGrpSpPr>
            <a:grpSpLocks/>
          </p:cNvGrpSpPr>
          <p:nvPr/>
        </p:nvGrpSpPr>
        <p:grpSpPr bwMode="auto">
          <a:xfrm>
            <a:off x="381000" y="273050"/>
            <a:ext cx="3929064" cy="646113"/>
            <a:chOff x="432" y="192"/>
            <a:chExt cx="2475" cy="407"/>
          </a:xfrm>
        </p:grpSpPr>
        <p:sp>
          <p:nvSpPr>
            <p:cNvPr id="14364" name="Text Box 2">
              <a:extLst>
                <a:ext uri="{FF2B5EF4-FFF2-40B4-BE49-F238E27FC236}">
                  <a16:creationId xmlns:a16="http://schemas.microsoft.com/office/drawing/2014/main" id="{194B0512-545D-4878-A8A2-9E18399721A0}"/>
                </a:ext>
              </a:extLst>
            </p:cNvPr>
            <p:cNvSpPr txBox="1">
              <a:spLocks noChangeArrowheads="1"/>
            </p:cNvSpPr>
            <p:nvPr/>
          </p:nvSpPr>
          <p:spPr bwMode="auto">
            <a:xfrm>
              <a:off x="748" y="192"/>
              <a:ext cx="215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A50021"/>
                  </a:solidFill>
                  <a:ea typeface="黑体" panose="02010609060101010101" pitchFamily="49" charset="-122"/>
                </a:rPr>
                <a:t>有效性的思考？</a:t>
              </a:r>
            </a:p>
          </p:txBody>
        </p:sp>
        <p:sp>
          <p:nvSpPr>
            <p:cNvPr id="14365" name="Oval 14">
              <a:extLst>
                <a:ext uri="{FF2B5EF4-FFF2-40B4-BE49-F238E27FC236}">
                  <a16:creationId xmlns:a16="http://schemas.microsoft.com/office/drawing/2014/main" id="{FAA32E78-8468-4551-8863-62BC5B79715D}"/>
                </a:ext>
              </a:extLst>
            </p:cNvPr>
            <p:cNvSpPr>
              <a:spLocks noChangeArrowheads="1"/>
            </p:cNvSpPr>
            <p:nvPr/>
          </p:nvSpPr>
          <p:spPr bwMode="auto">
            <a:xfrm>
              <a:off x="432" y="350"/>
              <a:ext cx="240" cy="144"/>
            </a:xfrm>
            <a:prstGeom prst="ellipse">
              <a:avLst/>
            </a:prstGeom>
            <a:solidFill>
              <a:srgbClr val="FF66CC"/>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aphicFrame>
        <p:nvGraphicFramePr>
          <p:cNvPr id="26642" name="Object 18">
            <a:extLst>
              <a:ext uri="{FF2B5EF4-FFF2-40B4-BE49-F238E27FC236}">
                <a16:creationId xmlns:a16="http://schemas.microsoft.com/office/drawing/2014/main" id="{8C9E2BE9-5CC3-46C7-9945-79646FC954C9}"/>
              </a:ext>
            </a:extLst>
          </p:cNvPr>
          <p:cNvGraphicFramePr>
            <a:graphicFrameLocks noChangeAspect="1"/>
          </p:cNvGraphicFramePr>
          <p:nvPr/>
        </p:nvGraphicFramePr>
        <p:xfrm>
          <a:off x="2590800" y="990600"/>
          <a:ext cx="471488" cy="636588"/>
        </p:xfrm>
        <a:graphic>
          <a:graphicData uri="http://schemas.openxmlformats.org/presentationml/2006/ole">
            <mc:AlternateContent xmlns:mc="http://schemas.openxmlformats.org/markup-compatibility/2006">
              <mc:Choice xmlns:v="urn:schemas-microsoft-com:vml" Requires="v">
                <p:oleObj spid="_x0000_s291092" name="Equation" r:id="rId11" imgW="177480" imgH="241200" progId="Equation.3">
                  <p:embed/>
                </p:oleObj>
              </mc:Choice>
              <mc:Fallback>
                <p:oleObj name="Equation" r:id="rId11" imgW="177480" imgH="241200" progId="Equation.3">
                  <p:embed/>
                  <p:pic>
                    <p:nvPicPr>
                      <p:cNvPr id="26642" name="Object 18">
                        <a:extLst>
                          <a:ext uri="{FF2B5EF4-FFF2-40B4-BE49-F238E27FC236}">
                            <a16:creationId xmlns:a16="http://schemas.microsoft.com/office/drawing/2014/main" id="{8C9E2BE9-5CC3-46C7-9945-79646FC954C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990600"/>
                        <a:ext cx="471488"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4" name="Rectangle 19">
            <a:extLst>
              <a:ext uri="{FF2B5EF4-FFF2-40B4-BE49-F238E27FC236}">
                <a16:creationId xmlns:a16="http://schemas.microsoft.com/office/drawing/2014/main" id="{3BADE888-AE86-4C42-B3C1-51C421AD3F18}"/>
              </a:ext>
            </a:extLst>
          </p:cNvPr>
          <p:cNvSpPr>
            <a:spLocks noGrp="1" noChangeArrowheads="1"/>
          </p:cNvSpPr>
          <p:nvPr>
            <p:ph type="title" idx="4294967295"/>
          </p:nvPr>
        </p:nvSpPr>
        <p:spPr bwMode="auto">
          <a:xfrm>
            <a:off x="685800" y="-30480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latin typeface="宋体" panose="02010600030101010101" pitchFamily="2" charset="-122"/>
              </a:rPr>
              <a:t>有效</a:t>
            </a:r>
          </a:p>
        </p:txBody>
      </p:sp>
      <p:sp>
        <p:nvSpPr>
          <p:cNvPr id="26647" name="Text Box 23">
            <a:extLst>
              <a:ext uri="{FF2B5EF4-FFF2-40B4-BE49-F238E27FC236}">
                <a16:creationId xmlns:a16="http://schemas.microsoft.com/office/drawing/2014/main" id="{D990021C-916E-4DEE-8068-70B42D1CBB60}"/>
              </a:ext>
            </a:extLst>
          </p:cNvPr>
          <p:cNvSpPr txBox="1">
            <a:spLocks noChangeArrowheads="1"/>
          </p:cNvSpPr>
          <p:nvPr/>
        </p:nvSpPr>
        <p:spPr bwMode="auto">
          <a:xfrm>
            <a:off x="1219200" y="2819400"/>
            <a:ext cx="7394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若</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的所有二阶矩存在的无偏估计量</a:t>
            </a:r>
          </a:p>
        </p:txBody>
      </p:sp>
      <p:sp>
        <p:nvSpPr>
          <p:cNvPr id="26648" name="Text Box 24">
            <a:extLst>
              <a:ext uri="{FF2B5EF4-FFF2-40B4-BE49-F238E27FC236}">
                <a16:creationId xmlns:a16="http://schemas.microsoft.com/office/drawing/2014/main" id="{B3F588A2-30DB-4C7F-B397-98BC8724958B}"/>
              </a:ext>
            </a:extLst>
          </p:cNvPr>
          <p:cNvSpPr txBox="1">
            <a:spLocks noChangeArrowheads="1"/>
          </p:cNvSpPr>
          <p:nvPr/>
        </p:nvSpPr>
        <p:spPr bwMode="auto">
          <a:xfrm>
            <a:off x="304800" y="3400425"/>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中存在估计量</a:t>
            </a:r>
          </a:p>
        </p:txBody>
      </p:sp>
      <p:graphicFrame>
        <p:nvGraphicFramePr>
          <p:cNvPr id="26649" name="Object 25">
            <a:extLst>
              <a:ext uri="{FF2B5EF4-FFF2-40B4-BE49-F238E27FC236}">
                <a16:creationId xmlns:a16="http://schemas.microsoft.com/office/drawing/2014/main" id="{3E9B2F59-4938-4CAF-9C4C-F422101FD217}"/>
              </a:ext>
            </a:extLst>
          </p:cNvPr>
          <p:cNvGraphicFramePr>
            <a:graphicFrameLocks noChangeAspect="1"/>
          </p:cNvGraphicFramePr>
          <p:nvPr/>
        </p:nvGraphicFramePr>
        <p:xfrm>
          <a:off x="3124200" y="3430588"/>
          <a:ext cx="587375" cy="701675"/>
        </p:xfrm>
        <a:graphic>
          <a:graphicData uri="http://schemas.openxmlformats.org/presentationml/2006/ole">
            <mc:AlternateContent xmlns:mc="http://schemas.openxmlformats.org/markup-compatibility/2006">
              <mc:Choice xmlns:v="urn:schemas-microsoft-com:vml" Requires="v">
                <p:oleObj spid="_x0000_s291093" name="Equation" r:id="rId13" imgW="241200" imgH="253800" progId="Equation.3">
                  <p:embed/>
                </p:oleObj>
              </mc:Choice>
              <mc:Fallback>
                <p:oleObj name="Equation" r:id="rId13" imgW="241200" imgH="253800" progId="Equation.3">
                  <p:embed/>
                  <p:pic>
                    <p:nvPicPr>
                      <p:cNvPr id="26649" name="Object 25">
                        <a:extLst>
                          <a:ext uri="{FF2B5EF4-FFF2-40B4-BE49-F238E27FC236}">
                            <a16:creationId xmlns:a16="http://schemas.microsoft.com/office/drawing/2014/main" id="{3E9B2F59-4938-4CAF-9C4C-F422101FD21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3430588"/>
                        <a:ext cx="5873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0" name="Text Box 26">
            <a:extLst>
              <a:ext uri="{FF2B5EF4-FFF2-40B4-BE49-F238E27FC236}">
                <a16:creationId xmlns:a16="http://schemas.microsoft.com/office/drawing/2014/main" id="{9B1AD38A-937A-48BB-BEB8-101F9EDE33A5}"/>
              </a:ext>
            </a:extLst>
          </p:cNvPr>
          <p:cNvSpPr txBox="1">
            <a:spLocks noChangeArrowheads="1"/>
          </p:cNvSpPr>
          <p:nvPr/>
        </p:nvSpPr>
        <p:spPr bwMode="auto">
          <a:xfrm>
            <a:off x="3657600" y="3397250"/>
            <a:ext cx="429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使对任意无偏估计量</a:t>
            </a:r>
          </a:p>
        </p:txBody>
      </p:sp>
      <p:graphicFrame>
        <p:nvGraphicFramePr>
          <p:cNvPr id="26652" name="Object 28">
            <a:extLst>
              <a:ext uri="{FF2B5EF4-FFF2-40B4-BE49-F238E27FC236}">
                <a16:creationId xmlns:a16="http://schemas.microsoft.com/office/drawing/2014/main" id="{5EEEE0BE-12C4-420E-9BA2-D9B427BA4670}"/>
              </a:ext>
            </a:extLst>
          </p:cNvPr>
          <p:cNvGraphicFramePr>
            <a:graphicFrameLocks noChangeAspect="1"/>
          </p:cNvGraphicFramePr>
          <p:nvPr/>
        </p:nvGraphicFramePr>
        <p:xfrm>
          <a:off x="7843838" y="3429000"/>
          <a:ext cx="309562" cy="596900"/>
        </p:xfrm>
        <a:graphic>
          <a:graphicData uri="http://schemas.openxmlformats.org/presentationml/2006/ole">
            <mc:AlternateContent xmlns:mc="http://schemas.openxmlformats.org/markup-compatibility/2006">
              <mc:Choice xmlns:v="urn:schemas-microsoft-com:vml" Requires="v">
                <p:oleObj spid="_x0000_s291094" name="Equation" r:id="rId15" imgW="126720" imgH="215640" progId="Equation.3">
                  <p:embed/>
                </p:oleObj>
              </mc:Choice>
              <mc:Fallback>
                <p:oleObj name="Equation" r:id="rId15" imgW="126720" imgH="215640" progId="Equation.3">
                  <p:embed/>
                  <p:pic>
                    <p:nvPicPr>
                      <p:cNvPr id="26652" name="Object 28">
                        <a:extLst>
                          <a:ext uri="{FF2B5EF4-FFF2-40B4-BE49-F238E27FC236}">
                            <a16:creationId xmlns:a16="http://schemas.microsoft.com/office/drawing/2014/main" id="{5EEEE0BE-12C4-420E-9BA2-D9B427BA467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3838" y="3429000"/>
                        <a:ext cx="30956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3" name="Text Box 29">
            <a:extLst>
              <a:ext uri="{FF2B5EF4-FFF2-40B4-BE49-F238E27FC236}">
                <a16:creationId xmlns:a16="http://schemas.microsoft.com/office/drawing/2014/main" id="{EE0F8263-891A-4FCC-9D76-7FA13C6EF80F}"/>
              </a:ext>
            </a:extLst>
          </p:cNvPr>
          <p:cNvSpPr txBox="1">
            <a:spLocks noChangeArrowheads="1"/>
          </p:cNvSpPr>
          <p:nvPr/>
        </p:nvSpPr>
        <p:spPr bwMode="auto">
          <a:xfrm>
            <a:off x="8045450" y="33972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sym typeface="Symbol" panose="05050102010706020507" pitchFamily="18" charset="2"/>
              </a:rPr>
              <a:t>有</a:t>
            </a:r>
          </a:p>
        </p:txBody>
      </p:sp>
      <p:graphicFrame>
        <p:nvGraphicFramePr>
          <p:cNvPr id="26654" name="Object 30">
            <a:extLst>
              <a:ext uri="{FF2B5EF4-FFF2-40B4-BE49-F238E27FC236}">
                <a16:creationId xmlns:a16="http://schemas.microsoft.com/office/drawing/2014/main" id="{60D60E09-6465-49E4-BA13-78B96C40D6C3}"/>
              </a:ext>
            </a:extLst>
          </p:cNvPr>
          <p:cNvGraphicFramePr>
            <a:graphicFrameLocks noChangeAspect="1"/>
          </p:cNvGraphicFramePr>
          <p:nvPr/>
        </p:nvGraphicFramePr>
        <p:xfrm>
          <a:off x="3025775" y="4038600"/>
          <a:ext cx="1774825" cy="701675"/>
        </p:xfrm>
        <a:graphic>
          <a:graphicData uri="http://schemas.openxmlformats.org/presentationml/2006/ole">
            <mc:AlternateContent xmlns:mc="http://schemas.openxmlformats.org/markup-compatibility/2006">
              <mc:Choice xmlns:v="urn:schemas-microsoft-com:vml" Requires="v">
                <p:oleObj spid="_x0000_s291095" name="Equation" r:id="rId17" imgW="698400" imgH="253800" progId="Equation.3">
                  <p:embed/>
                </p:oleObj>
              </mc:Choice>
              <mc:Fallback>
                <p:oleObj name="Equation" r:id="rId17" imgW="698400" imgH="253800" progId="Equation.3">
                  <p:embed/>
                  <p:pic>
                    <p:nvPicPr>
                      <p:cNvPr id="26654" name="Object 30">
                        <a:extLst>
                          <a:ext uri="{FF2B5EF4-FFF2-40B4-BE49-F238E27FC236}">
                            <a16:creationId xmlns:a16="http://schemas.microsoft.com/office/drawing/2014/main" id="{60D60E09-6465-49E4-BA13-78B96C40D6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5775" y="4038600"/>
                        <a:ext cx="17748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5" name="Text Box 31">
            <a:extLst>
              <a:ext uri="{FF2B5EF4-FFF2-40B4-BE49-F238E27FC236}">
                <a16:creationId xmlns:a16="http://schemas.microsoft.com/office/drawing/2014/main" id="{57B6F1F4-CE2B-43B6-91DB-887E0CBBA973}"/>
              </a:ext>
            </a:extLst>
          </p:cNvPr>
          <p:cNvSpPr txBox="1">
            <a:spLocks noChangeArrowheads="1"/>
          </p:cNvSpPr>
          <p:nvPr/>
        </p:nvSpPr>
        <p:spPr bwMode="auto">
          <a:xfrm>
            <a:off x="304800" y="44958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sym typeface="Symbol" panose="05050102010706020507" pitchFamily="18" charset="2"/>
              </a:rPr>
              <a:t>则称</a:t>
            </a:r>
          </a:p>
        </p:txBody>
      </p:sp>
      <p:sp>
        <p:nvSpPr>
          <p:cNvPr id="26656" name="Text Box 32">
            <a:extLst>
              <a:ext uri="{FF2B5EF4-FFF2-40B4-BE49-F238E27FC236}">
                <a16:creationId xmlns:a16="http://schemas.microsoft.com/office/drawing/2014/main" id="{8F52CE79-D05B-4AEB-8F2B-AC6B299AEFDE}"/>
              </a:ext>
            </a:extLst>
          </p:cNvPr>
          <p:cNvSpPr txBox="1">
            <a:spLocks noChangeArrowheads="1"/>
          </p:cNvSpPr>
          <p:nvPr/>
        </p:nvSpPr>
        <p:spPr bwMode="auto">
          <a:xfrm>
            <a:off x="1752600" y="4572000"/>
            <a:ext cx="71641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的一致最小方差无偏估计</a:t>
            </a:r>
            <a:r>
              <a:rPr lang="en-US" altLang="zh-CN" sz="3600" dirty="0">
                <a:solidFill>
                  <a:srgbClr val="C00000"/>
                </a:solidFill>
                <a:sym typeface="Symbol" panose="05050102010706020507" pitchFamily="18" charset="2"/>
              </a:rPr>
              <a:t>(</a:t>
            </a:r>
            <a:r>
              <a:rPr lang="zh-CN" altLang="en-US" sz="3600" dirty="0">
                <a:solidFill>
                  <a:srgbClr val="C00000"/>
                </a:solidFill>
                <a:sym typeface="Symbol" panose="05050102010706020507" pitchFamily="18" charset="2"/>
              </a:rPr>
              <a:t>量</a:t>
            </a:r>
            <a:r>
              <a:rPr lang="en-US" altLang="zh-CN" sz="3600" dirty="0">
                <a:solidFill>
                  <a:srgbClr val="C00000"/>
                </a:solidFill>
                <a:sym typeface="Symbol" panose="05050102010706020507" pitchFamily="18" charset="2"/>
              </a:rPr>
              <a:t>) </a:t>
            </a:r>
            <a:r>
              <a:rPr lang="en-US" altLang="zh-CN" sz="3600" dirty="0">
                <a:solidFill>
                  <a:srgbClr val="C00000"/>
                </a:solidFill>
              </a:rPr>
              <a:t>.</a:t>
            </a:r>
          </a:p>
        </p:txBody>
      </p:sp>
      <p:graphicFrame>
        <p:nvGraphicFramePr>
          <p:cNvPr id="26657" name="Object 33">
            <a:extLst>
              <a:ext uri="{FF2B5EF4-FFF2-40B4-BE49-F238E27FC236}">
                <a16:creationId xmlns:a16="http://schemas.microsoft.com/office/drawing/2014/main" id="{388CF3A5-1155-4205-9902-774AE6C8CDB6}"/>
              </a:ext>
            </a:extLst>
          </p:cNvPr>
          <p:cNvGraphicFramePr>
            <a:graphicFrameLocks noChangeAspect="1"/>
          </p:cNvGraphicFramePr>
          <p:nvPr/>
        </p:nvGraphicFramePr>
        <p:xfrm>
          <a:off x="1371600" y="4556125"/>
          <a:ext cx="433388" cy="701675"/>
        </p:xfrm>
        <a:graphic>
          <a:graphicData uri="http://schemas.openxmlformats.org/presentationml/2006/ole">
            <mc:AlternateContent xmlns:mc="http://schemas.openxmlformats.org/markup-compatibility/2006">
              <mc:Choice xmlns:v="urn:schemas-microsoft-com:vml" Requires="v">
                <p:oleObj spid="_x0000_s291096" name="Equation" r:id="rId19" imgW="177480" imgH="253800" progId="Equation.3">
                  <p:embed/>
                </p:oleObj>
              </mc:Choice>
              <mc:Fallback>
                <p:oleObj name="Equation" r:id="rId19" imgW="177480" imgH="253800" progId="Equation.3">
                  <p:embed/>
                  <p:pic>
                    <p:nvPicPr>
                      <p:cNvPr id="26657" name="Object 33">
                        <a:extLst>
                          <a:ext uri="{FF2B5EF4-FFF2-40B4-BE49-F238E27FC236}">
                            <a16:creationId xmlns:a16="http://schemas.microsoft.com/office/drawing/2014/main" id="{388CF3A5-1155-4205-9902-774AE6C8CDB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4556125"/>
                        <a:ext cx="4333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8" name="Text Box 34">
            <a:extLst>
              <a:ext uri="{FF2B5EF4-FFF2-40B4-BE49-F238E27FC236}">
                <a16:creationId xmlns:a16="http://schemas.microsoft.com/office/drawing/2014/main" id="{162AE91F-E8F1-4D1A-B07F-64908AA8B3CD}"/>
              </a:ext>
            </a:extLst>
          </p:cNvPr>
          <p:cNvSpPr txBox="1">
            <a:spLocks noChangeArrowheads="1"/>
          </p:cNvSpPr>
          <p:nvPr/>
        </p:nvSpPr>
        <p:spPr bwMode="auto">
          <a:xfrm>
            <a:off x="1676400" y="5410200"/>
            <a:ext cx="715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的求法要用到充分统计与完备统计</a:t>
            </a:r>
            <a:r>
              <a:rPr lang="en-US" altLang="zh-CN" sz="3600" dirty="0">
                <a:solidFill>
                  <a:srgbClr val="C00000"/>
                </a:solidFill>
              </a:rPr>
              <a:t>.</a:t>
            </a:r>
          </a:p>
        </p:txBody>
      </p:sp>
      <p:graphicFrame>
        <p:nvGraphicFramePr>
          <p:cNvPr id="26659" name="Object 35">
            <a:extLst>
              <a:ext uri="{FF2B5EF4-FFF2-40B4-BE49-F238E27FC236}">
                <a16:creationId xmlns:a16="http://schemas.microsoft.com/office/drawing/2014/main" id="{C53069EF-760C-4AC3-B92A-3A5187C0DECD}"/>
              </a:ext>
            </a:extLst>
          </p:cNvPr>
          <p:cNvGraphicFramePr>
            <a:graphicFrameLocks noChangeAspect="1"/>
          </p:cNvGraphicFramePr>
          <p:nvPr/>
        </p:nvGraphicFramePr>
        <p:xfrm>
          <a:off x="1371600" y="5394325"/>
          <a:ext cx="433388" cy="701675"/>
        </p:xfrm>
        <a:graphic>
          <a:graphicData uri="http://schemas.openxmlformats.org/presentationml/2006/ole">
            <mc:AlternateContent xmlns:mc="http://schemas.openxmlformats.org/markup-compatibility/2006">
              <mc:Choice xmlns:v="urn:schemas-microsoft-com:vml" Requires="v">
                <p:oleObj spid="_x0000_s291097" name="Equation" r:id="rId21" imgW="177480" imgH="253800" progId="Equation.3">
                  <p:embed/>
                </p:oleObj>
              </mc:Choice>
              <mc:Fallback>
                <p:oleObj name="Equation" r:id="rId21" imgW="177480" imgH="253800" progId="Equation.3">
                  <p:embed/>
                  <p:pic>
                    <p:nvPicPr>
                      <p:cNvPr id="26659" name="Object 35">
                        <a:extLst>
                          <a:ext uri="{FF2B5EF4-FFF2-40B4-BE49-F238E27FC236}">
                            <a16:creationId xmlns:a16="http://schemas.microsoft.com/office/drawing/2014/main" id="{C53069EF-760C-4AC3-B92A-3A5187C0DEC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71600" y="5394325"/>
                        <a:ext cx="4333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0" name="Rectangle 36">
            <a:extLst>
              <a:ext uri="{FF2B5EF4-FFF2-40B4-BE49-F238E27FC236}">
                <a16:creationId xmlns:a16="http://schemas.microsoft.com/office/drawing/2014/main" id="{1446C24D-4843-4505-82AD-66762ECB4B8F}"/>
              </a:ext>
            </a:extLst>
          </p:cNvPr>
          <p:cNvSpPr>
            <a:spLocks noChangeArrowheads="1"/>
          </p:cNvSpPr>
          <p:nvPr/>
        </p:nvSpPr>
        <p:spPr bwMode="auto">
          <a:xfrm>
            <a:off x="1371600" y="5410200"/>
            <a:ext cx="1752600" cy="685800"/>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26661" name="Text Box 37">
            <a:extLst>
              <a:ext uri="{FF2B5EF4-FFF2-40B4-BE49-F238E27FC236}">
                <a16:creationId xmlns:a16="http://schemas.microsoft.com/office/drawing/2014/main" id="{3A095926-CC71-49E1-89D3-61B20D665272}"/>
              </a:ext>
            </a:extLst>
          </p:cNvPr>
          <p:cNvSpPr txBox="1">
            <a:spLocks noChangeArrowheads="1"/>
          </p:cNvSpPr>
          <p:nvPr/>
        </p:nvSpPr>
        <p:spPr bwMode="auto">
          <a:xfrm>
            <a:off x="1676400" y="6111081"/>
            <a:ext cx="26564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b="1" dirty="0">
                <a:solidFill>
                  <a:srgbClr val="A50021"/>
                </a:solidFill>
                <a:ea typeface="宋体" panose="02010600030101010101" pitchFamily="2" charset="-122"/>
                <a:sym typeface="Symbol" panose="05050102010706020507" pitchFamily="18" charset="2"/>
              </a:rPr>
              <a:t>（见下一讲）</a:t>
            </a:r>
            <a:endParaRPr lang="zh-CN" altLang="en-US" b="1" dirty="0">
              <a:solidFill>
                <a:srgbClr val="A50021"/>
              </a:solidFill>
              <a:ea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26628"/>
                                        </p:tgtEl>
                                        <p:attrNameLst>
                                          <p:attrName>style.visibility</p:attrName>
                                        </p:attrNameLst>
                                      </p:cBhvr>
                                      <p:to>
                                        <p:strVal val="visible"/>
                                      </p:to>
                                    </p:set>
                                    <p:animEffect transition="in" filter="wipe(left)">
                                      <p:cBhvr>
                                        <p:cTn id="11" dur="500"/>
                                        <p:tgtEl>
                                          <p:spTgt spid="26628"/>
                                        </p:tgtEl>
                                      </p:cBhvr>
                                    </p:animEffect>
                                  </p:childTnLst>
                                </p:cTn>
                              </p:par>
                            </p:childTnLst>
                          </p:cTn>
                        </p:par>
                        <p:par>
                          <p:cTn id="12" fill="hold" nodeType="afterGroup">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26637"/>
                                        </p:tgtEl>
                                        <p:attrNameLst>
                                          <p:attrName>style.visibility</p:attrName>
                                        </p:attrNameLst>
                                      </p:cBhvr>
                                      <p:to>
                                        <p:strVal val="visible"/>
                                      </p:to>
                                    </p:set>
                                    <p:animEffect transition="in" filter="wipe(left)">
                                      <p:cBhvr>
                                        <p:cTn id="15" dur="500"/>
                                        <p:tgtEl>
                                          <p:spTgt spid="26637"/>
                                        </p:tgtEl>
                                      </p:cBhvr>
                                    </p:animEffect>
                                  </p:childTnLst>
                                </p:cTn>
                              </p:par>
                            </p:childTnLst>
                          </p:cTn>
                        </p:par>
                        <p:par>
                          <p:cTn id="16" fill="hold" nodeType="afterGroup">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26629"/>
                                        </p:tgtEl>
                                        <p:attrNameLst>
                                          <p:attrName>style.visibility</p:attrName>
                                        </p:attrNameLst>
                                      </p:cBhvr>
                                      <p:to>
                                        <p:strVal val="visible"/>
                                      </p:to>
                                    </p:set>
                                    <p:animEffect transition="in" filter="wipe(left)">
                                      <p:cBhvr>
                                        <p:cTn id="19" dur="500"/>
                                        <p:tgtEl>
                                          <p:spTgt spid="26629"/>
                                        </p:tgtEl>
                                      </p:cBhvr>
                                    </p:animEffect>
                                  </p:childTnLst>
                                </p:cTn>
                              </p:par>
                            </p:childTnLst>
                          </p:cTn>
                        </p:par>
                        <p:par>
                          <p:cTn id="20" fill="hold" nodeType="afterGroup">
                            <p:stCondLst>
                              <p:cond delay="5000"/>
                            </p:stCondLst>
                            <p:childTnLst>
                              <p:par>
                                <p:cTn id="21" presetID="22" presetClass="entr" presetSubtype="8" fill="hold" nodeType="afterEffect">
                                  <p:stCondLst>
                                    <p:cond delay="1000"/>
                                  </p:stCondLst>
                                  <p:childTnLst>
                                    <p:set>
                                      <p:cBhvr>
                                        <p:cTn id="22" dur="1" fill="hold">
                                          <p:stCondLst>
                                            <p:cond delay="0"/>
                                          </p:stCondLst>
                                        </p:cTn>
                                        <p:tgtEl>
                                          <p:spTgt spid="26642"/>
                                        </p:tgtEl>
                                        <p:attrNameLst>
                                          <p:attrName>style.visibility</p:attrName>
                                        </p:attrNameLst>
                                      </p:cBhvr>
                                      <p:to>
                                        <p:strVal val="visible"/>
                                      </p:to>
                                    </p:set>
                                    <p:animEffect transition="in" filter="wipe(left)">
                                      <p:cBhvr>
                                        <p:cTn id="23" dur="500"/>
                                        <p:tgtEl>
                                          <p:spTgt spid="26642"/>
                                        </p:tgtEl>
                                      </p:cBhvr>
                                    </p:animEffect>
                                  </p:childTnLst>
                                </p:cTn>
                              </p:par>
                            </p:childTnLst>
                          </p:cTn>
                        </p:par>
                        <p:par>
                          <p:cTn id="24" fill="hold" nodeType="afterGroup">
                            <p:stCondLst>
                              <p:cond delay="6500"/>
                            </p:stCondLst>
                            <p:childTnLst>
                              <p:par>
                                <p:cTn id="25" presetID="22" presetClass="entr" presetSubtype="8" fill="hold" grpId="0" nodeType="afterEffect">
                                  <p:stCondLst>
                                    <p:cond delay="1000"/>
                                  </p:stCondLst>
                                  <p:childTnLst>
                                    <p:set>
                                      <p:cBhvr>
                                        <p:cTn id="26" dur="1" fill="hold">
                                          <p:stCondLst>
                                            <p:cond delay="0"/>
                                          </p:stCondLst>
                                        </p:cTn>
                                        <p:tgtEl>
                                          <p:spTgt spid="26630"/>
                                        </p:tgtEl>
                                        <p:attrNameLst>
                                          <p:attrName>style.visibility</p:attrName>
                                        </p:attrNameLst>
                                      </p:cBhvr>
                                      <p:to>
                                        <p:strVal val="visible"/>
                                      </p:to>
                                    </p:set>
                                    <p:animEffect transition="in" filter="wipe(left)">
                                      <p:cBhvr>
                                        <p:cTn id="27" dur="500"/>
                                        <p:tgtEl>
                                          <p:spTgt spid="26630"/>
                                        </p:tgtEl>
                                      </p:cBhvr>
                                    </p:animEffect>
                                  </p:childTnLst>
                                </p:cTn>
                              </p:par>
                            </p:childTnLst>
                          </p:cTn>
                        </p:par>
                        <p:par>
                          <p:cTn id="28" fill="hold" nodeType="afterGroup">
                            <p:stCondLst>
                              <p:cond delay="8000"/>
                            </p:stCondLst>
                            <p:childTnLst>
                              <p:par>
                                <p:cTn id="29" presetID="22" presetClass="entr" presetSubtype="8" fill="hold" nodeType="afterEffect">
                                  <p:stCondLst>
                                    <p:cond delay="3000"/>
                                  </p:stCondLst>
                                  <p:childTnLst>
                                    <p:set>
                                      <p:cBhvr>
                                        <p:cTn id="30" dur="1" fill="hold">
                                          <p:stCondLst>
                                            <p:cond delay="0"/>
                                          </p:stCondLst>
                                        </p:cTn>
                                        <p:tgtEl>
                                          <p:spTgt spid="26631"/>
                                        </p:tgtEl>
                                        <p:attrNameLst>
                                          <p:attrName>style.visibility</p:attrName>
                                        </p:attrNameLst>
                                      </p:cBhvr>
                                      <p:to>
                                        <p:strVal val="visible"/>
                                      </p:to>
                                    </p:set>
                                    <p:animEffect transition="in" filter="wipe(left)">
                                      <p:cBhvr>
                                        <p:cTn id="31" dur="500"/>
                                        <p:tgtEl>
                                          <p:spTgt spid="26631"/>
                                        </p:tgtEl>
                                      </p:cBhvr>
                                    </p:animEffect>
                                  </p:childTnLst>
                                </p:cTn>
                              </p:par>
                            </p:childTnLst>
                          </p:cTn>
                        </p:par>
                        <p:par>
                          <p:cTn id="32" fill="hold" nodeType="afterGroup">
                            <p:stCondLst>
                              <p:cond delay="11500"/>
                            </p:stCondLst>
                            <p:childTnLst>
                              <p:par>
                                <p:cTn id="33" presetID="22" presetClass="entr" presetSubtype="8" fill="hold" nodeType="afterEffect">
                                  <p:stCondLst>
                                    <p:cond delay="300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nodeType="afterGroup">
                            <p:stCondLst>
                              <p:cond delay="15000"/>
                            </p:stCondLst>
                            <p:childTnLst>
                              <p:par>
                                <p:cTn id="37" presetID="22" presetClass="entr" presetSubtype="8" fill="hold" grpId="0" nodeType="afterEffect">
                                  <p:stCondLst>
                                    <p:cond delay="9000"/>
                                  </p:stCondLst>
                                  <p:childTnLst>
                                    <p:set>
                                      <p:cBhvr>
                                        <p:cTn id="38" dur="1" fill="hold">
                                          <p:stCondLst>
                                            <p:cond delay="0"/>
                                          </p:stCondLst>
                                        </p:cTn>
                                        <p:tgtEl>
                                          <p:spTgt spid="26647"/>
                                        </p:tgtEl>
                                        <p:attrNameLst>
                                          <p:attrName>style.visibility</p:attrName>
                                        </p:attrNameLst>
                                      </p:cBhvr>
                                      <p:to>
                                        <p:strVal val="visible"/>
                                      </p:to>
                                    </p:set>
                                    <p:animEffect transition="in" filter="wipe(left)">
                                      <p:cBhvr>
                                        <p:cTn id="39" dur="500"/>
                                        <p:tgtEl>
                                          <p:spTgt spid="26647"/>
                                        </p:tgtEl>
                                      </p:cBhvr>
                                    </p:animEffect>
                                  </p:childTnLst>
                                </p:cTn>
                              </p:par>
                            </p:childTnLst>
                          </p:cTn>
                        </p:par>
                        <p:par>
                          <p:cTn id="40" fill="hold" nodeType="afterGroup">
                            <p:stCondLst>
                              <p:cond delay="24500"/>
                            </p:stCondLst>
                            <p:childTnLst>
                              <p:par>
                                <p:cTn id="41" presetID="22" presetClass="entr" presetSubtype="8" fill="hold" grpId="0" nodeType="afterEffect">
                                  <p:stCondLst>
                                    <p:cond delay="3000"/>
                                  </p:stCondLst>
                                  <p:childTnLst>
                                    <p:set>
                                      <p:cBhvr>
                                        <p:cTn id="42" dur="1" fill="hold">
                                          <p:stCondLst>
                                            <p:cond delay="0"/>
                                          </p:stCondLst>
                                        </p:cTn>
                                        <p:tgtEl>
                                          <p:spTgt spid="26648"/>
                                        </p:tgtEl>
                                        <p:attrNameLst>
                                          <p:attrName>style.visibility</p:attrName>
                                        </p:attrNameLst>
                                      </p:cBhvr>
                                      <p:to>
                                        <p:strVal val="visible"/>
                                      </p:to>
                                    </p:set>
                                    <p:animEffect transition="in" filter="wipe(left)">
                                      <p:cBhvr>
                                        <p:cTn id="43" dur="500"/>
                                        <p:tgtEl>
                                          <p:spTgt spid="26648"/>
                                        </p:tgtEl>
                                      </p:cBhvr>
                                    </p:animEffect>
                                  </p:childTnLst>
                                </p:cTn>
                              </p:par>
                            </p:childTnLst>
                          </p:cTn>
                        </p:par>
                        <p:par>
                          <p:cTn id="44" fill="hold" nodeType="afterGroup">
                            <p:stCondLst>
                              <p:cond delay="28000"/>
                            </p:stCondLst>
                            <p:childTnLst>
                              <p:par>
                                <p:cTn id="45" presetID="22" presetClass="entr" presetSubtype="8" fill="hold" nodeType="afterEffect">
                                  <p:stCondLst>
                                    <p:cond delay="3000"/>
                                  </p:stCondLst>
                                  <p:childTnLst>
                                    <p:set>
                                      <p:cBhvr>
                                        <p:cTn id="46" dur="1" fill="hold">
                                          <p:stCondLst>
                                            <p:cond delay="0"/>
                                          </p:stCondLst>
                                        </p:cTn>
                                        <p:tgtEl>
                                          <p:spTgt spid="26649"/>
                                        </p:tgtEl>
                                        <p:attrNameLst>
                                          <p:attrName>style.visibility</p:attrName>
                                        </p:attrNameLst>
                                      </p:cBhvr>
                                      <p:to>
                                        <p:strVal val="visible"/>
                                      </p:to>
                                    </p:set>
                                    <p:animEffect transition="in" filter="wipe(left)">
                                      <p:cBhvr>
                                        <p:cTn id="47" dur="500"/>
                                        <p:tgtEl>
                                          <p:spTgt spid="26649"/>
                                        </p:tgtEl>
                                      </p:cBhvr>
                                    </p:animEffect>
                                  </p:childTnLst>
                                </p:cTn>
                              </p:par>
                            </p:childTnLst>
                          </p:cTn>
                        </p:par>
                        <p:par>
                          <p:cTn id="48" fill="hold" nodeType="afterGroup">
                            <p:stCondLst>
                              <p:cond delay="31500"/>
                            </p:stCondLst>
                            <p:childTnLst>
                              <p:par>
                                <p:cTn id="49" presetID="22" presetClass="entr" presetSubtype="8" fill="hold" grpId="0" nodeType="afterEffect">
                                  <p:stCondLst>
                                    <p:cond delay="3000"/>
                                  </p:stCondLst>
                                  <p:childTnLst>
                                    <p:set>
                                      <p:cBhvr>
                                        <p:cTn id="50" dur="1" fill="hold">
                                          <p:stCondLst>
                                            <p:cond delay="0"/>
                                          </p:stCondLst>
                                        </p:cTn>
                                        <p:tgtEl>
                                          <p:spTgt spid="26650"/>
                                        </p:tgtEl>
                                        <p:attrNameLst>
                                          <p:attrName>style.visibility</p:attrName>
                                        </p:attrNameLst>
                                      </p:cBhvr>
                                      <p:to>
                                        <p:strVal val="visible"/>
                                      </p:to>
                                    </p:set>
                                    <p:animEffect transition="in" filter="wipe(left)">
                                      <p:cBhvr>
                                        <p:cTn id="51" dur="500"/>
                                        <p:tgtEl>
                                          <p:spTgt spid="26650"/>
                                        </p:tgtEl>
                                      </p:cBhvr>
                                    </p:animEffect>
                                  </p:childTnLst>
                                </p:cTn>
                              </p:par>
                            </p:childTnLst>
                          </p:cTn>
                        </p:par>
                        <p:par>
                          <p:cTn id="52" fill="hold" nodeType="afterGroup">
                            <p:stCondLst>
                              <p:cond delay="35000"/>
                            </p:stCondLst>
                            <p:childTnLst>
                              <p:par>
                                <p:cTn id="53" presetID="22" presetClass="entr" presetSubtype="8" fill="hold" nodeType="afterEffect">
                                  <p:stCondLst>
                                    <p:cond delay="1000"/>
                                  </p:stCondLst>
                                  <p:childTnLst>
                                    <p:set>
                                      <p:cBhvr>
                                        <p:cTn id="54" dur="1" fill="hold">
                                          <p:stCondLst>
                                            <p:cond delay="0"/>
                                          </p:stCondLst>
                                        </p:cTn>
                                        <p:tgtEl>
                                          <p:spTgt spid="26652"/>
                                        </p:tgtEl>
                                        <p:attrNameLst>
                                          <p:attrName>style.visibility</p:attrName>
                                        </p:attrNameLst>
                                      </p:cBhvr>
                                      <p:to>
                                        <p:strVal val="visible"/>
                                      </p:to>
                                    </p:set>
                                    <p:animEffect transition="in" filter="wipe(left)">
                                      <p:cBhvr>
                                        <p:cTn id="55" dur="500"/>
                                        <p:tgtEl>
                                          <p:spTgt spid="26652"/>
                                        </p:tgtEl>
                                      </p:cBhvr>
                                    </p:animEffect>
                                  </p:childTnLst>
                                </p:cTn>
                              </p:par>
                            </p:childTnLst>
                          </p:cTn>
                        </p:par>
                        <p:par>
                          <p:cTn id="56" fill="hold" nodeType="afterGroup">
                            <p:stCondLst>
                              <p:cond delay="36500"/>
                            </p:stCondLst>
                            <p:childTnLst>
                              <p:par>
                                <p:cTn id="57" presetID="22" presetClass="entr" presetSubtype="8" fill="hold" grpId="0" nodeType="afterEffect">
                                  <p:stCondLst>
                                    <p:cond delay="1000"/>
                                  </p:stCondLst>
                                  <p:childTnLst>
                                    <p:set>
                                      <p:cBhvr>
                                        <p:cTn id="58" dur="1" fill="hold">
                                          <p:stCondLst>
                                            <p:cond delay="0"/>
                                          </p:stCondLst>
                                        </p:cTn>
                                        <p:tgtEl>
                                          <p:spTgt spid="26653"/>
                                        </p:tgtEl>
                                        <p:attrNameLst>
                                          <p:attrName>style.visibility</p:attrName>
                                        </p:attrNameLst>
                                      </p:cBhvr>
                                      <p:to>
                                        <p:strVal val="visible"/>
                                      </p:to>
                                    </p:set>
                                    <p:animEffect transition="in" filter="wipe(left)">
                                      <p:cBhvr>
                                        <p:cTn id="59" dur="500"/>
                                        <p:tgtEl>
                                          <p:spTgt spid="26653"/>
                                        </p:tgtEl>
                                      </p:cBhvr>
                                    </p:animEffect>
                                  </p:childTnLst>
                                </p:cTn>
                              </p:par>
                            </p:childTnLst>
                          </p:cTn>
                        </p:par>
                        <p:par>
                          <p:cTn id="60" fill="hold" nodeType="afterGroup">
                            <p:stCondLst>
                              <p:cond delay="38000"/>
                            </p:stCondLst>
                            <p:childTnLst>
                              <p:par>
                                <p:cTn id="61" presetID="22" presetClass="entr" presetSubtype="8" fill="hold" nodeType="afterEffect">
                                  <p:stCondLst>
                                    <p:cond delay="3000"/>
                                  </p:stCondLst>
                                  <p:childTnLst>
                                    <p:set>
                                      <p:cBhvr>
                                        <p:cTn id="62" dur="1" fill="hold">
                                          <p:stCondLst>
                                            <p:cond delay="0"/>
                                          </p:stCondLst>
                                        </p:cTn>
                                        <p:tgtEl>
                                          <p:spTgt spid="26654"/>
                                        </p:tgtEl>
                                        <p:attrNameLst>
                                          <p:attrName>style.visibility</p:attrName>
                                        </p:attrNameLst>
                                      </p:cBhvr>
                                      <p:to>
                                        <p:strVal val="visible"/>
                                      </p:to>
                                    </p:set>
                                    <p:animEffect transition="in" filter="wipe(left)">
                                      <p:cBhvr>
                                        <p:cTn id="63" dur="500"/>
                                        <p:tgtEl>
                                          <p:spTgt spid="26654"/>
                                        </p:tgtEl>
                                      </p:cBhvr>
                                    </p:animEffect>
                                  </p:childTnLst>
                                </p:cTn>
                              </p:par>
                            </p:childTnLst>
                          </p:cTn>
                        </p:par>
                        <p:par>
                          <p:cTn id="64" fill="hold" nodeType="afterGroup">
                            <p:stCondLst>
                              <p:cond delay="41500"/>
                            </p:stCondLst>
                            <p:childTnLst>
                              <p:par>
                                <p:cTn id="65" presetID="22" presetClass="entr" presetSubtype="8" fill="hold" grpId="0" nodeType="afterEffect">
                                  <p:stCondLst>
                                    <p:cond delay="3000"/>
                                  </p:stCondLst>
                                  <p:childTnLst>
                                    <p:set>
                                      <p:cBhvr>
                                        <p:cTn id="66" dur="1" fill="hold">
                                          <p:stCondLst>
                                            <p:cond delay="0"/>
                                          </p:stCondLst>
                                        </p:cTn>
                                        <p:tgtEl>
                                          <p:spTgt spid="26655"/>
                                        </p:tgtEl>
                                        <p:attrNameLst>
                                          <p:attrName>style.visibility</p:attrName>
                                        </p:attrNameLst>
                                      </p:cBhvr>
                                      <p:to>
                                        <p:strVal val="visible"/>
                                      </p:to>
                                    </p:set>
                                    <p:animEffect transition="in" filter="wipe(left)">
                                      <p:cBhvr>
                                        <p:cTn id="67" dur="500"/>
                                        <p:tgtEl>
                                          <p:spTgt spid="26655"/>
                                        </p:tgtEl>
                                      </p:cBhvr>
                                    </p:animEffect>
                                  </p:childTnLst>
                                </p:cTn>
                              </p:par>
                            </p:childTnLst>
                          </p:cTn>
                        </p:par>
                        <p:par>
                          <p:cTn id="68" fill="hold" nodeType="afterGroup">
                            <p:stCondLst>
                              <p:cond delay="45000"/>
                            </p:stCondLst>
                            <p:childTnLst>
                              <p:par>
                                <p:cTn id="69" presetID="22" presetClass="entr" presetSubtype="8" fill="hold" nodeType="afterEffect">
                                  <p:stCondLst>
                                    <p:cond delay="3000"/>
                                  </p:stCondLst>
                                  <p:childTnLst>
                                    <p:set>
                                      <p:cBhvr>
                                        <p:cTn id="70" dur="1" fill="hold">
                                          <p:stCondLst>
                                            <p:cond delay="0"/>
                                          </p:stCondLst>
                                        </p:cTn>
                                        <p:tgtEl>
                                          <p:spTgt spid="26657"/>
                                        </p:tgtEl>
                                        <p:attrNameLst>
                                          <p:attrName>style.visibility</p:attrName>
                                        </p:attrNameLst>
                                      </p:cBhvr>
                                      <p:to>
                                        <p:strVal val="visible"/>
                                      </p:to>
                                    </p:set>
                                    <p:animEffect transition="in" filter="wipe(left)">
                                      <p:cBhvr>
                                        <p:cTn id="71" dur="500"/>
                                        <p:tgtEl>
                                          <p:spTgt spid="26657"/>
                                        </p:tgtEl>
                                      </p:cBhvr>
                                    </p:animEffect>
                                  </p:childTnLst>
                                </p:cTn>
                              </p:par>
                            </p:childTnLst>
                          </p:cTn>
                        </p:par>
                        <p:par>
                          <p:cTn id="72" fill="hold" nodeType="afterGroup">
                            <p:stCondLst>
                              <p:cond delay="48500"/>
                            </p:stCondLst>
                            <p:childTnLst>
                              <p:par>
                                <p:cTn id="73" presetID="22" presetClass="entr" presetSubtype="8" fill="hold" grpId="0" nodeType="afterEffect">
                                  <p:stCondLst>
                                    <p:cond delay="3000"/>
                                  </p:stCondLst>
                                  <p:childTnLst>
                                    <p:set>
                                      <p:cBhvr>
                                        <p:cTn id="74" dur="1" fill="hold">
                                          <p:stCondLst>
                                            <p:cond delay="0"/>
                                          </p:stCondLst>
                                        </p:cTn>
                                        <p:tgtEl>
                                          <p:spTgt spid="26656"/>
                                        </p:tgtEl>
                                        <p:attrNameLst>
                                          <p:attrName>style.visibility</p:attrName>
                                        </p:attrNameLst>
                                      </p:cBhvr>
                                      <p:to>
                                        <p:strVal val="visible"/>
                                      </p:to>
                                    </p:set>
                                    <p:animEffect transition="in" filter="wipe(left)">
                                      <p:cBhvr>
                                        <p:cTn id="75" dur="500"/>
                                        <p:tgtEl>
                                          <p:spTgt spid="26656"/>
                                        </p:tgtEl>
                                      </p:cBhvr>
                                    </p:animEffect>
                                  </p:childTnLst>
                                </p:cTn>
                              </p:par>
                            </p:childTnLst>
                          </p:cTn>
                        </p:par>
                        <p:par>
                          <p:cTn id="76" fill="hold" nodeType="afterGroup">
                            <p:stCondLst>
                              <p:cond delay="52000"/>
                            </p:stCondLst>
                            <p:childTnLst>
                              <p:par>
                                <p:cTn id="77" presetID="22" presetClass="entr" presetSubtype="8" fill="hold" nodeType="afterEffect">
                                  <p:stCondLst>
                                    <p:cond delay="6000"/>
                                  </p:stCondLst>
                                  <p:childTnLst>
                                    <p:set>
                                      <p:cBhvr>
                                        <p:cTn id="78" dur="1" fill="hold">
                                          <p:stCondLst>
                                            <p:cond delay="0"/>
                                          </p:stCondLst>
                                        </p:cTn>
                                        <p:tgtEl>
                                          <p:spTgt spid="26659"/>
                                        </p:tgtEl>
                                        <p:attrNameLst>
                                          <p:attrName>style.visibility</p:attrName>
                                        </p:attrNameLst>
                                      </p:cBhvr>
                                      <p:to>
                                        <p:strVal val="visible"/>
                                      </p:to>
                                    </p:set>
                                    <p:animEffect transition="in" filter="wipe(left)">
                                      <p:cBhvr>
                                        <p:cTn id="79" dur="500"/>
                                        <p:tgtEl>
                                          <p:spTgt spid="26659"/>
                                        </p:tgtEl>
                                      </p:cBhvr>
                                    </p:animEffect>
                                  </p:childTnLst>
                                </p:cTn>
                              </p:par>
                            </p:childTnLst>
                          </p:cTn>
                        </p:par>
                        <p:par>
                          <p:cTn id="80" fill="hold" nodeType="afterGroup">
                            <p:stCondLst>
                              <p:cond delay="58500"/>
                            </p:stCondLst>
                            <p:childTnLst>
                              <p:par>
                                <p:cTn id="81" presetID="22" presetClass="entr" presetSubtype="8" fill="hold" grpId="0" nodeType="afterEffect">
                                  <p:stCondLst>
                                    <p:cond delay="3000"/>
                                  </p:stCondLst>
                                  <p:childTnLst>
                                    <p:set>
                                      <p:cBhvr>
                                        <p:cTn id="82" dur="1" fill="hold">
                                          <p:stCondLst>
                                            <p:cond delay="0"/>
                                          </p:stCondLst>
                                        </p:cTn>
                                        <p:tgtEl>
                                          <p:spTgt spid="26658"/>
                                        </p:tgtEl>
                                        <p:attrNameLst>
                                          <p:attrName>style.visibility</p:attrName>
                                        </p:attrNameLst>
                                      </p:cBhvr>
                                      <p:to>
                                        <p:strVal val="visible"/>
                                      </p:to>
                                    </p:set>
                                    <p:animEffect transition="in" filter="wipe(left)">
                                      <p:cBhvr>
                                        <p:cTn id="83" dur="500"/>
                                        <p:tgtEl>
                                          <p:spTgt spid="26658"/>
                                        </p:tgtEl>
                                      </p:cBhvr>
                                    </p:animEffect>
                                  </p:childTnLst>
                                </p:cTn>
                              </p:par>
                            </p:childTnLst>
                          </p:cTn>
                        </p:par>
                        <p:par>
                          <p:cTn id="84" fill="hold" nodeType="afterGroup">
                            <p:stCondLst>
                              <p:cond delay="62000"/>
                            </p:stCondLst>
                            <p:childTnLst>
                              <p:par>
                                <p:cTn id="85" presetID="22" presetClass="entr" presetSubtype="1" fill="hold" grpId="0" nodeType="afterEffect">
                                  <p:stCondLst>
                                    <p:cond delay="4000"/>
                                  </p:stCondLst>
                                  <p:childTnLst>
                                    <p:set>
                                      <p:cBhvr>
                                        <p:cTn id="86" dur="1" fill="hold">
                                          <p:stCondLst>
                                            <p:cond delay="0"/>
                                          </p:stCondLst>
                                        </p:cTn>
                                        <p:tgtEl>
                                          <p:spTgt spid="26660"/>
                                        </p:tgtEl>
                                        <p:attrNameLst>
                                          <p:attrName>style.visibility</p:attrName>
                                        </p:attrNameLst>
                                      </p:cBhvr>
                                      <p:to>
                                        <p:strVal val="visible"/>
                                      </p:to>
                                    </p:set>
                                    <p:animEffect transition="in" filter="wipe(up)">
                                      <p:cBhvr>
                                        <p:cTn id="87" dur="500"/>
                                        <p:tgtEl>
                                          <p:spTgt spid="26660"/>
                                        </p:tgtEl>
                                      </p:cBhvr>
                                    </p:animEffect>
                                  </p:childTnLst>
                                </p:cTn>
                              </p:par>
                            </p:childTnLst>
                          </p:cTn>
                        </p:par>
                        <p:par>
                          <p:cTn id="88" fill="hold" nodeType="afterGroup">
                            <p:stCondLst>
                              <p:cond delay="66500"/>
                            </p:stCondLst>
                            <p:childTnLst>
                              <p:par>
                                <p:cTn id="89" presetID="22" presetClass="entr" presetSubtype="1" fill="hold" grpId="0" nodeType="afterEffect">
                                  <p:stCondLst>
                                    <p:cond delay="3000"/>
                                  </p:stCondLst>
                                  <p:childTnLst>
                                    <p:set>
                                      <p:cBhvr>
                                        <p:cTn id="90" dur="1" fill="hold">
                                          <p:stCondLst>
                                            <p:cond delay="0"/>
                                          </p:stCondLst>
                                        </p:cTn>
                                        <p:tgtEl>
                                          <p:spTgt spid="26661"/>
                                        </p:tgtEl>
                                        <p:attrNameLst>
                                          <p:attrName>style.visibility</p:attrName>
                                        </p:attrNameLst>
                                      </p:cBhvr>
                                      <p:to>
                                        <p:strVal val="visible"/>
                                      </p:to>
                                    </p:set>
                                    <p:animEffect transition="in" filter="wipe(up)">
                                      <p:cBhvr>
                                        <p:cTn id="91" dur="500"/>
                                        <p:tgtEl>
                                          <p:spTgt spid="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utoUpdateAnimBg="0"/>
      <p:bldP spid="26628" grpId="0" autoUpdateAnimBg="0"/>
      <p:bldP spid="26637" grpId="0" autoUpdateAnimBg="0"/>
      <p:bldP spid="26647" grpId="0" autoUpdateAnimBg="0"/>
      <p:bldP spid="26648" grpId="0" autoUpdateAnimBg="0"/>
      <p:bldP spid="26650" grpId="0" autoUpdateAnimBg="0"/>
      <p:bldP spid="26653" grpId="0" autoUpdateAnimBg="0"/>
      <p:bldP spid="26655" grpId="0" autoUpdateAnimBg="0"/>
      <p:bldP spid="26656" grpId="0" autoUpdateAnimBg="0"/>
      <p:bldP spid="26658" grpId="0" autoUpdateAnimBg="0"/>
      <p:bldP spid="26660" grpId="0" animBg="1"/>
      <p:bldP spid="2666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3A21DD65-9567-4CC8-9E63-AF978667CD36}"/>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FFCA593F-1EEF-433C-9FCC-E547FD3FACDD}" type="slidenum">
              <a:rPr lang="en-US" altLang="zh-CN" sz="1400">
                <a:solidFill>
                  <a:schemeClr val="bg1"/>
                </a:solidFill>
                <a:ea typeface="宋体" panose="02010600030101010101" pitchFamily="2" charset="-122"/>
              </a:rPr>
              <a:pPr eaLnBrk="1" hangingPunct="1"/>
              <a:t>21</a:t>
            </a:fld>
            <a:endParaRPr lang="en-US" altLang="zh-CN" sz="1400">
              <a:solidFill>
                <a:schemeClr val="bg1"/>
              </a:solidFill>
              <a:ea typeface="宋体" panose="02010600030101010101" pitchFamily="2" charset="-122"/>
            </a:endParaRPr>
          </a:p>
        </p:txBody>
      </p:sp>
      <p:sp>
        <p:nvSpPr>
          <p:cNvPr id="83972" name="Text Box 4">
            <a:extLst>
              <a:ext uri="{FF2B5EF4-FFF2-40B4-BE49-F238E27FC236}">
                <a16:creationId xmlns:a16="http://schemas.microsoft.com/office/drawing/2014/main" id="{4A9F1CBC-EDA7-4888-BFCC-AE7C028461F1}"/>
              </a:ext>
            </a:extLst>
          </p:cNvPr>
          <p:cNvSpPr txBox="1">
            <a:spLocks noChangeArrowheads="1"/>
          </p:cNvSpPr>
          <p:nvPr/>
        </p:nvSpPr>
        <p:spPr bwMode="auto">
          <a:xfrm>
            <a:off x="609600" y="441325"/>
            <a:ext cx="1212850" cy="71120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4000" b="1">
                <a:solidFill>
                  <a:srgbClr val="000099"/>
                </a:solidFill>
                <a:ea typeface="黑体" panose="02010609060101010101" pitchFamily="49" charset="-122"/>
              </a:rPr>
              <a:t>问题</a:t>
            </a:r>
          </a:p>
        </p:txBody>
      </p:sp>
      <p:sp>
        <p:nvSpPr>
          <p:cNvPr id="83973" name="Text Box 5">
            <a:extLst>
              <a:ext uri="{FF2B5EF4-FFF2-40B4-BE49-F238E27FC236}">
                <a16:creationId xmlns:a16="http://schemas.microsoft.com/office/drawing/2014/main" id="{9416E930-12EB-42B9-A677-1FF462E99A69}"/>
              </a:ext>
            </a:extLst>
          </p:cNvPr>
          <p:cNvSpPr txBox="1">
            <a:spLocks noChangeArrowheads="1"/>
          </p:cNvSpPr>
          <p:nvPr/>
        </p:nvSpPr>
        <p:spPr bwMode="auto">
          <a:xfrm>
            <a:off x="1111250" y="1219200"/>
            <a:ext cx="7042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无偏估计的方差是否可以任意小？</a:t>
            </a:r>
          </a:p>
        </p:txBody>
      </p:sp>
      <p:sp>
        <p:nvSpPr>
          <p:cNvPr id="83974" name="Text Box 6">
            <a:extLst>
              <a:ext uri="{FF2B5EF4-FFF2-40B4-BE49-F238E27FC236}">
                <a16:creationId xmlns:a16="http://schemas.microsoft.com/office/drawing/2014/main" id="{197BD9C3-7405-4EB4-B13E-74D85B557930}"/>
              </a:ext>
            </a:extLst>
          </p:cNvPr>
          <p:cNvSpPr txBox="1">
            <a:spLocks noChangeArrowheads="1"/>
          </p:cNvSpPr>
          <p:nvPr/>
        </p:nvSpPr>
        <p:spPr bwMode="auto">
          <a:xfrm>
            <a:off x="1111250" y="1949450"/>
            <a:ext cx="749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若答案否定，那么它的下限是什么？</a:t>
            </a:r>
          </a:p>
        </p:txBody>
      </p:sp>
      <p:sp>
        <p:nvSpPr>
          <p:cNvPr id="83975" name="Text Box 7">
            <a:extLst>
              <a:ext uri="{FF2B5EF4-FFF2-40B4-BE49-F238E27FC236}">
                <a16:creationId xmlns:a16="http://schemas.microsoft.com/office/drawing/2014/main" id="{DC4B774C-3C30-450D-B7EC-80900A10C301}"/>
              </a:ext>
            </a:extLst>
          </p:cNvPr>
          <p:cNvSpPr txBox="1">
            <a:spLocks noChangeArrowheads="1"/>
          </p:cNvSpPr>
          <p:nvPr/>
        </p:nvSpPr>
        <p:spPr bwMode="auto">
          <a:xfrm>
            <a:off x="1155700" y="2667000"/>
            <a:ext cx="429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这个下限能否达到？</a:t>
            </a:r>
          </a:p>
        </p:txBody>
      </p:sp>
      <p:sp>
        <p:nvSpPr>
          <p:cNvPr id="83976" name="AutoShape 8">
            <a:extLst>
              <a:ext uri="{FF2B5EF4-FFF2-40B4-BE49-F238E27FC236}">
                <a16:creationId xmlns:a16="http://schemas.microsoft.com/office/drawing/2014/main" id="{8CA14532-AA2F-4611-B97C-642F787B9001}"/>
              </a:ext>
            </a:extLst>
          </p:cNvPr>
          <p:cNvSpPr>
            <a:spLocks noChangeArrowheads="1"/>
          </p:cNvSpPr>
          <p:nvPr/>
        </p:nvSpPr>
        <p:spPr bwMode="auto">
          <a:xfrm>
            <a:off x="685800" y="1371600"/>
            <a:ext cx="381000" cy="457200"/>
          </a:xfrm>
          <a:prstGeom prst="star4">
            <a:avLst>
              <a:gd name="adj" fmla="val 12500"/>
            </a:avLst>
          </a:prstGeom>
          <a:solidFill>
            <a:srgbClr val="FF66CC"/>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3977" name="AutoShape 9">
            <a:extLst>
              <a:ext uri="{FF2B5EF4-FFF2-40B4-BE49-F238E27FC236}">
                <a16:creationId xmlns:a16="http://schemas.microsoft.com/office/drawing/2014/main" id="{8A98308D-DDB9-4630-9F02-61CA9BA234BE}"/>
              </a:ext>
            </a:extLst>
          </p:cNvPr>
          <p:cNvSpPr>
            <a:spLocks noChangeArrowheads="1"/>
          </p:cNvSpPr>
          <p:nvPr/>
        </p:nvSpPr>
        <p:spPr bwMode="auto">
          <a:xfrm>
            <a:off x="685800" y="2057400"/>
            <a:ext cx="381000" cy="457200"/>
          </a:xfrm>
          <a:prstGeom prst="star4">
            <a:avLst>
              <a:gd name="adj" fmla="val 12500"/>
            </a:avLst>
          </a:prstGeom>
          <a:solidFill>
            <a:srgbClr val="FF66CC"/>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3978" name="AutoShape 10">
            <a:extLst>
              <a:ext uri="{FF2B5EF4-FFF2-40B4-BE49-F238E27FC236}">
                <a16:creationId xmlns:a16="http://schemas.microsoft.com/office/drawing/2014/main" id="{296E091D-84C5-47A5-A434-330FCF1C3D8B}"/>
              </a:ext>
            </a:extLst>
          </p:cNvPr>
          <p:cNvSpPr>
            <a:spLocks noChangeArrowheads="1"/>
          </p:cNvSpPr>
          <p:nvPr/>
        </p:nvSpPr>
        <p:spPr bwMode="auto">
          <a:xfrm>
            <a:off x="685800" y="2743200"/>
            <a:ext cx="381000" cy="457200"/>
          </a:xfrm>
          <a:prstGeom prst="star4">
            <a:avLst>
              <a:gd name="adj" fmla="val 12500"/>
            </a:avLst>
          </a:prstGeom>
          <a:solidFill>
            <a:srgbClr val="FF66CC"/>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3979" name="Text Box 11">
            <a:extLst>
              <a:ext uri="{FF2B5EF4-FFF2-40B4-BE49-F238E27FC236}">
                <a16:creationId xmlns:a16="http://schemas.microsoft.com/office/drawing/2014/main" id="{B4751668-8A9D-4C69-B178-FEB9DA39BD78}"/>
              </a:ext>
            </a:extLst>
          </p:cNvPr>
          <p:cNvSpPr txBox="1">
            <a:spLocks noChangeArrowheads="1"/>
          </p:cNvSpPr>
          <p:nvPr/>
        </p:nvSpPr>
        <p:spPr bwMode="auto">
          <a:xfrm>
            <a:off x="609600" y="3522663"/>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4000" b="1" dirty="0">
                <a:solidFill>
                  <a:srgbClr val="000099"/>
                </a:solidFill>
                <a:latin typeface="楷体" panose="02010609060101010101" pitchFamily="49" charset="-122"/>
                <a:ea typeface="楷体" panose="02010609060101010101" pitchFamily="49" charset="-122"/>
              </a:rPr>
              <a:t>为此引入下面定理</a:t>
            </a:r>
            <a:r>
              <a:rPr lang="en-US" altLang="zh-CN" sz="4000" b="1" dirty="0">
                <a:solidFill>
                  <a:srgbClr val="000099"/>
                </a:solidFill>
                <a:latin typeface="楷体" panose="02010609060101010101" pitchFamily="49" charset="-122"/>
                <a:ea typeface="楷体" panose="02010609060101010101" pitchFamily="49" charset="-122"/>
              </a:rPr>
              <a:t>, </a:t>
            </a:r>
            <a:r>
              <a:rPr lang="zh-CN" altLang="en-US" sz="4000" b="1" dirty="0">
                <a:solidFill>
                  <a:srgbClr val="000099"/>
                </a:solidFill>
                <a:latin typeface="楷体" panose="02010609060101010101" pitchFamily="49" charset="-122"/>
                <a:ea typeface="楷体" panose="02010609060101010101" pitchFamily="49" charset="-122"/>
              </a:rPr>
              <a:t>即</a:t>
            </a:r>
          </a:p>
        </p:txBody>
      </p:sp>
      <p:sp>
        <p:nvSpPr>
          <p:cNvPr id="83980" name="Text Box 12">
            <a:extLst>
              <a:ext uri="{FF2B5EF4-FFF2-40B4-BE49-F238E27FC236}">
                <a16:creationId xmlns:a16="http://schemas.microsoft.com/office/drawing/2014/main" id="{0C115068-5B63-449A-8F7D-E0525FBA2BEB}"/>
              </a:ext>
            </a:extLst>
          </p:cNvPr>
          <p:cNvSpPr txBox="1">
            <a:spLocks noChangeArrowheads="1"/>
          </p:cNvSpPr>
          <p:nvPr/>
        </p:nvSpPr>
        <p:spPr bwMode="auto">
          <a:xfrm>
            <a:off x="1066800" y="42672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4000" b="1" dirty="0">
                <a:solidFill>
                  <a:srgbClr val="000099"/>
                </a:solidFill>
                <a:latin typeface="楷体" panose="02010609060101010101" pitchFamily="49" charset="-122"/>
                <a:ea typeface="楷体" panose="02010609060101010101" pitchFamily="49" charset="-122"/>
              </a:rPr>
              <a:t>罗</a:t>
            </a:r>
            <a:r>
              <a:rPr lang="en-US" altLang="zh-CN" sz="4000" b="1" dirty="0">
                <a:solidFill>
                  <a:srgbClr val="000099"/>
                </a:solidFill>
                <a:latin typeface="楷体" panose="02010609060101010101" pitchFamily="49" charset="-122"/>
                <a:ea typeface="楷体" panose="02010609060101010101" pitchFamily="49" charset="-122"/>
              </a:rPr>
              <a:t>-</a:t>
            </a:r>
            <a:r>
              <a:rPr lang="zh-CN" altLang="en-US" sz="4000" b="1" dirty="0">
                <a:solidFill>
                  <a:srgbClr val="000099"/>
                </a:solidFill>
                <a:latin typeface="楷体" panose="02010609060101010101" pitchFamily="49" charset="-122"/>
                <a:ea typeface="楷体" panose="02010609060101010101" pitchFamily="49" charset="-122"/>
              </a:rPr>
              <a:t>克拉美</a:t>
            </a:r>
            <a:r>
              <a:rPr lang="en-US" altLang="zh-CN" sz="2800" dirty="0">
                <a:solidFill>
                  <a:srgbClr val="000099"/>
                </a:solidFill>
                <a:latin typeface="楷体" panose="02010609060101010101" pitchFamily="49" charset="-122"/>
                <a:ea typeface="楷体" panose="02010609060101010101" pitchFamily="49" charset="-122"/>
              </a:rPr>
              <a:t>(</a:t>
            </a:r>
            <a:r>
              <a:rPr lang="en-US" altLang="zh-CN" sz="2800" dirty="0" err="1">
                <a:solidFill>
                  <a:srgbClr val="000099"/>
                </a:solidFill>
                <a:latin typeface="楷体" panose="02010609060101010101" pitchFamily="49" charset="-122"/>
                <a:ea typeface="楷体" panose="02010609060101010101" pitchFamily="49" charset="-122"/>
              </a:rPr>
              <a:t>C.R.</a:t>
            </a:r>
            <a:r>
              <a:rPr lang="en-US" altLang="zh-CN" sz="2800" i="1" dirty="0" err="1">
                <a:solidFill>
                  <a:srgbClr val="000099"/>
                </a:solidFill>
                <a:latin typeface="楷体" panose="02010609060101010101" pitchFamily="49" charset="-122"/>
                <a:ea typeface="楷体" panose="02010609060101010101" pitchFamily="49" charset="-122"/>
              </a:rPr>
              <a:t>Rao</a:t>
            </a:r>
            <a:r>
              <a:rPr lang="en-US" altLang="zh-CN" sz="2800" i="1" dirty="0">
                <a:solidFill>
                  <a:srgbClr val="000099"/>
                </a:solidFill>
                <a:latin typeface="楷体" panose="02010609060101010101" pitchFamily="49" charset="-122"/>
                <a:ea typeface="楷体" panose="02010609060101010101" pitchFamily="49" charset="-122"/>
              </a:rPr>
              <a:t> – H. Cramer</a:t>
            </a:r>
            <a:r>
              <a:rPr lang="en-US" altLang="zh-CN" sz="2800" dirty="0">
                <a:solidFill>
                  <a:srgbClr val="000099"/>
                </a:solidFill>
                <a:latin typeface="楷体" panose="02010609060101010101" pitchFamily="49" charset="-122"/>
                <a:ea typeface="楷体" panose="02010609060101010101" pitchFamily="49" charset="-122"/>
              </a:rPr>
              <a:t>)</a:t>
            </a:r>
            <a:r>
              <a:rPr lang="zh-CN" altLang="en-US" sz="4000" b="1" dirty="0">
                <a:solidFill>
                  <a:srgbClr val="000099"/>
                </a:solidFill>
                <a:latin typeface="楷体" panose="02010609060101010101" pitchFamily="49" charset="-122"/>
                <a:ea typeface="楷体" panose="02010609060101010101" pitchFamily="49" charset="-122"/>
              </a:rPr>
              <a:t>不等式</a:t>
            </a:r>
            <a:endParaRPr lang="zh-CN" altLang="en-US" sz="4000" b="1" i="1" dirty="0">
              <a:solidFill>
                <a:srgbClr val="000099"/>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left)">
                                      <p:cBhvr>
                                        <p:cTn id="7" dur="500"/>
                                        <p:tgtEl>
                                          <p:spTgt spid="83972"/>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83976"/>
                                        </p:tgtEl>
                                        <p:attrNameLst>
                                          <p:attrName>style.visibility</p:attrName>
                                        </p:attrNameLst>
                                      </p:cBhvr>
                                      <p:to>
                                        <p:strVal val="visible"/>
                                      </p:to>
                                    </p:set>
                                    <p:animEffect transition="in" filter="wipe(left)">
                                      <p:cBhvr>
                                        <p:cTn id="11" dur="500"/>
                                        <p:tgtEl>
                                          <p:spTgt spid="83976"/>
                                        </p:tgtEl>
                                      </p:cBhvr>
                                    </p:animEffect>
                                  </p:childTnLst>
                                </p:cTn>
                              </p:par>
                            </p:childTnLst>
                          </p:cTn>
                        </p:par>
                        <p:par>
                          <p:cTn id="12" fill="hold" nodeType="afterGroup">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83973"/>
                                        </p:tgtEl>
                                        <p:attrNameLst>
                                          <p:attrName>style.visibility</p:attrName>
                                        </p:attrNameLst>
                                      </p:cBhvr>
                                      <p:to>
                                        <p:strVal val="visible"/>
                                      </p:to>
                                    </p:set>
                                    <p:animEffect transition="in" filter="wipe(left)">
                                      <p:cBhvr>
                                        <p:cTn id="15" dur="500"/>
                                        <p:tgtEl>
                                          <p:spTgt spid="83973"/>
                                        </p:tgtEl>
                                      </p:cBhvr>
                                    </p:animEffect>
                                  </p:childTnLst>
                                </p:cTn>
                              </p:par>
                            </p:childTnLst>
                          </p:cTn>
                        </p:par>
                        <p:par>
                          <p:cTn id="16" fill="hold" nodeType="afterGroup">
                            <p:stCondLst>
                              <p:cond delay="3500"/>
                            </p:stCondLst>
                            <p:childTnLst>
                              <p:par>
                                <p:cTn id="17" presetID="22" presetClass="entr" presetSubtype="8" fill="hold" grpId="0" nodeType="afterEffect">
                                  <p:stCondLst>
                                    <p:cond delay="3000"/>
                                  </p:stCondLst>
                                  <p:childTnLst>
                                    <p:set>
                                      <p:cBhvr>
                                        <p:cTn id="18" dur="1" fill="hold">
                                          <p:stCondLst>
                                            <p:cond delay="0"/>
                                          </p:stCondLst>
                                        </p:cTn>
                                        <p:tgtEl>
                                          <p:spTgt spid="83977"/>
                                        </p:tgtEl>
                                        <p:attrNameLst>
                                          <p:attrName>style.visibility</p:attrName>
                                        </p:attrNameLst>
                                      </p:cBhvr>
                                      <p:to>
                                        <p:strVal val="visible"/>
                                      </p:to>
                                    </p:set>
                                    <p:animEffect transition="in" filter="wipe(left)">
                                      <p:cBhvr>
                                        <p:cTn id="19" dur="500"/>
                                        <p:tgtEl>
                                          <p:spTgt spid="83977"/>
                                        </p:tgtEl>
                                      </p:cBhvr>
                                    </p:animEffect>
                                  </p:childTnLst>
                                </p:cTn>
                              </p:par>
                            </p:childTnLst>
                          </p:cTn>
                        </p:par>
                        <p:par>
                          <p:cTn id="20" fill="hold" nodeType="afterGroup">
                            <p:stCondLst>
                              <p:cond delay="7000"/>
                            </p:stCondLst>
                            <p:childTnLst>
                              <p:par>
                                <p:cTn id="21" presetID="22" presetClass="entr" presetSubtype="8" fill="hold" grpId="0" nodeType="afterEffect">
                                  <p:stCondLst>
                                    <p:cond delay="1000"/>
                                  </p:stCondLst>
                                  <p:childTnLst>
                                    <p:set>
                                      <p:cBhvr>
                                        <p:cTn id="22" dur="1" fill="hold">
                                          <p:stCondLst>
                                            <p:cond delay="0"/>
                                          </p:stCondLst>
                                        </p:cTn>
                                        <p:tgtEl>
                                          <p:spTgt spid="83974"/>
                                        </p:tgtEl>
                                        <p:attrNameLst>
                                          <p:attrName>style.visibility</p:attrName>
                                        </p:attrNameLst>
                                      </p:cBhvr>
                                      <p:to>
                                        <p:strVal val="visible"/>
                                      </p:to>
                                    </p:set>
                                    <p:animEffect transition="in" filter="wipe(left)">
                                      <p:cBhvr>
                                        <p:cTn id="23" dur="500"/>
                                        <p:tgtEl>
                                          <p:spTgt spid="83974"/>
                                        </p:tgtEl>
                                      </p:cBhvr>
                                    </p:animEffect>
                                  </p:childTnLst>
                                </p:cTn>
                              </p:par>
                            </p:childTnLst>
                          </p:cTn>
                        </p:par>
                        <p:par>
                          <p:cTn id="24" fill="hold" nodeType="afterGroup">
                            <p:stCondLst>
                              <p:cond delay="8500"/>
                            </p:stCondLst>
                            <p:childTnLst>
                              <p:par>
                                <p:cTn id="25" presetID="22" presetClass="entr" presetSubtype="8" fill="hold" grpId="0" nodeType="afterEffect">
                                  <p:stCondLst>
                                    <p:cond delay="3000"/>
                                  </p:stCondLst>
                                  <p:childTnLst>
                                    <p:set>
                                      <p:cBhvr>
                                        <p:cTn id="26" dur="1" fill="hold">
                                          <p:stCondLst>
                                            <p:cond delay="0"/>
                                          </p:stCondLst>
                                        </p:cTn>
                                        <p:tgtEl>
                                          <p:spTgt spid="83978"/>
                                        </p:tgtEl>
                                        <p:attrNameLst>
                                          <p:attrName>style.visibility</p:attrName>
                                        </p:attrNameLst>
                                      </p:cBhvr>
                                      <p:to>
                                        <p:strVal val="visible"/>
                                      </p:to>
                                    </p:set>
                                    <p:animEffect transition="in" filter="wipe(left)">
                                      <p:cBhvr>
                                        <p:cTn id="27" dur="500"/>
                                        <p:tgtEl>
                                          <p:spTgt spid="83978"/>
                                        </p:tgtEl>
                                      </p:cBhvr>
                                    </p:animEffect>
                                  </p:childTnLst>
                                </p:cTn>
                              </p:par>
                            </p:childTnLst>
                          </p:cTn>
                        </p:par>
                        <p:par>
                          <p:cTn id="28" fill="hold" nodeType="afterGroup">
                            <p:stCondLst>
                              <p:cond delay="12000"/>
                            </p:stCondLst>
                            <p:childTnLst>
                              <p:par>
                                <p:cTn id="29" presetID="22" presetClass="entr" presetSubtype="8" fill="hold" grpId="0" nodeType="afterEffect">
                                  <p:stCondLst>
                                    <p:cond delay="1000"/>
                                  </p:stCondLst>
                                  <p:childTnLst>
                                    <p:set>
                                      <p:cBhvr>
                                        <p:cTn id="30" dur="1" fill="hold">
                                          <p:stCondLst>
                                            <p:cond delay="0"/>
                                          </p:stCondLst>
                                        </p:cTn>
                                        <p:tgtEl>
                                          <p:spTgt spid="83975"/>
                                        </p:tgtEl>
                                        <p:attrNameLst>
                                          <p:attrName>style.visibility</p:attrName>
                                        </p:attrNameLst>
                                      </p:cBhvr>
                                      <p:to>
                                        <p:strVal val="visible"/>
                                      </p:to>
                                    </p:set>
                                    <p:animEffect transition="in" filter="wipe(left)">
                                      <p:cBhvr>
                                        <p:cTn id="31" dur="500"/>
                                        <p:tgtEl>
                                          <p:spTgt spid="83975"/>
                                        </p:tgtEl>
                                      </p:cBhvr>
                                    </p:animEffect>
                                  </p:childTnLst>
                                </p:cTn>
                              </p:par>
                            </p:childTnLst>
                          </p:cTn>
                        </p:par>
                        <p:par>
                          <p:cTn id="32" fill="hold" nodeType="afterGroup">
                            <p:stCondLst>
                              <p:cond delay="13500"/>
                            </p:stCondLst>
                            <p:childTnLst>
                              <p:par>
                                <p:cTn id="33" presetID="22" presetClass="entr" presetSubtype="8" fill="hold" grpId="0" nodeType="afterEffect">
                                  <p:stCondLst>
                                    <p:cond delay="3000"/>
                                  </p:stCondLst>
                                  <p:childTnLst>
                                    <p:set>
                                      <p:cBhvr>
                                        <p:cTn id="34" dur="1" fill="hold">
                                          <p:stCondLst>
                                            <p:cond delay="0"/>
                                          </p:stCondLst>
                                        </p:cTn>
                                        <p:tgtEl>
                                          <p:spTgt spid="83979"/>
                                        </p:tgtEl>
                                        <p:attrNameLst>
                                          <p:attrName>style.visibility</p:attrName>
                                        </p:attrNameLst>
                                      </p:cBhvr>
                                      <p:to>
                                        <p:strVal val="visible"/>
                                      </p:to>
                                    </p:set>
                                    <p:animEffect transition="in" filter="wipe(left)">
                                      <p:cBhvr>
                                        <p:cTn id="35" dur="500"/>
                                        <p:tgtEl>
                                          <p:spTgt spid="83979"/>
                                        </p:tgtEl>
                                      </p:cBhvr>
                                    </p:animEffect>
                                  </p:childTnLst>
                                </p:cTn>
                              </p:par>
                            </p:childTnLst>
                          </p:cTn>
                        </p:par>
                        <p:par>
                          <p:cTn id="36" fill="hold" nodeType="afterGroup">
                            <p:stCondLst>
                              <p:cond delay="17000"/>
                            </p:stCondLst>
                            <p:childTnLst>
                              <p:par>
                                <p:cTn id="37" presetID="22" presetClass="entr" presetSubtype="8" fill="hold" grpId="0" nodeType="afterEffect">
                                  <p:stCondLst>
                                    <p:cond delay="3000"/>
                                  </p:stCondLst>
                                  <p:childTnLst>
                                    <p:set>
                                      <p:cBhvr>
                                        <p:cTn id="38" dur="1" fill="hold">
                                          <p:stCondLst>
                                            <p:cond delay="0"/>
                                          </p:stCondLst>
                                        </p:cTn>
                                        <p:tgtEl>
                                          <p:spTgt spid="83980"/>
                                        </p:tgtEl>
                                        <p:attrNameLst>
                                          <p:attrName>style.visibility</p:attrName>
                                        </p:attrNameLst>
                                      </p:cBhvr>
                                      <p:to>
                                        <p:strVal val="visible"/>
                                      </p:to>
                                    </p:set>
                                    <p:animEffect transition="in" filter="wipe(left)">
                                      <p:cBhvr>
                                        <p:cTn id="39" dur="500"/>
                                        <p:tgtEl>
                                          <p:spTgt spid="8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autoUpdateAnimBg="0"/>
      <p:bldP spid="83973" grpId="0" autoUpdateAnimBg="0"/>
      <p:bldP spid="83974" grpId="0" autoUpdateAnimBg="0"/>
      <p:bldP spid="83975" grpId="0" autoUpdateAnimBg="0"/>
      <p:bldP spid="83976" grpId="0" animBg="1"/>
      <p:bldP spid="83977" grpId="0" animBg="1"/>
      <p:bldP spid="83978" grpId="0" animBg="1"/>
      <p:bldP spid="83979" grpId="0" autoUpdateAnimBg="0"/>
      <p:bldP spid="839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a:extLst>
              <a:ext uri="{FF2B5EF4-FFF2-40B4-BE49-F238E27FC236}">
                <a16:creationId xmlns:a16="http://schemas.microsoft.com/office/drawing/2014/main" id="{A9350E26-CFD1-4839-A572-866CAB9F352F}"/>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3FD0C5B8-1196-4736-BB40-7E61FA188E0E}" type="slidenum">
              <a:rPr lang="en-US" altLang="zh-CN" sz="1400">
                <a:solidFill>
                  <a:schemeClr val="bg1"/>
                </a:solidFill>
                <a:ea typeface="宋体" panose="02010600030101010101" pitchFamily="2" charset="-122"/>
              </a:rPr>
              <a:pPr eaLnBrk="1" hangingPunct="1"/>
              <a:t>22</a:t>
            </a:fld>
            <a:endParaRPr lang="en-US" altLang="zh-CN" sz="1400">
              <a:solidFill>
                <a:schemeClr val="bg1"/>
              </a:solidFill>
              <a:ea typeface="宋体" panose="02010600030101010101" pitchFamily="2" charset="-122"/>
            </a:endParaRPr>
          </a:p>
        </p:txBody>
      </p:sp>
      <p:graphicFrame>
        <p:nvGraphicFramePr>
          <p:cNvPr id="81922" name="Object 2">
            <a:extLst>
              <a:ext uri="{FF2B5EF4-FFF2-40B4-BE49-F238E27FC236}">
                <a16:creationId xmlns:a16="http://schemas.microsoft.com/office/drawing/2014/main" id="{76366376-B0EA-47C7-9CD8-5036AF78EECA}"/>
              </a:ext>
            </a:extLst>
          </p:cNvPr>
          <p:cNvGraphicFramePr>
            <a:graphicFrameLocks noChangeAspect="1"/>
          </p:cNvGraphicFramePr>
          <p:nvPr>
            <p:extLst>
              <p:ext uri="{D42A27DB-BD31-4B8C-83A1-F6EECF244321}">
                <p14:modId xmlns:p14="http://schemas.microsoft.com/office/powerpoint/2010/main" val="2041805380"/>
              </p:ext>
            </p:extLst>
          </p:nvPr>
        </p:nvGraphicFramePr>
        <p:xfrm>
          <a:off x="1898651" y="407988"/>
          <a:ext cx="469900" cy="592137"/>
        </p:xfrm>
        <a:graphic>
          <a:graphicData uri="http://schemas.openxmlformats.org/presentationml/2006/ole">
            <mc:AlternateContent xmlns:mc="http://schemas.openxmlformats.org/markup-compatibility/2006">
              <mc:Choice xmlns:v="urn:schemas-microsoft-com:vml" Requires="v">
                <p:oleObj spid="_x0000_s292042" name="Equation" r:id="rId3" imgW="164880" imgH="177480" progId="Equation.3">
                  <p:embed/>
                </p:oleObj>
              </mc:Choice>
              <mc:Fallback>
                <p:oleObj name="Equation" r:id="rId3" imgW="164880" imgH="177480" progId="Equation.3">
                  <p:embed/>
                  <p:pic>
                    <p:nvPicPr>
                      <p:cNvPr id="81922" name="Object 2">
                        <a:extLst>
                          <a:ext uri="{FF2B5EF4-FFF2-40B4-BE49-F238E27FC236}">
                            <a16:creationId xmlns:a16="http://schemas.microsoft.com/office/drawing/2014/main" id="{76366376-B0EA-47C7-9CD8-5036AF78E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51" y="407988"/>
                        <a:ext cx="469900" cy="592137"/>
                      </a:xfrm>
                      <a:prstGeom prst="rect">
                        <a:avLst/>
                      </a:prstGeom>
                      <a:solidFill>
                        <a:schemeClr val="bg1"/>
                      </a:solidFill>
                      <a:ln>
                        <a:noFill/>
                      </a:ln>
                      <a:effectLst/>
                    </p:spPr>
                  </p:pic>
                </p:oleObj>
              </mc:Fallback>
            </mc:AlternateContent>
          </a:graphicData>
        </a:graphic>
      </p:graphicFrame>
      <p:sp>
        <p:nvSpPr>
          <p:cNvPr id="81923" name="Text Box 3">
            <a:extLst>
              <a:ext uri="{FF2B5EF4-FFF2-40B4-BE49-F238E27FC236}">
                <a16:creationId xmlns:a16="http://schemas.microsoft.com/office/drawing/2014/main" id="{9DD8F42D-1A79-4932-9C23-034B9096A6C9}"/>
              </a:ext>
            </a:extLst>
          </p:cNvPr>
          <p:cNvSpPr txBox="1">
            <a:spLocks noChangeArrowheads="1"/>
          </p:cNvSpPr>
          <p:nvPr/>
        </p:nvSpPr>
        <p:spPr bwMode="auto">
          <a:xfrm>
            <a:off x="228600" y="385763"/>
            <a:ext cx="1101725"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A50021"/>
                </a:solidFill>
                <a:ea typeface="黑体" panose="02010609060101010101" pitchFamily="49" charset="-122"/>
              </a:rPr>
              <a:t>定理</a:t>
            </a:r>
          </a:p>
        </p:txBody>
      </p:sp>
      <p:sp>
        <p:nvSpPr>
          <p:cNvPr id="81924" name="Rectangle 4">
            <a:extLst>
              <a:ext uri="{FF2B5EF4-FFF2-40B4-BE49-F238E27FC236}">
                <a16:creationId xmlns:a16="http://schemas.microsoft.com/office/drawing/2014/main" id="{B92046BE-E4F3-4C26-8267-253E97717D54}"/>
              </a:ext>
            </a:extLst>
          </p:cNvPr>
          <p:cNvSpPr>
            <a:spLocks noChangeArrowheads="1"/>
          </p:cNvSpPr>
          <p:nvPr/>
        </p:nvSpPr>
        <p:spPr bwMode="auto">
          <a:xfrm>
            <a:off x="1181100" y="353794"/>
            <a:ext cx="755650" cy="646331"/>
          </a:xfrm>
          <a:prstGeom prst="rect">
            <a:avLst/>
          </a:prstGeom>
          <a:solidFill>
            <a:schemeClr val="bg1"/>
          </a:solidFill>
          <a:ln>
            <a:noFill/>
          </a:ln>
        </p:spPr>
        <p:txBody>
          <a:bodyPr wrap="squar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dirty="0">
                <a:solidFill>
                  <a:srgbClr val="C00000"/>
                </a:solidFill>
              </a:rPr>
              <a:t> </a:t>
            </a:r>
            <a:r>
              <a:rPr lang="zh-CN" altLang="en-US" sz="3600" dirty="0">
                <a:solidFill>
                  <a:srgbClr val="C00000"/>
                </a:solidFill>
              </a:rPr>
              <a:t>设</a:t>
            </a:r>
          </a:p>
        </p:txBody>
      </p:sp>
      <p:sp>
        <p:nvSpPr>
          <p:cNvPr id="81925" name="Rectangle 5">
            <a:extLst>
              <a:ext uri="{FF2B5EF4-FFF2-40B4-BE49-F238E27FC236}">
                <a16:creationId xmlns:a16="http://schemas.microsoft.com/office/drawing/2014/main" id="{30B79C6B-00B1-4D87-8B4E-5FF9F1EA59F3}"/>
              </a:ext>
            </a:extLst>
          </p:cNvPr>
          <p:cNvSpPr>
            <a:spLocks noChangeArrowheads="1"/>
          </p:cNvSpPr>
          <p:nvPr/>
        </p:nvSpPr>
        <p:spPr bwMode="auto">
          <a:xfrm>
            <a:off x="2267744" y="336550"/>
            <a:ext cx="4660106" cy="641350"/>
          </a:xfrm>
          <a:prstGeom prst="rect">
            <a:avLst/>
          </a:prstGeom>
          <a:solidFill>
            <a:schemeClr val="bg1"/>
          </a:solidFill>
          <a:ln>
            <a:noFill/>
          </a:ln>
        </p:spPr>
        <p:txBody>
          <a:bodyPr wrap="squar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dirty="0">
                <a:solidFill>
                  <a:srgbClr val="C00000"/>
                </a:solidFill>
              </a:rPr>
              <a:t> </a:t>
            </a:r>
            <a:r>
              <a:rPr lang="zh-CN" altLang="en-US" sz="3600" dirty="0">
                <a:solidFill>
                  <a:srgbClr val="C00000"/>
                </a:solidFill>
              </a:rPr>
              <a:t>为实数轴上的开区间，</a:t>
            </a:r>
          </a:p>
        </p:txBody>
      </p:sp>
      <p:graphicFrame>
        <p:nvGraphicFramePr>
          <p:cNvPr id="81926" name="Object 6">
            <a:extLst>
              <a:ext uri="{FF2B5EF4-FFF2-40B4-BE49-F238E27FC236}">
                <a16:creationId xmlns:a16="http://schemas.microsoft.com/office/drawing/2014/main" id="{2AFDE162-4CBC-4F9A-BB54-9B0F2FA74CDC}"/>
              </a:ext>
            </a:extLst>
          </p:cNvPr>
          <p:cNvGraphicFramePr>
            <a:graphicFrameLocks noChangeAspect="1"/>
          </p:cNvGraphicFramePr>
          <p:nvPr>
            <p:extLst>
              <p:ext uri="{D42A27DB-BD31-4B8C-83A1-F6EECF244321}">
                <p14:modId xmlns:p14="http://schemas.microsoft.com/office/powerpoint/2010/main" val="1923953580"/>
              </p:ext>
            </p:extLst>
          </p:nvPr>
        </p:nvGraphicFramePr>
        <p:xfrm>
          <a:off x="6732240" y="318741"/>
          <a:ext cx="2335560" cy="661987"/>
        </p:xfrm>
        <a:graphic>
          <a:graphicData uri="http://schemas.openxmlformats.org/presentationml/2006/ole">
            <mc:AlternateContent xmlns:mc="http://schemas.openxmlformats.org/markup-compatibility/2006">
              <mc:Choice xmlns:v="urn:schemas-microsoft-com:vml" Requires="v">
                <p:oleObj spid="_x0000_s292043" name="Equation" r:id="rId5" imgW="1028520" imgH="203040" progId="Equation.3">
                  <p:embed/>
                </p:oleObj>
              </mc:Choice>
              <mc:Fallback>
                <p:oleObj name="Equation" r:id="rId5" imgW="1028520" imgH="203040" progId="Equation.3">
                  <p:embed/>
                  <p:pic>
                    <p:nvPicPr>
                      <p:cNvPr id="81926" name="Object 6">
                        <a:extLst>
                          <a:ext uri="{FF2B5EF4-FFF2-40B4-BE49-F238E27FC236}">
                            <a16:creationId xmlns:a16="http://schemas.microsoft.com/office/drawing/2014/main" id="{2AFDE162-4CBC-4F9A-BB54-9B0F2FA74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318741"/>
                        <a:ext cx="2335560" cy="661987"/>
                      </a:xfrm>
                      <a:prstGeom prst="rect">
                        <a:avLst/>
                      </a:prstGeom>
                      <a:solidFill>
                        <a:schemeClr val="bg1"/>
                      </a:solidFill>
                      <a:ln>
                        <a:noFill/>
                      </a:ln>
                      <a:effectLst/>
                    </p:spPr>
                  </p:pic>
                </p:oleObj>
              </mc:Fallback>
            </mc:AlternateContent>
          </a:graphicData>
        </a:graphic>
      </p:graphicFrame>
      <p:sp>
        <p:nvSpPr>
          <p:cNvPr id="81927" name="Text Box 7">
            <a:extLst>
              <a:ext uri="{FF2B5EF4-FFF2-40B4-BE49-F238E27FC236}">
                <a16:creationId xmlns:a16="http://schemas.microsoft.com/office/drawing/2014/main" id="{588D43D5-AF14-42DE-917A-42427FD99EE5}"/>
              </a:ext>
            </a:extLst>
          </p:cNvPr>
          <p:cNvSpPr txBox="1">
            <a:spLocks noChangeArrowheads="1"/>
          </p:cNvSpPr>
          <p:nvPr/>
        </p:nvSpPr>
        <p:spPr bwMode="auto">
          <a:xfrm>
            <a:off x="228600" y="1111250"/>
            <a:ext cx="526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是母体</a:t>
            </a:r>
            <a:r>
              <a:rPr lang="zh-CN" altLang="en-US" sz="3600" i="1" dirty="0">
                <a:solidFill>
                  <a:srgbClr val="C00000"/>
                </a:solidFill>
              </a:rPr>
              <a:t> </a:t>
            </a:r>
            <a:r>
              <a:rPr lang="en-US" altLang="zh-CN" sz="3600" i="1" dirty="0">
                <a:solidFill>
                  <a:srgbClr val="C00000"/>
                </a:solidFill>
              </a:rPr>
              <a:t>X </a:t>
            </a:r>
            <a:r>
              <a:rPr lang="zh-CN" altLang="zh-CN" sz="3600" dirty="0">
                <a:solidFill>
                  <a:srgbClr val="C00000"/>
                </a:solidFill>
              </a:rPr>
              <a:t>的分布密</a:t>
            </a:r>
            <a:r>
              <a:rPr lang="zh-CN" altLang="en-US" sz="3600" dirty="0">
                <a:solidFill>
                  <a:srgbClr val="C00000"/>
                </a:solidFill>
              </a:rPr>
              <a:t>度族，</a:t>
            </a:r>
            <a:endParaRPr lang="zh-CN" altLang="en-US" sz="3600" b="1" dirty="0">
              <a:solidFill>
                <a:srgbClr val="C00000"/>
              </a:solidFill>
            </a:endParaRPr>
          </a:p>
        </p:txBody>
      </p:sp>
      <p:grpSp>
        <p:nvGrpSpPr>
          <p:cNvPr id="2" name="Group 14">
            <a:extLst>
              <a:ext uri="{FF2B5EF4-FFF2-40B4-BE49-F238E27FC236}">
                <a16:creationId xmlns:a16="http://schemas.microsoft.com/office/drawing/2014/main" id="{BDB2F422-BDF4-480E-9819-E1BD5D3EE1C1}"/>
              </a:ext>
            </a:extLst>
          </p:cNvPr>
          <p:cNvGrpSpPr>
            <a:grpSpLocks/>
          </p:cNvGrpSpPr>
          <p:nvPr/>
        </p:nvGrpSpPr>
        <p:grpSpPr bwMode="auto">
          <a:xfrm>
            <a:off x="5105400" y="1103313"/>
            <a:ext cx="3952875" cy="641350"/>
            <a:chOff x="3216" y="652"/>
            <a:chExt cx="2490" cy="404"/>
          </a:xfrm>
        </p:grpSpPr>
        <p:graphicFrame>
          <p:nvGraphicFramePr>
            <p:cNvPr id="15369" name="Object 8">
              <a:extLst>
                <a:ext uri="{FF2B5EF4-FFF2-40B4-BE49-F238E27FC236}">
                  <a16:creationId xmlns:a16="http://schemas.microsoft.com/office/drawing/2014/main" id="{5D9D86F5-E975-444C-A700-DD893366F988}"/>
                </a:ext>
              </a:extLst>
            </p:cNvPr>
            <p:cNvGraphicFramePr>
              <a:graphicFrameLocks noChangeAspect="1"/>
            </p:cNvGraphicFramePr>
            <p:nvPr/>
          </p:nvGraphicFramePr>
          <p:xfrm>
            <a:off x="3216" y="672"/>
            <a:ext cx="1704" cy="384"/>
          </p:xfrm>
          <a:graphic>
            <a:graphicData uri="http://schemas.openxmlformats.org/presentationml/2006/ole">
              <mc:AlternateContent xmlns:mc="http://schemas.openxmlformats.org/markup-compatibility/2006">
                <mc:Choice xmlns:v="urn:schemas-microsoft-com:vml" Requires="v">
                  <p:oleObj spid="_x0000_s292044" name="公式" r:id="rId7" imgW="1028520" imgH="228600" progId="Equation.3">
                    <p:embed/>
                  </p:oleObj>
                </mc:Choice>
                <mc:Fallback>
                  <p:oleObj name="公式" r:id="rId7" imgW="1028520" imgH="228600" progId="Equation.3">
                    <p:embed/>
                    <p:pic>
                      <p:nvPicPr>
                        <p:cNvPr id="15369" name="Object 8">
                          <a:extLst>
                            <a:ext uri="{FF2B5EF4-FFF2-40B4-BE49-F238E27FC236}">
                              <a16:creationId xmlns:a16="http://schemas.microsoft.com/office/drawing/2014/main" id="{5D9D86F5-E975-444C-A700-DD893366F9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672"/>
                          <a:ext cx="170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7" name="Text Box 9">
              <a:extLst>
                <a:ext uri="{FF2B5EF4-FFF2-40B4-BE49-F238E27FC236}">
                  <a16:creationId xmlns:a16="http://schemas.microsoft.com/office/drawing/2014/main" id="{CE8BDDC4-2C1C-4C04-ABDF-36914CBFC7E6}"/>
                </a:ext>
              </a:extLst>
            </p:cNvPr>
            <p:cNvSpPr txBox="1">
              <a:spLocks noChangeArrowheads="1"/>
            </p:cNvSpPr>
            <p:nvPr/>
          </p:nvSpPr>
          <p:spPr bwMode="auto">
            <a:xfrm>
              <a:off x="4938" y="652"/>
              <a:ext cx="768"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3600" dirty="0">
                  <a:solidFill>
                    <a:srgbClr val="C00000"/>
                  </a:solidFill>
                </a:rPr>
                <a:t>是 </a:t>
              </a:r>
              <a:r>
                <a:rPr lang="en-US" altLang="zh-CN" sz="3600" i="1" dirty="0">
                  <a:solidFill>
                    <a:srgbClr val="C00000"/>
                  </a:solidFill>
                </a:rPr>
                <a:t>X </a:t>
              </a:r>
              <a:endParaRPr lang="en-US" altLang="zh-CN" sz="3600" dirty="0">
                <a:solidFill>
                  <a:srgbClr val="C00000"/>
                </a:solidFill>
              </a:endParaRPr>
            </a:p>
          </p:txBody>
        </p:sp>
      </p:grpSp>
      <p:sp>
        <p:nvSpPr>
          <p:cNvPr id="81930" name="Text Box 10">
            <a:extLst>
              <a:ext uri="{FF2B5EF4-FFF2-40B4-BE49-F238E27FC236}">
                <a16:creationId xmlns:a16="http://schemas.microsoft.com/office/drawing/2014/main" id="{A8FEE80F-5477-432F-8645-658365AC04FB}"/>
              </a:ext>
            </a:extLst>
          </p:cNvPr>
          <p:cNvSpPr txBox="1">
            <a:spLocks noChangeArrowheads="1"/>
          </p:cNvSpPr>
          <p:nvPr/>
        </p:nvSpPr>
        <p:spPr bwMode="auto">
          <a:xfrm>
            <a:off x="228600" y="179705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zh-CN" sz="3600" dirty="0">
                <a:solidFill>
                  <a:srgbClr val="C00000"/>
                </a:solidFill>
              </a:rPr>
              <a:t>的子样,</a:t>
            </a:r>
            <a:endParaRPr lang="en-US" altLang="zh-CN" sz="3600" dirty="0">
              <a:solidFill>
                <a:srgbClr val="C00000"/>
              </a:solidFill>
            </a:endParaRPr>
          </a:p>
        </p:txBody>
      </p:sp>
      <p:graphicFrame>
        <p:nvGraphicFramePr>
          <p:cNvPr id="81931" name="Object 11">
            <a:extLst>
              <a:ext uri="{FF2B5EF4-FFF2-40B4-BE49-F238E27FC236}">
                <a16:creationId xmlns:a16="http://schemas.microsoft.com/office/drawing/2014/main" id="{6BAECDCB-A760-42D2-851F-6C4FBCB13F7E}"/>
              </a:ext>
            </a:extLst>
          </p:cNvPr>
          <p:cNvGraphicFramePr>
            <a:graphicFrameLocks noChangeAspect="1"/>
          </p:cNvGraphicFramePr>
          <p:nvPr/>
        </p:nvGraphicFramePr>
        <p:xfrm>
          <a:off x="2032000" y="1828800"/>
          <a:ext cx="3606800" cy="676275"/>
        </p:xfrm>
        <a:graphic>
          <a:graphicData uri="http://schemas.openxmlformats.org/presentationml/2006/ole">
            <mc:AlternateContent xmlns:mc="http://schemas.openxmlformats.org/markup-compatibility/2006">
              <mc:Choice xmlns:v="urn:schemas-microsoft-com:vml" Requires="v">
                <p:oleObj spid="_x0000_s292045" name="Equation" r:id="rId9" imgW="1371600" imgH="253800" progId="Equation.3">
                  <p:embed/>
                </p:oleObj>
              </mc:Choice>
              <mc:Fallback>
                <p:oleObj name="Equation" r:id="rId9" imgW="1371600" imgH="253800" progId="Equation.3">
                  <p:embed/>
                  <p:pic>
                    <p:nvPicPr>
                      <p:cNvPr id="81931" name="Object 11">
                        <a:extLst>
                          <a:ext uri="{FF2B5EF4-FFF2-40B4-BE49-F238E27FC236}">
                            <a16:creationId xmlns:a16="http://schemas.microsoft.com/office/drawing/2014/main" id="{6BAECDCB-A760-42D2-851F-6C4FBCB13F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2000" y="1828800"/>
                        <a:ext cx="36068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3" name="Text Box 13">
            <a:extLst>
              <a:ext uri="{FF2B5EF4-FFF2-40B4-BE49-F238E27FC236}">
                <a16:creationId xmlns:a16="http://schemas.microsoft.com/office/drawing/2014/main" id="{B2BA0CA0-14D4-4200-97C7-FD9D2BB981C0}"/>
              </a:ext>
            </a:extLst>
          </p:cNvPr>
          <p:cNvSpPr txBox="1">
            <a:spLocks noChangeArrowheads="1"/>
          </p:cNvSpPr>
          <p:nvPr/>
        </p:nvSpPr>
        <p:spPr bwMode="auto">
          <a:xfrm>
            <a:off x="5635625" y="1873250"/>
            <a:ext cx="3508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的无偏估计</a:t>
            </a:r>
            <a:r>
              <a:rPr lang="en-US" altLang="zh-CN" sz="3600" dirty="0">
                <a:solidFill>
                  <a:srgbClr val="C00000"/>
                </a:solidFill>
              </a:rPr>
              <a:t>. </a:t>
            </a:r>
            <a:endParaRPr lang="en-US" altLang="zh-CN" sz="3600" dirty="0">
              <a:solidFill>
                <a:srgbClr val="C00000"/>
              </a:solidFill>
              <a:sym typeface="Symbol" panose="05050102010706020507" pitchFamily="18" charset="2"/>
            </a:endParaRPr>
          </a:p>
        </p:txBody>
      </p:sp>
      <p:sp>
        <p:nvSpPr>
          <p:cNvPr id="81935" name="Text Box 15">
            <a:extLst>
              <a:ext uri="{FF2B5EF4-FFF2-40B4-BE49-F238E27FC236}">
                <a16:creationId xmlns:a16="http://schemas.microsoft.com/office/drawing/2014/main" id="{C207E868-1A80-44BB-BFFC-B79B50A9A3BF}"/>
              </a:ext>
            </a:extLst>
          </p:cNvPr>
          <p:cNvSpPr txBox="1">
            <a:spLocks noChangeArrowheads="1"/>
          </p:cNvSpPr>
          <p:nvPr/>
        </p:nvSpPr>
        <p:spPr bwMode="auto">
          <a:xfrm>
            <a:off x="228600" y="2559050"/>
            <a:ext cx="7004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若以下三条件</a:t>
            </a:r>
            <a:r>
              <a:rPr lang="en-US" altLang="zh-CN" sz="3600" dirty="0">
                <a:solidFill>
                  <a:srgbClr val="C00000"/>
                </a:solidFill>
              </a:rPr>
              <a:t>(</a:t>
            </a:r>
            <a:r>
              <a:rPr lang="zh-CN" altLang="en-US" sz="3600" dirty="0">
                <a:solidFill>
                  <a:srgbClr val="C00000"/>
                </a:solidFill>
              </a:rPr>
              <a:t>即</a:t>
            </a:r>
            <a:r>
              <a:rPr lang="zh-CN" altLang="en-US" sz="3600" dirty="0">
                <a:solidFill>
                  <a:srgbClr val="C00000"/>
                </a:solidFill>
                <a:ea typeface="黑体" panose="02010609060101010101" pitchFamily="49" charset="-122"/>
              </a:rPr>
              <a:t>正规条件</a:t>
            </a:r>
            <a:r>
              <a:rPr lang="en-US" altLang="zh-CN" sz="3600" dirty="0">
                <a:solidFill>
                  <a:srgbClr val="C00000"/>
                </a:solidFill>
              </a:rPr>
              <a:t>)</a:t>
            </a:r>
            <a:r>
              <a:rPr lang="zh-CN" altLang="en-US" sz="3600" dirty="0">
                <a:solidFill>
                  <a:srgbClr val="C00000"/>
                </a:solidFill>
              </a:rPr>
              <a:t>满足： </a:t>
            </a:r>
            <a:endParaRPr lang="zh-CN" altLang="en-US" sz="3600" dirty="0">
              <a:solidFill>
                <a:srgbClr val="C00000"/>
              </a:solidFill>
              <a:sym typeface="Symbol" panose="05050102010706020507" pitchFamily="18" charset="2"/>
            </a:endParaRPr>
          </a:p>
        </p:txBody>
      </p:sp>
      <p:graphicFrame>
        <p:nvGraphicFramePr>
          <p:cNvPr id="81936" name="Object 16">
            <a:extLst>
              <a:ext uri="{FF2B5EF4-FFF2-40B4-BE49-F238E27FC236}">
                <a16:creationId xmlns:a16="http://schemas.microsoft.com/office/drawing/2014/main" id="{9F6C5906-74FB-496B-A664-9BE1AB799466}"/>
              </a:ext>
            </a:extLst>
          </p:cNvPr>
          <p:cNvGraphicFramePr>
            <a:graphicFrameLocks noChangeAspect="1"/>
          </p:cNvGraphicFramePr>
          <p:nvPr/>
        </p:nvGraphicFramePr>
        <p:xfrm>
          <a:off x="2789238" y="3260725"/>
          <a:ext cx="3382962" cy="581025"/>
        </p:xfrm>
        <a:graphic>
          <a:graphicData uri="http://schemas.openxmlformats.org/presentationml/2006/ole">
            <mc:AlternateContent xmlns:mc="http://schemas.openxmlformats.org/markup-compatibility/2006">
              <mc:Choice xmlns:v="urn:schemas-microsoft-com:vml" Requires="v">
                <p:oleObj spid="_x0000_s292046" name="Equation" r:id="rId11" imgW="1384200" imgH="228600" progId="Equation.3">
                  <p:embed/>
                </p:oleObj>
              </mc:Choice>
              <mc:Fallback>
                <p:oleObj name="Equation" r:id="rId11" imgW="1384200" imgH="228600" progId="Equation.3">
                  <p:embed/>
                  <p:pic>
                    <p:nvPicPr>
                      <p:cNvPr id="81936" name="Object 16">
                        <a:extLst>
                          <a:ext uri="{FF2B5EF4-FFF2-40B4-BE49-F238E27FC236}">
                            <a16:creationId xmlns:a16="http://schemas.microsoft.com/office/drawing/2014/main" id="{9F6C5906-74FB-496B-A664-9BE1AB7994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9238" y="3260725"/>
                        <a:ext cx="338296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7" name="Text Box 17">
            <a:extLst>
              <a:ext uri="{FF2B5EF4-FFF2-40B4-BE49-F238E27FC236}">
                <a16:creationId xmlns:a16="http://schemas.microsoft.com/office/drawing/2014/main" id="{55FADFCB-2668-454E-9288-4A288DF89510}"/>
              </a:ext>
            </a:extLst>
          </p:cNvPr>
          <p:cNvSpPr txBox="1">
            <a:spLocks noChangeArrowheads="1"/>
          </p:cNvSpPr>
          <p:nvPr/>
        </p:nvSpPr>
        <p:spPr bwMode="auto">
          <a:xfrm>
            <a:off x="1111250" y="3200400"/>
            <a:ext cx="174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dirty="0">
                <a:solidFill>
                  <a:srgbClr val="C00000"/>
                </a:solidFill>
              </a:rPr>
              <a:t>(1) </a:t>
            </a:r>
            <a:r>
              <a:rPr lang="zh-CN" altLang="en-US" sz="3600" dirty="0">
                <a:solidFill>
                  <a:srgbClr val="C00000"/>
                </a:solidFill>
              </a:rPr>
              <a:t>集合</a:t>
            </a:r>
            <a:endParaRPr lang="zh-CN" altLang="en-US" sz="3600" dirty="0">
              <a:solidFill>
                <a:srgbClr val="C00000"/>
              </a:solidFill>
              <a:sym typeface="Symbol" panose="05050102010706020507" pitchFamily="18" charset="2"/>
            </a:endParaRPr>
          </a:p>
        </p:txBody>
      </p:sp>
      <p:graphicFrame>
        <p:nvGraphicFramePr>
          <p:cNvPr id="81938" name="Object 18">
            <a:extLst>
              <a:ext uri="{FF2B5EF4-FFF2-40B4-BE49-F238E27FC236}">
                <a16:creationId xmlns:a16="http://schemas.microsoft.com/office/drawing/2014/main" id="{442D6D5F-D0DF-41A9-9AC4-F10EFBE85FE8}"/>
              </a:ext>
            </a:extLst>
          </p:cNvPr>
          <p:cNvGraphicFramePr>
            <a:graphicFrameLocks noChangeAspect="1"/>
          </p:cNvGraphicFramePr>
          <p:nvPr/>
        </p:nvGraphicFramePr>
        <p:xfrm>
          <a:off x="1965325" y="3952875"/>
          <a:ext cx="1366838" cy="1000125"/>
        </p:xfrm>
        <a:graphic>
          <a:graphicData uri="http://schemas.openxmlformats.org/presentationml/2006/ole">
            <mc:AlternateContent xmlns:mc="http://schemas.openxmlformats.org/markup-compatibility/2006">
              <mc:Choice xmlns:v="urn:schemas-microsoft-com:vml" Requires="v">
                <p:oleObj spid="_x0000_s292047" name="Equation" r:id="rId13" imgW="558720" imgH="393480" progId="Equation.3">
                  <p:embed/>
                </p:oleObj>
              </mc:Choice>
              <mc:Fallback>
                <p:oleObj name="Equation" r:id="rId13" imgW="558720" imgH="393480" progId="Equation.3">
                  <p:embed/>
                  <p:pic>
                    <p:nvPicPr>
                      <p:cNvPr id="81938" name="Object 18">
                        <a:extLst>
                          <a:ext uri="{FF2B5EF4-FFF2-40B4-BE49-F238E27FC236}">
                            <a16:creationId xmlns:a16="http://schemas.microsoft.com/office/drawing/2014/main" id="{442D6D5F-D0DF-41A9-9AC4-F10EFBE85FE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5325" y="3952875"/>
                        <a:ext cx="1366838"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0" name="Text Box 20">
            <a:extLst>
              <a:ext uri="{FF2B5EF4-FFF2-40B4-BE49-F238E27FC236}">
                <a16:creationId xmlns:a16="http://schemas.microsoft.com/office/drawing/2014/main" id="{AA2DACBE-B689-49F6-9F0E-7EFBBC81A7F8}"/>
              </a:ext>
            </a:extLst>
          </p:cNvPr>
          <p:cNvSpPr txBox="1">
            <a:spLocks noChangeArrowheads="1"/>
          </p:cNvSpPr>
          <p:nvPr/>
        </p:nvSpPr>
        <p:spPr bwMode="auto">
          <a:xfrm>
            <a:off x="6092825" y="3244850"/>
            <a:ext cx="2365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与</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无关；</a:t>
            </a:r>
          </a:p>
        </p:txBody>
      </p:sp>
      <p:sp>
        <p:nvSpPr>
          <p:cNvPr id="81941" name="Text Box 21">
            <a:extLst>
              <a:ext uri="{FF2B5EF4-FFF2-40B4-BE49-F238E27FC236}">
                <a16:creationId xmlns:a16="http://schemas.microsoft.com/office/drawing/2014/main" id="{9C4FDB2A-B76D-4D15-9D25-7226BEB78BF0}"/>
              </a:ext>
            </a:extLst>
          </p:cNvPr>
          <p:cNvSpPr txBox="1">
            <a:spLocks noChangeArrowheads="1"/>
          </p:cNvSpPr>
          <p:nvPr/>
        </p:nvSpPr>
        <p:spPr bwMode="auto">
          <a:xfrm>
            <a:off x="1143000" y="4114800"/>
            <a:ext cx="831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a:solidFill>
                  <a:srgbClr val="C00000"/>
                </a:solidFill>
              </a:rPr>
              <a:t>(2) </a:t>
            </a:r>
            <a:endParaRPr lang="en-US" altLang="zh-CN" sz="3600">
              <a:solidFill>
                <a:srgbClr val="C00000"/>
              </a:solidFill>
              <a:sym typeface="Symbol" panose="05050102010706020507" pitchFamily="18" charset="2"/>
            </a:endParaRPr>
          </a:p>
        </p:txBody>
      </p:sp>
      <p:grpSp>
        <p:nvGrpSpPr>
          <p:cNvPr id="3" name="Group 25">
            <a:extLst>
              <a:ext uri="{FF2B5EF4-FFF2-40B4-BE49-F238E27FC236}">
                <a16:creationId xmlns:a16="http://schemas.microsoft.com/office/drawing/2014/main" id="{E2C4292C-2DB1-4855-904C-664737409387}"/>
              </a:ext>
            </a:extLst>
          </p:cNvPr>
          <p:cNvGrpSpPr>
            <a:grpSpLocks/>
          </p:cNvGrpSpPr>
          <p:nvPr/>
        </p:nvGrpSpPr>
        <p:grpSpPr bwMode="auto">
          <a:xfrm>
            <a:off x="3321050" y="4111625"/>
            <a:ext cx="4298950" cy="641350"/>
            <a:chOff x="1996" y="2494"/>
            <a:chExt cx="2708" cy="404"/>
          </a:xfrm>
        </p:grpSpPr>
        <p:sp>
          <p:nvSpPr>
            <p:cNvPr id="15386" name="Text Box 19">
              <a:extLst>
                <a:ext uri="{FF2B5EF4-FFF2-40B4-BE49-F238E27FC236}">
                  <a16:creationId xmlns:a16="http://schemas.microsoft.com/office/drawing/2014/main" id="{7B6C64FC-49B4-4CB4-9AEE-D4520C322A39}"/>
                </a:ext>
              </a:extLst>
            </p:cNvPr>
            <p:cNvSpPr txBox="1">
              <a:spLocks noChangeArrowheads="1"/>
            </p:cNvSpPr>
            <p:nvPr/>
          </p:nvSpPr>
          <p:spPr bwMode="auto">
            <a:xfrm>
              <a:off x="1996" y="2494"/>
              <a:ext cx="2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存在，且对    中一切</a:t>
              </a:r>
              <a:endParaRPr lang="zh-CN" altLang="en-US" sz="3600">
                <a:solidFill>
                  <a:srgbClr val="C00000"/>
                </a:solidFill>
                <a:sym typeface="Symbol" panose="05050102010706020507" pitchFamily="18" charset="2"/>
              </a:endParaRPr>
            </a:p>
          </p:txBody>
        </p:sp>
        <p:graphicFrame>
          <p:nvGraphicFramePr>
            <p:cNvPr id="15368" name="Object 22">
              <a:extLst>
                <a:ext uri="{FF2B5EF4-FFF2-40B4-BE49-F238E27FC236}">
                  <a16:creationId xmlns:a16="http://schemas.microsoft.com/office/drawing/2014/main" id="{98683179-1BB3-4002-B678-E63C8D4DB10F}"/>
                </a:ext>
              </a:extLst>
            </p:cNvPr>
            <p:cNvGraphicFramePr>
              <a:graphicFrameLocks noChangeAspect="1"/>
            </p:cNvGraphicFramePr>
            <p:nvPr/>
          </p:nvGraphicFramePr>
          <p:xfrm>
            <a:off x="3490" y="2507"/>
            <a:ext cx="254" cy="373"/>
          </p:xfrm>
          <a:graphic>
            <a:graphicData uri="http://schemas.openxmlformats.org/presentationml/2006/ole">
              <mc:AlternateContent xmlns:mc="http://schemas.openxmlformats.org/markup-compatibility/2006">
                <mc:Choice xmlns:v="urn:schemas-microsoft-com:vml" Requires="v">
                  <p:oleObj spid="_x0000_s292048" name="Equation" r:id="rId15" imgW="164880" imgH="177480" progId="Equation.3">
                    <p:embed/>
                  </p:oleObj>
                </mc:Choice>
                <mc:Fallback>
                  <p:oleObj name="Equation" r:id="rId15" imgW="164880" imgH="177480" progId="Equation.3">
                    <p:embed/>
                    <p:pic>
                      <p:nvPicPr>
                        <p:cNvPr id="15368" name="Object 22">
                          <a:extLst>
                            <a:ext uri="{FF2B5EF4-FFF2-40B4-BE49-F238E27FC236}">
                              <a16:creationId xmlns:a16="http://schemas.microsoft.com/office/drawing/2014/main" id="{98683179-1BB3-4002-B678-E63C8D4DB10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0" y="2507"/>
                          <a:ext cx="254"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943" name="Text Box 23">
            <a:extLst>
              <a:ext uri="{FF2B5EF4-FFF2-40B4-BE49-F238E27FC236}">
                <a16:creationId xmlns:a16="http://schemas.microsoft.com/office/drawing/2014/main" id="{A57F33BF-1B25-41AE-AB9E-B546C852BC06}"/>
              </a:ext>
            </a:extLst>
          </p:cNvPr>
          <p:cNvSpPr txBox="1">
            <a:spLocks noChangeArrowheads="1"/>
          </p:cNvSpPr>
          <p:nvPr/>
        </p:nvSpPr>
        <p:spPr bwMode="auto">
          <a:xfrm>
            <a:off x="7540625" y="4159250"/>
            <a:ext cx="993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i="1">
                <a:solidFill>
                  <a:srgbClr val="C00000"/>
                </a:solidFill>
                <a:sym typeface="Symbol" panose="05050102010706020507" pitchFamily="18" charset="2"/>
              </a:rPr>
              <a:t> </a:t>
            </a:r>
            <a:r>
              <a:rPr lang="zh-CN" altLang="en-US" sz="3600">
                <a:solidFill>
                  <a:srgbClr val="C00000"/>
                </a:solidFill>
                <a:sym typeface="Symbol" panose="05050102010706020507" pitchFamily="18" charset="2"/>
              </a:rPr>
              <a:t>有</a:t>
            </a:r>
          </a:p>
        </p:txBody>
      </p:sp>
      <p:graphicFrame>
        <p:nvGraphicFramePr>
          <p:cNvPr id="81944" name="Object 24">
            <a:extLst>
              <a:ext uri="{FF2B5EF4-FFF2-40B4-BE49-F238E27FC236}">
                <a16:creationId xmlns:a16="http://schemas.microsoft.com/office/drawing/2014/main" id="{2C85EBB6-DB7D-4680-87CA-F029A80F426A}"/>
              </a:ext>
            </a:extLst>
          </p:cNvPr>
          <p:cNvGraphicFramePr>
            <a:graphicFrameLocks noChangeAspect="1"/>
          </p:cNvGraphicFramePr>
          <p:nvPr/>
        </p:nvGraphicFramePr>
        <p:xfrm>
          <a:off x="1898650" y="4943475"/>
          <a:ext cx="5035550" cy="1000125"/>
        </p:xfrm>
        <a:graphic>
          <a:graphicData uri="http://schemas.openxmlformats.org/presentationml/2006/ole">
            <mc:AlternateContent xmlns:mc="http://schemas.openxmlformats.org/markup-compatibility/2006">
              <mc:Choice xmlns:v="urn:schemas-microsoft-com:vml" Requires="v">
                <p:oleObj spid="_x0000_s292049" name="Equation" r:id="rId17" imgW="2057400" imgH="393480" progId="Equation.3">
                  <p:embed/>
                </p:oleObj>
              </mc:Choice>
              <mc:Fallback>
                <p:oleObj name="Equation" r:id="rId17" imgW="2057400" imgH="393480" progId="Equation.3">
                  <p:embed/>
                  <p:pic>
                    <p:nvPicPr>
                      <p:cNvPr id="81944" name="Object 24">
                        <a:extLst>
                          <a:ext uri="{FF2B5EF4-FFF2-40B4-BE49-F238E27FC236}">
                            <a16:creationId xmlns:a16="http://schemas.microsoft.com/office/drawing/2014/main" id="{2C85EBB6-DB7D-4680-87CA-F029A80F426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8650" y="4943475"/>
                        <a:ext cx="50355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6" name="Text Box 26">
            <a:extLst>
              <a:ext uri="{FF2B5EF4-FFF2-40B4-BE49-F238E27FC236}">
                <a16:creationId xmlns:a16="http://schemas.microsoft.com/office/drawing/2014/main" id="{EA1AA4BE-562D-45C5-A071-E2D0644CD065}"/>
              </a:ext>
            </a:extLst>
          </p:cNvPr>
          <p:cNvSpPr txBox="1">
            <a:spLocks noChangeArrowheads="1"/>
          </p:cNvSpPr>
          <p:nvPr/>
        </p:nvSpPr>
        <p:spPr bwMode="auto">
          <a:xfrm>
            <a:off x="457200" y="573881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和</a:t>
            </a:r>
          </a:p>
        </p:txBody>
      </p:sp>
      <p:sp>
        <p:nvSpPr>
          <p:cNvPr id="15385" name="Rectangle 27">
            <a:extLst>
              <a:ext uri="{FF2B5EF4-FFF2-40B4-BE49-F238E27FC236}">
                <a16:creationId xmlns:a16="http://schemas.microsoft.com/office/drawing/2014/main" id="{F3784C39-1FE1-4F65-9388-27FDEF55048C}"/>
              </a:ext>
            </a:extLst>
          </p:cNvPr>
          <p:cNvSpPr>
            <a:spLocks noGrp="1" noChangeArrowheads="1"/>
          </p:cNvSpPr>
          <p:nvPr>
            <p:ph type="title"/>
          </p:nvPr>
        </p:nvSpPr>
        <p:spPr bwMode="auto">
          <a:xfrm>
            <a:off x="685800" y="-12954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a:solidFill>
                  <a:srgbClr val="A50021"/>
                </a:solidFill>
                <a:ea typeface="黑体" panose="02010609060101010101" pitchFamily="49" charset="-122"/>
              </a:rPr>
              <a:t>罗</a:t>
            </a:r>
            <a:r>
              <a:rPr lang="en-US" altLang="zh-CN" sz="3600" b="1">
                <a:solidFill>
                  <a:srgbClr val="A50021"/>
                </a:solidFill>
                <a:ea typeface="黑体" panose="02010609060101010101" pitchFamily="49" charset="-122"/>
              </a:rPr>
              <a:t>—</a:t>
            </a:r>
            <a:r>
              <a:rPr lang="zh-CN" altLang="en-US" sz="3600" b="1">
                <a:solidFill>
                  <a:srgbClr val="A50021"/>
                </a:solidFill>
                <a:ea typeface="黑体" panose="02010609060101010101" pitchFamily="49" charset="-122"/>
              </a:rPr>
              <a:t>克拉美</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wipe(left)">
                                      <p:cBhvr>
                                        <p:cTn id="7" dur="500"/>
                                        <p:tgtEl>
                                          <p:spTgt spid="81923"/>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81924"/>
                                        </p:tgtEl>
                                        <p:attrNameLst>
                                          <p:attrName>style.visibility</p:attrName>
                                        </p:attrNameLst>
                                      </p:cBhvr>
                                      <p:to>
                                        <p:strVal val="visible"/>
                                      </p:to>
                                    </p:set>
                                    <p:animEffect transition="in" filter="wipe(left)">
                                      <p:cBhvr>
                                        <p:cTn id="11" dur="500"/>
                                        <p:tgtEl>
                                          <p:spTgt spid="819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22"/>
                                        </p:tgtEl>
                                        <p:attrNameLst>
                                          <p:attrName>style.visibility</p:attrName>
                                        </p:attrNameLst>
                                      </p:cBhvr>
                                      <p:to>
                                        <p:strVal val="visible"/>
                                      </p:to>
                                    </p:set>
                                    <p:animEffect transition="in" filter="wipe(left)">
                                      <p:cBhvr>
                                        <p:cTn id="16" dur="500"/>
                                        <p:tgtEl>
                                          <p:spTgt spid="8192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1925"/>
                                        </p:tgtEl>
                                        <p:attrNameLst>
                                          <p:attrName>style.visibility</p:attrName>
                                        </p:attrNameLst>
                                      </p:cBhvr>
                                      <p:to>
                                        <p:strVal val="visible"/>
                                      </p:to>
                                    </p:set>
                                    <p:animEffect transition="in" filter="wipe(left)">
                                      <p:cBhvr>
                                        <p:cTn id="19" dur="500"/>
                                        <p:tgtEl>
                                          <p:spTgt spid="81925"/>
                                        </p:tgtEl>
                                      </p:cBhvr>
                                    </p:animEffect>
                                  </p:childTnLst>
                                </p:cTn>
                              </p:par>
                            </p:childTnLst>
                          </p:cTn>
                        </p:par>
                      </p:childTnLst>
                    </p:cTn>
                  </p:par>
                  <p:par>
                    <p:cTn id="20" fill="hold">
                      <p:stCondLst>
                        <p:cond delay="indefinite"/>
                      </p:stCondLst>
                      <p:childTnLst>
                        <p:par>
                          <p:cTn id="21" fill="hold" nodeType="after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1926"/>
                                        </p:tgtEl>
                                        <p:attrNameLst>
                                          <p:attrName>style.visibility</p:attrName>
                                        </p:attrNameLst>
                                      </p:cBhvr>
                                      <p:to>
                                        <p:strVal val="visible"/>
                                      </p:to>
                                    </p:set>
                                    <p:animEffect transition="in" filter="wipe(left)">
                                      <p:cBhvr>
                                        <p:cTn id="24" dur="500"/>
                                        <p:tgtEl>
                                          <p:spTgt spid="81926"/>
                                        </p:tgtEl>
                                      </p:cBhvr>
                                    </p:animEffect>
                                  </p:childTnLst>
                                </p:cTn>
                              </p:par>
                            </p:childTnLst>
                          </p:cTn>
                        </p:par>
                        <p:par>
                          <p:cTn id="25" fill="hold" nodeType="afterGroup">
                            <p:stCondLst>
                              <p:cond delay="500"/>
                            </p:stCondLst>
                            <p:childTnLst>
                              <p:par>
                                <p:cTn id="26" presetID="22" presetClass="entr" presetSubtype="8" fill="hold" grpId="0" nodeType="afterEffect">
                                  <p:stCondLst>
                                    <p:cond delay="3000"/>
                                  </p:stCondLst>
                                  <p:childTnLst>
                                    <p:set>
                                      <p:cBhvr>
                                        <p:cTn id="27" dur="1" fill="hold">
                                          <p:stCondLst>
                                            <p:cond delay="0"/>
                                          </p:stCondLst>
                                        </p:cTn>
                                        <p:tgtEl>
                                          <p:spTgt spid="81927"/>
                                        </p:tgtEl>
                                        <p:attrNameLst>
                                          <p:attrName>style.visibility</p:attrName>
                                        </p:attrNameLst>
                                      </p:cBhvr>
                                      <p:to>
                                        <p:strVal val="visible"/>
                                      </p:to>
                                    </p:set>
                                    <p:animEffect transition="in" filter="wipe(left)">
                                      <p:cBhvr>
                                        <p:cTn id="28" dur="500"/>
                                        <p:tgtEl>
                                          <p:spTgt spid="81927"/>
                                        </p:tgtEl>
                                      </p:cBhvr>
                                    </p:animEffect>
                                  </p:childTnLst>
                                </p:cTn>
                              </p:par>
                            </p:childTnLst>
                          </p:cTn>
                        </p:par>
                      </p:childTnLst>
                    </p:cTn>
                  </p:par>
                  <p:par>
                    <p:cTn id="29" fill="hold">
                      <p:stCondLst>
                        <p:cond delay="indefinite"/>
                      </p:stCondLst>
                      <p:childTnLst>
                        <p:par>
                          <p:cTn id="30" fill="hold" nodeType="after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nodeType="afterGroup">
                            <p:stCondLst>
                              <p:cond delay="500"/>
                            </p:stCondLst>
                            <p:childTnLst>
                              <p:par>
                                <p:cTn id="35" presetID="22" presetClass="entr" presetSubtype="8" fill="hold" grpId="0" nodeType="afterEffect">
                                  <p:stCondLst>
                                    <p:cond delay="6000"/>
                                  </p:stCondLst>
                                  <p:childTnLst>
                                    <p:set>
                                      <p:cBhvr>
                                        <p:cTn id="36" dur="1" fill="hold">
                                          <p:stCondLst>
                                            <p:cond delay="0"/>
                                          </p:stCondLst>
                                        </p:cTn>
                                        <p:tgtEl>
                                          <p:spTgt spid="81930"/>
                                        </p:tgtEl>
                                        <p:attrNameLst>
                                          <p:attrName>style.visibility</p:attrName>
                                        </p:attrNameLst>
                                      </p:cBhvr>
                                      <p:to>
                                        <p:strVal val="visible"/>
                                      </p:to>
                                    </p:set>
                                    <p:animEffect transition="in" filter="wipe(left)">
                                      <p:cBhvr>
                                        <p:cTn id="37" dur="500"/>
                                        <p:tgtEl>
                                          <p:spTgt spid="81930"/>
                                        </p:tgtEl>
                                      </p:cBhvr>
                                    </p:animEffect>
                                  </p:childTnLst>
                                </p:cTn>
                              </p:par>
                            </p:childTnLst>
                          </p:cTn>
                        </p:par>
                      </p:childTnLst>
                    </p:cTn>
                  </p:par>
                  <p:par>
                    <p:cTn id="38" fill="hold">
                      <p:stCondLst>
                        <p:cond delay="indefinite"/>
                      </p:stCondLst>
                      <p:childTnLst>
                        <p:par>
                          <p:cTn id="39" fill="hold" nodeType="after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1931"/>
                                        </p:tgtEl>
                                        <p:attrNameLst>
                                          <p:attrName>style.visibility</p:attrName>
                                        </p:attrNameLst>
                                      </p:cBhvr>
                                      <p:to>
                                        <p:strVal val="visible"/>
                                      </p:to>
                                    </p:set>
                                    <p:animEffect transition="in" filter="wipe(left)">
                                      <p:cBhvr>
                                        <p:cTn id="42" dur="500"/>
                                        <p:tgtEl>
                                          <p:spTgt spid="81931"/>
                                        </p:tgtEl>
                                      </p:cBhvr>
                                    </p:animEffect>
                                  </p:childTnLst>
                                </p:cTn>
                              </p:par>
                            </p:childTnLst>
                          </p:cTn>
                        </p:par>
                        <p:par>
                          <p:cTn id="43" fill="hold" nodeType="afterGroup">
                            <p:stCondLst>
                              <p:cond delay="500"/>
                            </p:stCondLst>
                            <p:childTnLst>
                              <p:par>
                                <p:cTn id="44" presetID="22" presetClass="entr" presetSubtype="8" fill="hold" grpId="0" nodeType="afterEffect">
                                  <p:stCondLst>
                                    <p:cond delay="3000"/>
                                  </p:stCondLst>
                                  <p:childTnLst>
                                    <p:set>
                                      <p:cBhvr>
                                        <p:cTn id="45" dur="1" fill="hold">
                                          <p:stCondLst>
                                            <p:cond delay="0"/>
                                          </p:stCondLst>
                                        </p:cTn>
                                        <p:tgtEl>
                                          <p:spTgt spid="81933"/>
                                        </p:tgtEl>
                                        <p:attrNameLst>
                                          <p:attrName>style.visibility</p:attrName>
                                        </p:attrNameLst>
                                      </p:cBhvr>
                                      <p:to>
                                        <p:strVal val="visible"/>
                                      </p:to>
                                    </p:set>
                                    <p:animEffect transition="in" filter="wipe(left)">
                                      <p:cBhvr>
                                        <p:cTn id="46" dur="500"/>
                                        <p:tgtEl>
                                          <p:spTgt spid="81933"/>
                                        </p:tgtEl>
                                      </p:cBhvr>
                                    </p:animEffect>
                                  </p:childTnLst>
                                </p:cTn>
                              </p:par>
                            </p:childTnLst>
                          </p:cTn>
                        </p:par>
                      </p:childTnLst>
                    </p:cTn>
                  </p:par>
                  <p:par>
                    <p:cTn id="47" fill="hold">
                      <p:stCondLst>
                        <p:cond delay="indefinite"/>
                      </p:stCondLst>
                      <p:childTnLst>
                        <p:par>
                          <p:cTn id="48" fill="hold" nodeType="after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1935"/>
                                        </p:tgtEl>
                                        <p:attrNameLst>
                                          <p:attrName>style.visibility</p:attrName>
                                        </p:attrNameLst>
                                      </p:cBhvr>
                                      <p:to>
                                        <p:strVal val="visible"/>
                                      </p:to>
                                    </p:set>
                                    <p:animEffect transition="in" filter="wipe(left)">
                                      <p:cBhvr>
                                        <p:cTn id="51" dur="500"/>
                                        <p:tgtEl>
                                          <p:spTgt spid="81935"/>
                                        </p:tgtEl>
                                      </p:cBhvr>
                                    </p:animEffect>
                                  </p:childTnLst>
                                </p:cTn>
                              </p:par>
                            </p:childTnLst>
                          </p:cTn>
                        </p:par>
                      </p:childTnLst>
                    </p:cTn>
                  </p:par>
                  <p:par>
                    <p:cTn id="52" fill="hold">
                      <p:stCondLst>
                        <p:cond delay="indefinite"/>
                      </p:stCondLst>
                      <p:childTnLst>
                        <p:par>
                          <p:cTn id="53" fill="hold" nodeType="after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1937"/>
                                        </p:tgtEl>
                                        <p:attrNameLst>
                                          <p:attrName>style.visibility</p:attrName>
                                        </p:attrNameLst>
                                      </p:cBhvr>
                                      <p:to>
                                        <p:strVal val="visible"/>
                                      </p:to>
                                    </p:set>
                                    <p:animEffect transition="in" filter="wipe(left)">
                                      <p:cBhvr>
                                        <p:cTn id="56" dur="500"/>
                                        <p:tgtEl>
                                          <p:spTgt spid="81937"/>
                                        </p:tgtEl>
                                      </p:cBhvr>
                                    </p:animEffect>
                                  </p:childTnLst>
                                </p:cTn>
                              </p:par>
                            </p:childTnLst>
                          </p:cTn>
                        </p:par>
                        <p:par>
                          <p:cTn id="57" fill="hold" nodeType="afterGroup">
                            <p:stCondLst>
                              <p:cond delay="500"/>
                            </p:stCondLst>
                            <p:childTnLst>
                              <p:par>
                                <p:cTn id="58" presetID="22" presetClass="entr" presetSubtype="8" fill="hold" nodeType="afterEffect">
                                  <p:stCondLst>
                                    <p:cond delay="3000"/>
                                  </p:stCondLst>
                                  <p:childTnLst>
                                    <p:set>
                                      <p:cBhvr>
                                        <p:cTn id="59" dur="1" fill="hold">
                                          <p:stCondLst>
                                            <p:cond delay="0"/>
                                          </p:stCondLst>
                                        </p:cTn>
                                        <p:tgtEl>
                                          <p:spTgt spid="81936"/>
                                        </p:tgtEl>
                                        <p:attrNameLst>
                                          <p:attrName>style.visibility</p:attrName>
                                        </p:attrNameLst>
                                      </p:cBhvr>
                                      <p:to>
                                        <p:strVal val="visible"/>
                                      </p:to>
                                    </p:set>
                                    <p:animEffect transition="in" filter="wipe(left)">
                                      <p:cBhvr>
                                        <p:cTn id="60" dur="500"/>
                                        <p:tgtEl>
                                          <p:spTgt spid="81936"/>
                                        </p:tgtEl>
                                      </p:cBhvr>
                                    </p:animEffect>
                                  </p:childTnLst>
                                </p:cTn>
                              </p:par>
                            </p:childTnLst>
                          </p:cTn>
                        </p:par>
                        <p:par>
                          <p:cTn id="61" fill="hold" nodeType="afterGroup">
                            <p:stCondLst>
                              <p:cond delay="4000"/>
                            </p:stCondLst>
                            <p:childTnLst>
                              <p:par>
                                <p:cTn id="62" presetID="22" presetClass="entr" presetSubtype="8" fill="hold" grpId="0" nodeType="afterEffect">
                                  <p:stCondLst>
                                    <p:cond delay="3000"/>
                                  </p:stCondLst>
                                  <p:childTnLst>
                                    <p:set>
                                      <p:cBhvr>
                                        <p:cTn id="63" dur="1" fill="hold">
                                          <p:stCondLst>
                                            <p:cond delay="0"/>
                                          </p:stCondLst>
                                        </p:cTn>
                                        <p:tgtEl>
                                          <p:spTgt spid="81940"/>
                                        </p:tgtEl>
                                        <p:attrNameLst>
                                          <p:attrName>style.visibility</p:attrName>
                                        </p:attrNameLst>
                                      </p:cBhvr>
                                      <p:to>
                                        <p:strVal val="visible"/>
                                      </p:to>
                                    </p:set>
                                    <p:animEffect transition="in" filter="wipe(left)">
                                      <p:cBhvr>
                                        <p:cTn id="64" dur="500"/>
                                        <p:tgtEl>
                                          <p:spTgt spid="81940"/>
                                        </p:tgtEl>
                                      </p:cBhvr>
                                    </p:animEffect>
                                  </p:childTnLst>
                                </p:cTn>
                              </p:par>
                            </p:childTnLst>
                          </p:cTn>
                        </p:par>
                      </p:childTnLst>
                    </p:cTn>
                  </p:par>
                  <p:par>
                    <p:cTn id="65" fill="hold">
                      <p:stCondLst>
                        <p:cond delay="indefinite"/>
                      </p:stCondLst>
                      <p:childTnLst>
                        <p:par>
                          <p:cTn id="66" fill="hold" nodeType="after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1941"/>
                                        </p:tgtEl>
                                        <p:attrNameLst>
                                          <p:attrName>style.visibility</p:attrName>
                                        </p:attrNameLst>
                                      </p:cBhvr>
                                      <p:to>
                                        <p:strVal val="visible"/>
                                      </p:to>
                                    </p:set>
                                    <p:animEffect transition="in" filter="wipe(left)">
                                      <p:cBhvr>
                                        <p:cTn id="69" dur="500"/>
                                        <p:tgtEl>
                                          <p:spTgt spid="81941"/>
                                        </p:tgtEl>
                                      </p:cBhvr>
                                    </p:animEffect>
                                  </p:childTnLst>
                                </p:cTn>
                              </p:par>
                            </p:childTnLst>
                          </p:cTn>
                        </p:par>
                        <p:par>
                          <p:cTn id="70" fill="hold" nodeType="afterGroup">
                            <p:stCondLst>
                              <p:cond delay="500"/>
                            </p:stCondLst>
                            <p:childTnLst>
                              <p:par>
                                <p:cTn id="71" presetID="22" presetClass="entr" presetSubtype="8" fill="hold" nodeType="afterEffect">
                                  <p:stCondLst>
                                    <p:cond delay="3000"/>
                                  </p:stCondLst>
                                  <p:childTnLst>
                                    <p:set>
                                      <p:cBhvr>
                                        <p:cTn id="72" dur="1" fill="hold">
                                          <p:stCondLst>
                                            <p:cond delay="0"/>
                                          </p:stCondLst>
                                        </p:cTn>
                                        <p:tgtEl>
                                          <p:spTgt spid="81938"/>
                                        </p:tgtEl>
                                        <p:attrNameLst>
                                          <p:attrName>style.visibility</p:attrName>
                                        </p:attrNameLst>
                                      </p:cBhvr>
                                      <p:to>
                                        <p:strVal val="visible"/>
                                      </p:to>
                                    </p:set>
                                    <p:animEffect transition="in" filter="wipe(left)">
                                      <p:cBhvr>
                                        <p:cTn id="73" dur="500"/>
                                        <p:tgtEl>
                                          <p:spTgt spid="81938"/>
                                        </p:tgtEl>
                                      </p:cBhvr>
                                    </p:animEffect>
                                  </p:childTnLst>
                                </p:cTn>
                              </p:par>
                            </p:childTnLst>
                          </p:cTn>
                        </p:par>
                        <p:par>
                          <p:cTn id="74" fill="hold" nodeType="afterGroup">
                            <p:stCondLst>
                              <p:cond delay="4000"/>
                            </p:stCondLst>
                            <p:childTnLst>
                              <p:par>
                                <p:cTn id="75" presetID="22" presetClass="entr" presetSubtype="8" fill="hold" nodeType="afterEffect">
                                  <p:stCondLst>
                                    <p:cond delay="300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par>
                          <p:cTn id="78" fill="hold" nodeType="afterGroup">
                            <p:stCondLst>
                              <p:cond delay="7500"/>
                            </p:stCondLst>
                            <p:childTnLst>
                              <p:par>
                                <p:cTn id="79" presetID="22" presetClass="entr" presetSubtype="8" fill="hold" grpId="0" nodeType="afterEffect">
                                  <p:stCondLst>
                                    <p:cond delay="3000"/>
                                  </p:stCondLst>
                                  <p:childTnLst>
                                    <p:set>
                                      <p:cBhvr>
                                        <p:cTn id="80" dur="1" fill="hold">
                                          <p:stCondLst>
                                            <p:cond delay="0"/>
                                          </p:stCondLst>
                                        </p:cTn>
                                        <p:tgtEl>
                                          <p:spTgt spid="81943"/>
                                        </p:tgtEl>
                                        <p:attrNameLst>
                                          <p:attrName>style.visibility</p:attrName>
                                        </p:attrNameLst>
                                      </p:cBhvr>
                                      <p:to>
                                        <p:strVal val="visible"/>
                                      </p:to>
                                    </p:set>
                                    <p:animEffect transition="in" filter="wipe(left)">
                                      <p:cBhvr>
                                        <p:cTn id="81" dur="500"/>
                                        <p:tgtEl>
                                          <p:spTgt spid="81943"/>
                                        </p:tgtEl>
                                      </p:cBhvr>
                                    </p:animEffect>
                                  </p:childTnLst>
                                </p:cTn>
                              </p:par>
                            </p:childTnLst>
                          </p:cTn>
                        </p:par>
                        <p:par>
                          <p:cTn id="82" fill="hold" nodeType="afterGroup">
                            <p:stCondLst>
                              <p:cond delay="11000"/>
                            </p:stCondLst>
                            <p:childTnLst>
                              <p:par>
                                <p:cTn id="83" presetID="22" presetClass="entr" presetSubtype="8" fill="hold" nodeType="afterEffect">
                                  <p:stCondLst>
                                    <p:cond delay="5000"/>
                                  </p:stCondLst>
                                  <p:childTnLst>
                                    <p:set>
                                      <p:cBhvr>
                                        <p:cTn id="84" dur="1" fill="hold">
                                          <p:stCondLst>
                                            <p:cond delay="0"/>
                                          </p:stCondLst>
                                        </p:cTn>
                                        <p:tgtEl>
                                          <p:spTgt spid="81944"/>
                                        </p:tgtEl>
                                        <p:attrNameLst>
                                          <p:attrName>style.visibility</p:attrName>
                                        </p:attrNameLst>
                                      </p:cBhvr>
                                      <p:to>
                                        <p:strVal val="visible"/>
                                      </p:to>
                                    </p:set>
                                    <p:animEffect transition="in" filter="wipe(left)">
                                      <p:cBhvr>
                                        <p:cTn id="85" dur="500"/>
                                        <p:tgtEl>
                                          <p:spTgt spid="81944"/>
                                        </p:tgtEl>
                                      </p:cBhvr>
                                    </p:animEffect>
                                  </p:childTnLst>
                                </p:cTn>
                              </p:par>
                            </p:childTnLst>
                          </p:cTn>
                        </p:par>
                        <p:par>
                          <p:cTn id="86" fill="hold" nodeType="afterGroup">
                            <p:stCondLst>
                              <p:cond delay="16500"/>
                            </p:stCondLst>
                            <p:childTnLst>
                              <p:par>
                                <p:cTn id="87" presetID="22" presetClass="entr" presetSubtype="8" fill="hold" grpId="0" nodeType="afterEffect">
                                  <p:stCondLst>
                                    <p:cond delay="1000"/>
                                  </p:stCondLst>
                                  <p:childTnLst>
                                    <p:set>
                                      <p:cBhvr>
                                        <p:cTn id="88" dur="1" fill="hold">
                                          <p:stCondLst>
                                            <p:cond delay="0"/>
                                          </p:stCondLst>
                                        </p:cTn>
                                        <p:tgtEl>
                                          <p:spTgt spid="81946"/>
                                        </p:tgtEl>
                                        <p:attrNameLst>
                                          <p:attrName>style.visibility</p:attrName>
                                        </p:attrNameLst>
                                      </p:cBhvr>
                                      <p:to>
                                        <p:strVal val="visible"/>
                                      </p:to>
                                    </p:set>
                                    <p:animEffect transition="in" filter="wipe(left)">
                                      <p:cBhvr>
                                        <p:cTn id="89" dur="500"/>
                                        <p:tgtEl>
                                          <p:spTgt spid="81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nimBg="1" autoUpdateAnimBg="0"/>
      <p:bldP spid="81924" grpId="0" animBg="1" autoUpdateAnimBg="0"/>
      <p:bldP spid="81925" grpId="0" animBg="1" autoUpdateAnimBg="0"/>
      <p:bldP spid="81927" grpId="0" autoUpdateAnimBg="0"/>
      <p:bldP spid="81930" grpId="0" autoUpdateAnimBg="0"/>
      <p:bldP spid="81933" grpId="0" autoUpdateAnimBg="0"/>
      <p:bldP spid="81935" grpId="0" autoUpdateAnimBg="0"/>
      <p:bldP spid="81937" grpId="0" autoUpdateAnimBg="0"/>
      <p:bldP spid="81940" grpId="0" autoUpdateAnimBg="0"/>
      <p:bldP spid="81941" grpId="0" autoUpdateAnimBg="0"/>
      <p:bldP spid="81943" grpId="0" autoUpdateAnimBg="0"/>
      <p:bldP spid="8194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a:extLst>
              <a:ext uri="{FF2B5EF4-FFF2-40B4-BE49-F238E27FC236}">
                <a16:creationId xmlns:a16="http://schemas.microsoft.com/office/drawing/2014/main" id="{D982B83D-3372-4C4F-A896-0412F497FBBC}"/>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8EF3C707-2F41-458E-AFB9-73B7AEEA32A5}" type="slidenum">
              <a:rPr lang="en-US" altLang="zh-CN" sz="1400">
                <a:solidFill>
                  <a:schemeClr val="bg1"/>
                </a:solidFill>
                <a:ea typeface="宋体" panose="02010600030101010101" pitchFamily="2" charset="-122"/>
              </a:rPr>
              <a:pPr eaLnBrk="1" hangingPunct="1"/>
              <a:t>23</a:t>
            </a:fld>
            <a:endParaRPr lang="en-US" altLang="zh-CN" sz="1400">
              <a:solidFill>
                <a:schemeClr val="bg1"/>
              </a:solidFill>
              <a:ea typeface="宋体" panose="02010600030101010101" pitchFamily="2" charset="-122"/>
            </a:endParaRPr>
          </a:p>
        </p:txBody>
      </p:sp>
      <p:graphicFrame>
        <p:nvGraphicFramePr>
          <p:cNvPr id="82946" name="Object 2">
            <a:extLst>
              <a:ext uri="{FF2B5EF4-FFF2-40B4-BE49-F238E27FC236}">
                <a16:creationId xmlns:a16="http://schemas.microsoft.com/office/drawing/2014/main" id="{CB6AE0A9-CD7C-4656-8403-FB3CA7C0B400}"/>
              </a:ext>
            </a:extLst>
          </p:cNvPr>
          <p:cNvGraphicFramePr>
            <a:graphicFrameLocks noChangeAspect="1"/>
          </p:cNvGraphicFramePr>
          <p:nvPr>
            <p:extLst>
              <p:ext uri="{D42A27DB-BD31-4B8C-83A1-F6EECF244321}">
                <p14:modId xmlns:p14="http://schemas.microsoft.com/office/powerpoint/2010/main" val="1749292003"/>
              </p:ext>
            </p:extLst>
          </p:nvPr>
        </p:nvGraphicFramePr>
        <p:xfrm>
          <a:off x="228600" y="152400"/>
          <a:ext cx="8915400" cy="1000125"/>
        </p:xfrm>
        <a:graphic>
          <a:graphicData uri="http://schemas.openxmlformats.org/presentationml/2006/ole">
            <mc:AlternateContent xmlns:mc="http://schemas.openxmlformats.org/markup-compatibility/2006">
              <mc:Choice xmlns:v="urn:schemas-microsoft-com:vml" Requires="v">
                <p:oleObj spid="_x0000_s292991" name="Equation" r:id="rId3" imgW="3543120" imgH="393480" progId="Equation.3">
                  <p:embed/>
                </p:oleObj>
              </mc:Choice>
              <mc:Fallback>
                <p:oleObj name="Equation" r:id="rId3" imgW="3543120" imgH="393480" progId="Equation.3">
                  <p:embed/>
                  <p:pic>
                    <p:nvPicPr>
                      <p:cNvPr id="82946" name="Object 2">
                        <a:extLst>
                          <a:ext uri="{FF2B5EF4-FFF2-40B4-BE49-F238E27FC236}">
                            <a16:creationId xmlns:a16="http://schemas.microsoft.com/office/drawing/2014/main" id="{CB6AE0A9-CD7C-4656-8403-FB3CA7C0B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8915400" cy="1000125"/>
                      </a:xfrm>
                      <a:prstGeom prst="rect">
                        <a:avLst/>
                      </a:prstGeom>
                      <a:solidFill>
                        <a:schemeClr val="bg1"/>
                      </a:solidFill>
                      <a:ln>
                        <a:noFill/>
                      </a:ln>
                      <a:effectLst/>
                    </p:spPr>
                  </p:pic>
                </p:oleObj>
              </mc:Fallback>
            </mc:AlternateContent>
          </a:graphicData>
        </a:graphic>
      </p:graphicFrame>
      <p:graphicFrame>
        <p:nvGraphicFramePr>
          <p:cNvPr id="82947" name="Object 3">
            <a:extLst>
              <a:ext uri="{FF2B5EF4-FFF2-40B4-BE49-F238E27FC236}">
                <a16:creationId xmlns:a16="http://schemas.microsoft.com/office/drawing/2014/main" id="{54D6F040-4CFA-46D1-8DE0-56842208DFF8}"/>
              </a:ext>
            </a:extLst>
          </p:cNvPr>
          <p:cNvGraphicFramePr>
            <a:graphicFrameLocks noChangeAspect="1"/>
          </p:cNvGraphicFramePr>
          <p:nvPr/>
        </p:nvGraphicFramePr>
        <p:xfrm>
          <a:off x="381000" y="1057275"/>
          <a:ext cx="8534400" cy="1000125"/>
        </p:xfrm>
        <a:graphic>
          <a:graphicData uri="http://schemas.openxmlformats.org/presentationml/2006/ole">
            <mc:AlternateContent xmlns:mc="http://schemas.openxmlformats.org/markup-compatibility/2006">
              <mc:Choice xmlns:v="urn:schemas-microsoft-com:vml" Requires="v">
                <p:oleObj spid="_x0000_s292992" name="Equation" r:id="rId5" imgW="3682800" imgH="393480" progId="Equation.3">
                  <p:embed/>
                </p:oleObj>
              </mc:Choice>
              <mc:Fallback>
                <p:oleObj name="Equation" r:id="rId5" imgW="3682800" imgH="393480" progId="Equation.3">
                  <p:embed/>
                  <p:pic>
                    <p:nvPicPr>
                      <p:cNvPr id="82947" name="Object 3">
                        <a:extLst>
                          <a:ext uri="{FF2B5EF4-FFF2-40B4-BE49-F238E27FC236}">
                            <a16:creationId xmlns:a16="http://schemas.microsoft.com/office/drawing/2014/main" id="{54D6F040-4CFA-46D1-8DE0-56842208DF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057275"/>
                        <a:ext cx="85344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Text Box 4">
            <a:extLst>
              <a:ext uri="{FF2B5EF4-FFF2-40B4-BE49-F238E27FC236}">
                <a16:creationId xmlns:a16="http://schemas.microsoft.com/office/drawing/2014/main" id="{789D4268-4304-483E-BEFC-EEDC233C531A}"/>
              </a:ext>
            </a:extLst>
          </p:cNvPr>
          <p:cNvSpPr txBox="1">
            <a:spLocks noChangeArrowheads="1"/>
          </p:cNvSpPr>
          <p:nvPr/>
        </p:nvSpPr>
        <p:spPr bwMode="auto">
          <a:xfrm>
            <a:off x="228600" y="22098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其中</a:t>
            </a:r>
          </a:p>
        </p:txBody>
      </p:sp>
      <p:graphicFrame>
        <p:nvGraphicFramePr>
          <p:cNvPr id="82949" name="Object 5">
            <a:extLst>
              <a:ext uri="{FF2B5EF4-FFF2-40B4-BE49-F238E27FC236}">
                <a16:creationId xmlns:a16="http://schemas.microsoft.com/office/drawing/2014/main" id="{215C88EF-8ADF-4318-919B-304C9AD3B980}"/>
              </a:ext>
            </a:extLst>
          </p:cNvPr>
          <p:cNvGraphicFramePr>
            <a:graphicFrameLocks noChangeAspect="1"/>
          </p:cNvGraphicFramePr>
          <p:nvPr/>
        </p:nvGraphicFramePr>
        <p:xfrm>
          <a:off x="1219200" y="2057400"/>
          <a:ext cx="4914900" cy="1095375"/>
        </p:xfrm>
        <a:graphic>
          <a:graphicData uri="http://schemas.openxmlformats.org/presentationml/2006/ole">
            <mc:AlternateContent xmlns:mc="http://schemas.openxmlformats.org/markup-compatibility/2006">
              <mc:Choice xmlns:v="urn:schemas-microsoft-com:vml" Requires="v">
                <p:oleObj spid="_x0000_s292993" name="Equation" r:id="rId7" imgW="2120760" imgH="431640" progId="Equation.3">
                  <p:embed/>
                </p:oleObj>
              </mc:Choice>
              <mc:Fallback>
                <p:oleObj name="Equation" r:id="rId7" imgW="2120760" imgH="431640" progId="Equation.3">
                  <p:embed/>
                  <p:pic>
                    <p:nvPicPr>
                      <p:cNvPr id="82949" name="Object 5">
                        <a:extLst>
                          <a:ext uri="{FF2B5EF4-FFF2-40B4-BE49-F238E27FC236}">
                            <a16:creationId xmlns:a16="http://schemas.microsoft.com/office/drawing/2014/main" id="{215C88EF-8ADF-4318-919B-304C9AD3B9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057400"/>
                        <a:ext cx="491490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0" name="Text Box 6">
            <a:extLst>
              <a:ext uri="{FF2B5EF4-FFF2-40B4-BE49-F238E27FC236}">
                <a16:creationId xmlns:a16="http://schemas.microsoft.com/office/drawing/2014/main" id="{9904F5B3-6011-4449-AA72-C93FEFCC3967}"/>
              </a:ext>
            </a:extLst>
          </p:cNvPr>
          <p:cNvSpPr txBox="1">
            <a:spLocks noChangeArrowheads="1"/>
          </p:cNvSpPr>
          <p:nvPr/>
        </p:nvSpPr>
        <p:spPr bwMode="auto">
          <a:xfrm>
            <a:off x="304800" y="3276600"/>
            <a:ext cx="831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a:solidFill>
                  <a:srgbClr val="C00000"/>
                </a:solidFill>
              </a:rPr>
              <a:t>(3) </a:t>
            </a:r>
            <a:endParaRPr lang="en-US" altLang="zh-CN" sz="3600">
              <a:solidFill>
                <a:srgbClr val="C00000"/>
              </a:solidFill>
              <a:sym typeface="Symbol" panose="05050102010706020507" pitchFamily="18" charset="2"/>
            </a:endParaRPr>
          </a:p>
        </p:txBody>
      </p:sp>
      <p:graphicFrame>
        <p:nvGraphicFramePr>
          <p:cNvPr id="82951" name="Object 7">
            <a:extLst>
              <a:ext uri="{FF2B5EF4-FFF2-40B4-BE49-F238E27FC236}">
                <a16:creationId xmlns:a16="http://schemas.microsoft.com/office/drawing/2014/main" id="{82FDFB71-8619-414E-8A4F-3F74AC456EDA}"/>
              </a:ext>
            </a:extLst>
          </p:cNvPr>
          <p:cNvGraphicFramePr>
            <a:graphicFrameLocks noChangeAspect="1"/>
          </p:cNvGraphicFramePr>
          <p:nvPr/>
        </p:nvGraphicFramePr>
        <p:xfrm>
          <a:off x="1184275" y="3048000"/>
          <a:ext cx="7273925" cy="1193800"/>
        </p:xfrm>
        <a:graphic>
          <a:graphicData uri="http://schemas.openxmlformats.org/presentationml/2006/ole">
            <mc:AlternateContent xmlns:mc="http://schemas.openxmlformats.org/markup-compatibility/2006">
              <mc:Choice xmlns:v="urn:schemas-microsoft-com:vml" Requires="v">
                <p:oleObj spid="_x0000_s292994" name="Equation" r:id="rId9" imgW="3263760" imgH="469800" progId="Equation.3">
                  <p:embed/>
                </p:oleObj>
              </mc:Choice>
              <mc:Fallback>
                <p:oleObj name="Equation" r:id="rId9" imgW="3263760" imgH="469800" progId="Equation.3">
                  <p:embed/>
                  <p:pic>
                    <p:nvPicPr>
                      <p:cNvPr id="82951" name="Object 7">
                        <a:extLst>
                          <a:ext uri="{FF2B5EF4-FFF2-40B4-BE49-F238E27FC236}">
                            <a16:creationId xmlns:a16="http://schemas.microsoft.com/office/drawing/2014/main" id="{82FDFB71-8619-414E-8A4F-3F74AC456E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4275" y="3048000"/>
                        <a:ext cx="7273925"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2" name="Text Box 8">
            <a:extLst>
              <a:ext uri="{FF2B5EF4-FFF2-40B4-BE49-F238E27FC236}">
                <a16:creationId xmlns:a16="http://schemas.microsoft.com/office/drawing/2014/main" id="{412B14F9-27D4-45EB-9D93-D624C012784E}"/>
              </a:ext>
            </a:extLst>
          </p:cNvPr>
          <p:cNvSpPr txBox="1">
            <a:spLocks noChangeArrowheads="1"/>
          </p:cNvSpPr>
          <p:nvPr/>
        </p:nvSpPr>
        <p:spPr bwMode="auto">
          <a:xfrm>
            <a:off x="304800" y="46831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则</a:t>
            </a:r>
          </a:p>
        </p:txBody>
      </p:sp>
      <p:grpSp>
        <p:nvGrpSpPr>
          <p:cNvPr id="2" name="Group 16">
            <a:extLst>
              <a:ext uri="{FF2B5EF4-FFF2-40B4-BE49-F238E27FC236}">
                <a16:creationId xmlns:a16="http://schemas.microsoft.com/office/drawing/2014/main" id="{0FFE396C-7373-4E82-9841-FA88D11A316B}"/>
              </a:ext>
            </a:extLst>
          </p:cNvPr>
          <p:cNvGrpSpPr>
            <a:grpSpLocks/>
          </p:cNvGrpSpPr>
          <p:nvPr/>
        </p:nvGrpSpPr>
        <p:grpSpPr bwMode="auto">
          <a:xfrm>
            <a:off x="1157288" y="4527550"/>
            <a:ext cx="4864100" cy="1787525"/>
            <a:chOff x="729" y="2852"/>
            <a:chExt cx="3064" cy="1126"/>
          </a:xfrm>
        </p:grpSpPr>
        <p:graphicFrame>
          <p:nvGraphicFramePr>
            <p:cNvPr id="16390" name="Object 9">
              <a:extLst>
                <a:ext uri="{FF2B5EF4-FFF2-40B4-BE49-F238E27FC236}">
                  <a16:creationId xmlns:a16="http://schemas.microsoft.com/office/drawing/2014/main" id="{9AB131C6-D921-4512-8239-447E6F8AA615}"/>
                </a:ext>
              </a:extLst>
            </p:cNvPr>
            <p:cNvGraphicFramePr>
              <a:graphicFrameLocks noChangeAspect="1"/>
            </p:cNvGraphicFramePr>
            <p:nvPr/>
          </p:nvGraphicFramePr>
          <p:xfrm>
            <a:off x="729" y="2852"/>
            <a:ext cx="3064" cy="1126"/>
          </p:xfrm>
          <a:graphic>
            <a:graphicData uri="http://schemas.openxmlformats.org/presentationml/2006/ole">
              <mc:AlternateContent xmlns:mc="http://schemas.openxmlformats.org/markup-compatibility/2006">
                <mc:Choice xmlns:v="urn:schemas-microsoft-com:vml" Requires="v">
                  <p:oleObj spid="_x0000_s292995" name="Equation" r:id="rId11" imgW="1854000" imgH="672840" progId="Equation.3">
                    <p:embed/>
                  </p:oleObj>
                </mc:Choice>
                <mc:Fallback>
                  <p:oleObj name="Equation" r:id="rId11" imgW="1854000" imgH="672840" progId="Equation.3">
                    <p:embed/>
                    <p:pic>
                      <p:nvPicPr>
                        <p:cNvPr id="16390" name="Object 9">
                          <a:extLst>
                            <a:ext uri="{FF2B5EF4-FFF2-40B4-BE49-F238E27FC236}">
                              <a16:creationId xmlns:a16="http://schemas.microsoft.com/office/drawing/2014/main" id="{9AB131C6-D921-4512-8239-447E6F8AA6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 y="2852"/>
                          <a:ext cx="3064" cy="1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9" name="AutoShape 10">
              <a:extLst>
                <a:ext uri="{FF2B5EF4-FFF2-40B4-BE49-F238E27FC236}">
                  <a16:creationId xmlns:a16="http://schemas.microsoft.com/office/drawing/2014/main" id="{8FDEBE97-B2F4-44F6-9C8D-AAF774783D81}"/>
                </a:ext>
              </a:extLst>
            </p:cNvPr>
            <p:cNvSpPr>
              <a:spLocks noChangeArrowheads="1"/>
            </p:cNvSpPr>
            <p:nvPr/>
          </p:nvSpPr>
          <p:spPr bwMode="auto">
            <a:xfrm>
              <a:off x="3312" y="3007"/>
              <a:ext cx="144" cy="96"/>
            </a:xfrm>
            <a:prstGeom prst="triangle">
              <a:avLst>
                <a:gd name="adj" fmla="val 50000"/>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82957" name="Rectangle 13">
            <a:extLst>
              <a:ext uri="{FF2B5EF4-FFF2-40B4-BE49-F238E27FC236}">
                <a16:creationId xmlns:a16="http://schemas.microsoft.com/office/drawing/2014/main" id="{53696338-FCB5-4EE7-ABD2-B3D4783EA3D5}"/>
              </a:ext>
            </a:extLst>
          </p:cNvPr>
          <p:cNvSpPr>
            <a:spLocks noChangeArrowheads="1"/>
          </p:cNvSpPr>
          <p:nvPr/>
        </p:nvSpPr>
        <p:spPr bwMode="auto">
          <a:xfrm>
            <a:off x="914400" y="4410075"/>
            <a:ext cx="5410200" cy="1981200"/>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2958" name="AutoShape 14">
            <a:extLst>
              <a:ext uri="{FF2B5EF4-FFF2-40B4-BE49-F238E27FC236}">
                <a16:creationId xmlns:a16="http://schemas.microsoft.com/office/drawing/2014/main" id="{C1283606-9B19-4AF6-8051-CF9CD37F0F5C}"/>
              </a:ext>
            </a:extLst>
          </p:cNvPr>
          <p:cNvSpPr>
            <a:spLocks noChangeArrowheads="1"/>
          </p:cNvSpPr>
          <p:nvPr/>
        </p:nvSpPr>
        <p:spPr bwMode="auto">
          <a:xfrm>
            <a:off x="6324600" y="5019675"/>
            <a:ext cx="533400" cy="714375"/>
          </a:xfrm>
          <a:prstGeom prst="rightArrow">
            <a:avLst>
              <a:gd name="adj1" fmla="val 50000"/>
              <a:gd name="adj2" fmla="val 25000"/>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82959" name="Text Box 15">
            <a:extLst>
              <a:ext uri="{FF2B5EF4-FFF2-40B4-BE49-F238E27FC236}">
                <a16:creationId xmlns:a16="http://schemas.microsoft.com/office/drawing/2014/main" id="{78720425-69A9-4D57-ACD2-6CBE66DEE5DF}"/>
              </a:ext>
            </a:extLst>
          </p:cNvPr>
          <p:cNvSpPr txBox="1">
            <a:spLocks noChangeArrowheads="1"/>
          </p:cNvSpPr>
          <p:nvPr/>
        </p:nvSpPr>
        <p:spPr bwMode="auto">
          <a:xfrm>
            <a:off x="6934200" y="4867275"/>
            <a:ext cx="1981200" cy="1076325"/>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b="1">
                <a:solidFill>
                  <a:srgbClr val="A50021"/>
                </a:solidFill>
                <a:ea typeface="黑体" panose="02010609060101010101" pitchFamily="49" charset="-122"/>
              </a:rPr>
              <a:t>罗</a:t>
            </a:r>
            <a:r>
              <a:rPr lang="en-US" altLang="zh-CN" b="1">
                <a:solidFill>
                  <a:srgbClr val="A50021"/>
                </a:solidFill>
                <a:ea typeface="黑体" panose="02010609060101010101" pitchFamily="49" charset="-122"/>
              </a:rPr>
              <a:t>-</a:t>
            </a:r>
            <a:r>
              <a:rPr lang="zh-CN" altLang="en-US" b="1">
                <a:solidFill>
                  <a:srgbClr val="A50021"/>
                </a:solidFill>
                <a:ea typeface="黑体" panose="02010609060101010101" pitchFamily="49" charset="-122"/>
              </a:rPr>
              <a:t>克拉美</a:t>
            </a:r>
            <a:r>
              <a:rPr lang="zh-CN" altLang="en-US">
                <a:solidFill>
                  <a:srgbClr val="A50021"/>
                </a:solidFill>
              </a:rPr>
              <a:t>）</a:t>
            </a:r>
            <a:r>
              <a:rPr lang="zh-CN" altLang="en-US" b="1">
                <a:solidFill>
                  <a:srgbClr val="A50021"/>
                </a:solidFill>
                <a:ea typeface="黑体" panose="02010609060101010101" pitchFamily="49" charset="-122"/>
              </a:rPr>
              <a:t>不  等   式</a:t>
            </a:r>
            <a:endParaRPr lang="zh-CN" altLang="en-US" b="1" i="1">
              <a:solidFill>
                <a:srgbClr val="A5002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par>
                          <p:cTn id="8" fill="hold" nodeType="afterGroup">
                            <p:stCondLst>
                              <p:cond delay="500"/>
                            </p:stCondLst>
                            <p:childTnLst>
                              <p:par>
                                <p:cTn id="9" presetID="22" presetClass="entr" presetSubtype="8" fill="hold" nodeType="afterEffect">
                                  <p:stCondLst>
                                    <p:cond delay="5000"/>
                                  </p:stCondLst>
                                  <p:childTnLst>
                                    <p:set>
                                      <p:cBhvr>
                                        <p:cTn id="10" dur="1" fill="hold">
                                          <p:stCondLst>
                                            <p:cond delay="0"/>
                                          </p:stCondLst>
                                        </p:cTn>
                                        <p:tgtEl>
                                          <p:spTgt spid="82947"/>
                                        </p:tgtEl>
                                        <p:attrNameLst>
                                          <p:attrName>style.visibility</p:attrName>
                                        </p:attrNameLst>
                                      </p:cBhvr>
                                      <p:to>
                                        <p:strVal val="visible"/>
                                      </p:to>
                                    </p:set>
                                    <p:animEffect transition="in" filter="wipe(left)">
                                      <p:cBhvr>
                                        <p:cTn id="11" dur="500"/>
                                        <p:tgtEl>
                                          <p:spTgt spid="82947"/>
                                        </p:tgtEl>
                                      </p:cBhvr>
                                    </p:animEffect>
                                  </p:childTnLst>
                                </p:cTn>
                              </p:par>
                            </p:childTnLst>
                          </p:cTn>
                        </p:par>
                        <p:par>
                          <p:cTn id="12" fill="hold" nodeType="afterGroup">
                            <p:stCondLst>
                              <p:cond delay="6000"/>
                            </p:stCondLst>
                            <p:childTnLst>
                              <p:par>
                                <p:cTn id="13" presetID="22" presetClass="entr" presetSubtype="8" fill="hold" grpId="0" nodeType="afterEffect">
                                  <p:stCondLst>
                                    <p:cond delay="5000"/>
                                  </p:stCondLst>
                                  <p:childTnLst>
                                    <p:set>
                                      <p:cBhvr>
                                        <p:cTn id="14" dur="1" fill="hold">
                                          <p:stCondLst>
                                            <p:cond delay="0"/>
                                          </p:stCondLst>
                                        </p:cTn>
                                        <p:tgtEl>
                                          <p:spTgt spid="82948"/>
                                        </p:tgtEl>
                                        <p:attrNameLst>
                                          <p:attrName>style.visibility</p:attrName>
                                        </p:attrNameLst>
                                      </p:cBhvr>
                                      <p:to>
                                        <p:strVal val="visible"/>
                                      </p:to>
                                    </p:set>
                                    <p:animEffect transition="in" filter="wipe(left)">
                                      <p:cBhvr>
                                        <p:cTn id="15" dur="500"/>
                                        <p:tgtEl>
                                          <p:spTgt spid="82948"/>
                                        </p:tgtEl>
                                      </p:cBhvr>
                                    </p:animEffect>
                                  </p:childTnLst>
                                </p:cTn>
                              </p:par>
                            </p:childTnLst>
                          </p:cTn>
                        </p:par>
                        <p:par>
                          <p:cTn id="16" fill="hold" nodeType="afterGroup">
                            <p:stCondLst>
                              <p:cond delay="11500"/>
                            </p:stCondLst>
                            <p:childTnLst>
                              <p:par>
                                <p:cTn id="17" presetID="22" presetClass="entr" presetSubtype="8" fill="hold" nodeType="afterEffect">
                                  <p:stCondLst>
                                    <p:cond delay="3000"/>
                                  </p:stCondLst>
                                  <p:childTnLst>
                                    <p:set>
                                      <p:cBhvr>
                                        <p:cTn id="18" dur="1" fill="hold">
                                          <p:stCondLst>
                                            <p:cond delay="0"/>
                                          </p:stCondLst>
                                        </p:cTn>
                                        <p:tgtEl>
                                          <p:spTgt spid="82949"/>
                                        </p:tgtEl>
                                        <p:attrNameLst>
                                          <p:attrName>style.visibility</p:attrName>
                                        </p:attrNameLst>
                                      </p:cBhvr>
                                      <p:to>
                                        <p:strVal val="visible"/>
                                      </p:to>
                                    </p:set>
                                    <p:animEffect transition="in" filter="wipe(left)">
                                      <p:cBhvr>
                                        <p:cTn id="19" dur="500"/>
                                        <p:tgtEl>
                                          <p:spTgt spid="82949"/>
                                        </p:tgtEl>
                                      </p:cBhvr>
                                    </p:animEffect>
                                  </p:childTnLst>
                                </p:cTn>
                              </p:par>
                              <p:par>
                                <p:cTn id="20" presetID="22" presetClass="entr" presetSubtype="8" fill="hold" grpId="0" nodeType="withEffect">
                                  <p:stCondLst>
                                    <p:cond delay="3000"/>
                                  </p:stCondLst>
                                  <p:childTnLst>
                                    <p:set>
                                      <p:cBhvr>
                                        <p:cTn id="21" dur="1" fill="hold">
                                          <p:stCondLst>
                                            <p:cond delay="0"/>
                                          </p:stCondLst>
                                        </p:cTn>
                                        <p:tgtEl>
                                          <p:spTgt spid="82950"/>
                                        </p:tgtEl>
                                        <p:attrNameLst>
                                          <p:attrName>style.visibility</p:attrName>
                                        </p:attrNameLst>
                                      </p:cBhvr>
                                      <p:to>
                                        <p:strVal val="visible"/>
                                      </p:to>
                                    </p:set>
                                    <p:animEffect transition="in" filter="wipe(left)">
                                      <p:cBhvr>
                                        <p:cTn id="22" dur="500"/>
                                        <p:tgtEl>
                                          <p:spTgt spid="82950"/>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951"/>
                                        </p:tgtEl>
                                        <p:attrNameLst>
                                          <p:attrName>style.visibility</p:attrName>
                                        </p:attrNameLst>
                                      </p:cBhvr>
                                      <p:to>
                                        <p:strVal val="visible"/>
                                      </p:to>
                                    </p:set>
                                    <p:animEffect transition="in" filter="wipe(left)">
                                      <p:cBhvr>
                                        <p:cTn id="27" dur="500"/>
                                        <p:tgtEl>
                                          <p:spTgt spid="82951"/>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52"/>
                                        </p:tgtEl>
                                        <p:attrNameLst>
                                          <p:attrName>style.visibility</p:attrName>
                                        </p:attrNameLst>
                                      </p:cBhvr>
                                      <p:to>
                                        <p:strVal val="visible"/>
                                      </p:to>
                                    </p:set>
                                    <p:animEffect transition="in" filter="wipe(left)">
                                      <p:cBhvr>
                                        <p:cTn id="32" dur="500"/>
                                        <p:tgtEl>
                                          <p:spTgt spid="82952"/>
                                        </p:tgtEl>
                                      </p:cBhvr>
                                    </p:animEffect>
                                  </p:childTnLst>
                                </p:cTn>
                              </p:par>
                            </p:childTnLst>
                          </p:cTn>
                        </p:par>
                        <p:par>
                          <p:cTn id="33" fill="hold" nodeType="afterGroup">
                            <p:stCondLst>
                              <p:cond delay="500"/>
                            </p:stCondLst>
                            <p:childTnLst>
                              <p:par>
                                <p:cTn id="34" presetID="22" presetClass="entr" presetSubtype="8" fill="hold" grpId="0" nodeType="afterEffect">
                                  <p:stCondLst>
                                    <p:cond delay="1000"/>
                                  </p:stCondLst>
                                  <p:childTnLst>
                                    <p:set>
                                      <p:cBhvr>
                                        <p:cTn id="35" dur="1" fill="hold">
                                          <p:stCondLst>
                                            <p:cond delay="0"/>
                                          </p:stCondLst>
                                        </p:cTn>
                                        <p:tgtEl>
                                          <p:spTgt spid="82957"/>
                                        </p:tgtEl>
                                        <p:attrNameLst>
                                          <p:attrName>style.visibility</p:attrName>
                                        </p:attrNameLst>
                                      </p:cBhvr>
                                      <p:to>
                                        <p:strVal val="visible"/>
                                      </p:to>
                                    </p:set>
                                    <p:animEffect transition="in" filter="wipe(left)">
                                      <p:cBhvr>
                                        <p:cTn id="36" dur="500"/>
                                        <p:tgtEl>
                                          <p:spTgt spid="82957"/>
                                        </p:tgtEl>
                                      </p:cBhvr>
                                    </p:animEffect>
                                  </p:childTnLst>
                                </p:cTn>
                              </p:par>
                            </p:childTnLst>
                          </p:cTn>
                        </p:par>
                        <p:par>
                          <p:cTn id="37" fill="hold" nodeType="afterGroup">
                            <p:stCondLst>
                              <p:cond delay="2000"/>
                            </p:stCondLst>
                            <p:childTnLst>
                              <p:par>
                                <p:cTn id="38" presetID="22" presetClass="entr" presetSubtype="8" fill="hold" nodeType="afterEffect">
                                  <p:stCondLst>
                                    <p:cond delay="300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par>
                          <p:cTn id="41" fill="hold" nodeType="afterGroup">
                            <p:stCondLst>
                              <p:cond delay="5500"/>
                            </p:stCondLst>
                            <p:childTnLst>
                              <p:par>
                                <p:cTn id="42" presetID="22" presetClass="entr" presetSubtype="8" fill="hold" grpId="0" nodeType="afterEffect">
                                  <p:stCondLst>
                                    <p:cond delay="5000"/>
                                  </p:stCondLst>
                                  <p:childTnLst>
                                    <p:set>
                                      <p:cBhvr>
                                        <p:cTn id="43" dur="1" fill="hold">
                                          <p:stCondLst>
                                            <p:cond delay="0"/>
                                          </p:stCondLst>
                                        </p:cTn>
                                        <p:tgtEl>
                                          <p:spTgt spid="82958"/>
                                        </p:tgtEl>
                                        <p:attrNameLst>
                                          <p:attrName>style.visibility</p:attrName>
                                        </p:attrNameLst>
                                      </p:cBhvr>
                                      <p:to>
                                        <p:strVal val="visible"/>
                                      </p:to>
                                    </p:set>
                                    <p:animEffect transition="in" filter="wipe(left)">
                                      <p:cBhvr>
                                        <p:cTn id="44" dur="500"/>
                                        <p:tgtEl>
                                          <p:spTgt spid="82958"/>
                                        </p:tgtEl>
                                      </p:cBhvr>
                                    </p:animEffect>
                                  </p:childTnLst>
                                </p:cTn>
                              </p:par>
                            </p:childTnLst>
                          </p:cTn>
                        </p:par>
                        <p:par>
                          <p:cTn id="45" fill="hold" nodeType="afterGroup">
                            <p:stCondLst>
                              <p:cond delay="11000"/>
                            </p:stCondLst>
                            <p:childTnLst>
                              <p:par>
                                <p:cTn id="46" presetID="22" presetClass="entr" presetSubtype="1" fill="hold" grpId="0" nodeType="afterEffect">
                                  <p:stCondLst>
                                    <p:cond delay="1000"/>
                                  </p:stCondLst>
                                  <p:childTnLst>
                                    <p:set>
                                      <p:cBhvr>
                                        <p:cTn id="47" dur="1" fill="hold">
                                          <p:stCondLst>
                                            <p:cond delay="0"/>
                                          </p:stCondLst>
                                        </p:cTn>
                                        <p:tgtEl>
                                          <p:spTgt spid="82959"/>
                                        </p:tgtEl>
                                        <p:attrNameLst>
                                          <p:attrName>style.visibility</p:attrName>
                                        </p:attrNameLst>
                                      </p:cBhvr>
                                      <p:to>
                                        <p:strVal val="visible"/>
                                      </p:to>
                                    </p:set>
                                    <p:animEffect transition="in" filter="wipe(up)">
                                      <p:cBhvr>
                                        <p:cTn id="48" dur="500"/>
                                        <p:tgtEl>
                                          <p:spTgt spid="82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50" grpId="0" autoUpdateAnimBg="0"/>
      <p:bldP spid="82952" grpId="0" autoUpdateAnimBg="0"/>
      <p:bldP spid="82957" grpId="0" animBg="1"/>
      <p:bldP spid="82958" grpId="0" animBg="1"/>
      <p:bldP spid="8295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2F3531C6-D15B-4F9E-89A7-B9A13099B643}"/>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18938FE5-17F5-41AA-9626-3E68B2890D2E}" type="slidenum">
              <a:rPr lang="en-US" altLang="zh-CN" sz="1400">
                <a:solidFill>
                  <a:schemeClr val="bg1"/>
                </a:solidFill>
                <a:ea typeface="宋体" panose="02010600030101010101" pitchFamily="2" charset="-122"/>
              </a:rPr>
              <a:pPr eaLnBrk="1" hangingPunct="1"/>
              <a:t>24</a:t>
            </a:fld>
            <a:endParaRPr lang="en-US" altLang="zh-CN" sz="1400">
              <a:solidFill>
                <a:schemeClr val="bg1"/>
              </a:solidFill>
              <a:ea typeface="宋体" panose="02010600030101010101" pitchFamily="2" charset="-122"/>
            </a:endParaRPr>
          </a:p>
        </p:txBody>
      </p:sp>
      <p:sp>
        <p:nvSpPr>
          <p:cNvPr id="84996" name="Text Box 4">
            <a:extLst>
              <a:ext uri="{FF2B5EF4-FFF2-40B4-BE49-F238E27FC236}">
                <a16:creationId xmlns:a16="http://schemas.microsoft.com/office/drawing/2014/main" id="{72EAC645-A231-4BFC-BA5F-ABE17AB66C8D}"/>
              </a:ext>
            </a:extLst>
          </p:cNvPr>
          <p:cNvSpPr txBox="1">
            <a:spLocks noChangeArrowheads="1"/>
          </p:cNvSpPr>
          <p:nvPr/>
        </p:nvSpPr>
        <p:spPr bwMode="auto">
          <a:xfrm>
            <a:off x="0" y="676911"/>
            <a:ext cx="6324600" cy="646331"/>
          </a:xfrm>
          <a:prstGeom prst="rect">
            <a:avLst/>
          </a:prstGeom>
          <a:solidFill>
            <a:schemeClr val="bg1"/>
          </a:solidFill>
          <a:ln>
            <a:noFill/>
          </a:ln>
        </p:spPr>
        <p:txBody>
          <a:bodyPr wrap="squar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注</a:t>
            </a:r>
            <a:r>
              <a:rPr lang="en-US" altLang="zh-CN" sz="3600" dirty="0">
                <a:solidFill>
                  <a:srgbClr val="C00000"/>
                </a:solidFill>
              </a:rPr>
              <a:t>1  </a:t>
            </a:r>
            <a:r>
              <a:rPr lang="zh-CN" altLang="en-US" sz="3600" dirty="0">
                <a:solidFill>
                  <a:srgbClr val="C00000"/>
                </a:solidFill>
              </a:rPr>
              <a:t>若离散母体</a:t>
            </a:r>
            <a:r>
              <a:rPr lang="en-US" altLang="zh-CN" sz="3600" i="1" dirty="0">
                <a:solidFill>
                  <a:srgbClr val="C00000"/>
                </a:solidFill>
              </a:rPr>
              <a:t>X </a:t>
            </a:r>
            <a:r>
              <a:rPr lang="zh-CN" altLang="en-US" sz="3600" dirty="0">
                <a:solidFill>
                  <a:srgbClr val="C00000"/>
                </a:solidFill>
                <a:sym typeface="Symbol" panose="05050102010706020507" pitchFamily="18" charset="2"/>
              </a:rPr>
              <a:t>的分布列为</a:t>
            </a:r>
          </a:p>
        </p:txBody>
      </p:sp>
      <p:graphicFrame>
        <p:nvGraphicFramePr>
          <p:cNvPr id="84997" name="Object 5">
            <a:extLst>
              <a:ext uri="{FF2B5EF4-FFF2-40B4-BE49-F238E27FC236}">
                <a16:creationId xmlns:a16="http://schemas.microsoft.com/office/drawing/2014/main" id="{2304933B-6E35-4650-BE81-9E2F16B2C019}"/>
              </a:ext>
            </a:extLst>
          </p:cNvPr>
          <p:cNvGraphicFramePr>
            <a:graphicFrameLocks noChangeAspect="1"/>
          </p:cNvGraphicFramePr>
          <p:nvPr>
            <p:extLst>
              <p:ext uri="{D42A27DB-BD31-4B8C-83A1-F6EECF244321}">
                <p14:modId xmlns:p14="http://schemas.microsoft.com/office/powerpoint/2010/main" val="42505125"/>
              </p:ext>
            </p:extLst>
          </p:nvPr>
        </p:nvGraphicFramePr>
        <p:xfrm>
          <a:off x="5966048" y="696913"/>
          <a:ext cx="1333500" cy="641350"/>
        </p:xfrm>
        <a:graphic>
          <a:graphicData uri="http://schemas.openxmlformats.org/presentationml/2006/ole">
            <mc:AlternateContent xmlns:mc="http://schemas.openxmlformats.org/markup-compatibility/2006">
              <mc:Choice xmlns:v="urn:schemas-microsoft-com:vml" Requires="v">
                <p:oleObj spid="_x0000_s293940" name="Equation" r:id="rId3" imgW="545760" imgH="203040" progId="Equation.3">
                  <p:embed/>
                </p:oleObj>
              </mc:Choice>
              <mc:Fallback>
                <p:oleObj name="Equation" r:id="rId3" imgW="545760" imgH="203040" progId="Equation.3">
                  <p:embed/>
                  <p:pic>
                    <p:nvPicPr>
                      <p:cNvPr id="84997" name="Object 5">
                        <a:extLst>
                          <a:ext uri="{FF2B5EF4-FFF2-40B4-BE49-F238E27FC236}">
                            <a16:creationId xmlns:a16="http://schemas.microsoft.com/office/drawing/2014/main" id="{2304933B-6E35-4650-BE81-9E2F16B2C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048" y="696913"/>
                        <a:ext cx="1333500" cy="641350"/>
                      </a:xfrm>
                      <a:prstGeom prst="rect">
                        <a:avLst/>
                      </a:prstGeom>
                      <a:solidFill>
                        <a:schemeClr val="bg1"/>
                      </a:solidFill>
                      <a:ln>
                        <a:noFill/>
                      </a:ln>
                      <a:effectLst/>
                    </p:spPr>
                  </p:pic>
                </p:oleObj>
              </mc:Fallback>
            </mc:AlternateContent>
          </a:graphicData>
        </a:graphic>
      </p:graphicFrame>
      <p:sp>
        <p:nvSpPr>
          <p:cNvPr id="84998" name="Text Box 6">
            <a:extLst>
              <a:ext uri="{FF2B5EF4-FFF2-40B4-BE49-F238E27FC236}">
                <a16:creationId xmlns:a16="http://schemas.microsoft.com/office/drawing/2014/main" id="{0D29D5E3-DEE8-473D-8331-63B1480B2EAB}"/>
              </a:ext>
            </a:extLst>
          </p:cNvPr>
          <p:cNvSpPr txBox="1">
            <a:spLocks noChangeArrowheads="1"/>
          </p:cNvSpPr>
          <p:nvPr/>
        </p:nvSpPr>
        <p:spPr bwMode="auto">
          <a:xfrm>
            <a:off x="7315200" y="696913"/>
            <a:ext cx="1555750"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且满足</a:t>
            </a:r>
          </a:p>
        </p:txBody>
      </p:sp>
      <p:sp>
        <p:nvSpPr>
          <p:cNvPr id="84999" name="Text Box 7">
            <a:extLst>
              <a:ext uri="{FF2B5EF4-FFF2-40B4-BE49-F238E27FC236}">
                <a16:creationId xmlns:a16="http://schemas.microsoft.com/office/drawing/2014/main" id="{92041490-1789-43AD-9E65-E47F575763EB}"/>
              </a:ext>
            </a:extLst>
          </p:cNvPr>
          <p:cNvSpPr txBox="1">
            <a:spLocks noChangeArrowheads="1"/>
          </p:cNvSpPr>
          <p:nvPr/>
        </p:nvSpPr>
        <p:spPr bwMode="auto">
          <a:xfrm>
            <a:off x="358775" y="1480343"/>
            <a:ext cx="842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定理中的</a:t>
            </a:r>
            <a:r>
              <a:rPr lang="zh-CN" altLang="en-US" sz="3600" dirty="0">
                <a:solidFill>
                  <a:srgbClr val="C00000"/>
                </a:solidFill>
                <a:ea typeface="黑体" panose="02010609060101010101" pitchFamily="49" charset="-122"/>
              </a:rPr>
              <a:t>正规条件</a:t>
            </a:r>
            <a:r>
              <a:rPr lang="en-US" altLang="zh-CN" sz="3600" dirty="0">
                <a:solidFill>
                  <a:srgbClr val="C00000"/>
                </a:solidFill>
                <a:ea typeface="黑体" panose="02010609060101010101" pitchFamily="49" charset="-122"/>
              </a:rPr>
              <a:t>, </a:t>
            </a:r>
            <a:r>
              <a:rPr lang="zh-CN" altLang="en-US" sz="3600" dirty="0">
                <a:solidFill>
                  <a:srgbClr val="C00000"/>
                </a:solidFill>
                <a:latin typeface="楷体_GB2312" panose="02010609030101010101" pitchFamily="49" charset="-122"/>
              </a:rPr>
              <a:t>则</a:t>
            </a:r>
            <a:r>
              <a:rPr lang="zh-CN" altLang="en-US" sz="3600" b="1" dirty="0">
                <a:solidFill>
                  <a:srgbClr val="C00000"/>
                </a:solidFill>
                <a:latin typeface="楷体" panose="02010609060101010101" pitchFamily="49" charset="-122"/>
                <a:ea typeface="楷体" panose="02010609060101010101" pitchFamily="49" charset="-122"/>
              </a:rPr>
              <a:t>罗</a:t>
            </a:r>
            <a:r>
              <a:rPr lang="en-US" altLang="zh-CN" sz="3600" b="1" dirty="0">
                <a:solidFill>
                  <a:srgbClr val="C00000"/>
                </a:solidFill>
                <a:latin typeface="楷体" panose="02010609060101010101" pitchFamily="49" charset="-122"/>
                <a:ea typeface="楷体" panose="02010609060101010101" pitchFamily="49" charset="-122"/>
              </a:rPr>
              <a:t>-</a:t>
            </a:r>
            <a:r>
              <a:rPr lang="zh-CN" altLang="en-US" sz="3600" b="1" dirty="0">
                <a:solidFill>
                  <a:srgbClr val="C00000"/>
                </a:solidFill>
                <a:latin typeface="楷体" panose="02010609060101010101" pitchFamily="49" charset="-122"/>
                <a:ea typeface="楷体" panose="02010609060101010101" pitchFamily="49" charset="-122"/>
              </a:rPr>
              <a:t>克拉美不等式</a:t>
            </a:r>
            <a:r>
              <a:rPr lang="zh-CN" altLang="en-US" sz="3600" dirty="0">
                <a:solidFill>
                  <a:srgbClr val="C00000"/>
                </a:solidFill>
                <a:latin typeface="楷体_GB2312" panose="02010609030101010101" pitchFamily="49" charset="-122"/>
              </a:rPr>
              <a:t>是</a:t>
            </a:r>
          </a:p>
        </p:txBody>
      </p:sp>
      <p:grpSp>
        <p:nvGrpSpPr>
          <p:cNvPr id="2" name="Group 11">
            <a:extLst>
              <a:ext uri="{FF2B5EF4-FFF2-40B4-BE49-F238E27FC236}">
                <a16:creationId xmlns:a16="http://schemas.microsoft.com/office/drawing/2014/main" id="{10889144-3D36-4509-9280-4D28DFFA1EA2}"/>
              </a:ext>
            </a:extLst>
          </p:cNvPr>
          <p:cNvGrpSpPr>
            <a:grpSpLocks/>
          </p:cNvGrpSpPr>
          <p:nvPr/>
        </p:nvGrpSpPr>
        <p:grpSpPr bwMode="auto">
          <a:xfrm>
            <a:off x="1187624" y="2535237"/>
            <a:ext cx="6553200" cy="1787525"/>
            <a:chOff x="384" y="1082"/>
            <a:chExt cx="4128" cy="1126"/>
          </a:xfrm>
        </p:grpSpPr>
        <p:graphicFrame>
          <p:nvGraphicFramePr>
            <p:cNvPr id="17411" name="Object 9">
              <a:extLst>
                <a:ext uri="{FF2B5EF4-FFF2-40B4-BE49-F238E27FC236}">
                  <a16:creationId xmlns:a16="http://schemas.microsoft.com/office/drawing/2014/main" id="{21F8226D-7612-4F7C-B449-71E872F0A4FC}"/>
                </a:ext>
              </a:extLst>
            </p:cNvPr>
            <p:cNvGraphicFramePr>
              <a:graphicFrameLocks noChangeAspect="1"/>
            </p:cNvGraphicFramePr>
            <p:nvPr/>
          </p:nvGraphicFramePr>
          <p:xfrm>
            <a:off x="384" y="1082"/>
            <a:ext cx="4128" cy="1126"/>
          </p:xfrm>
          <a:graphic>
            <a:graphicData uri="http://schemas.openxmlformats.org/presentationml/2006/ole">
              <mc:AlternateContent xmlns:mc="http://schemas.openxmlformats.org/markup-compatibility/2006">
                <mc:Choice xmlns:v="urn:schemas-microsoft-com:vml" Requires="v">
                  <p:oleObj spid="_x0000_s293941" name="Equation" r:id="rId5" imgW="2450880" imgH="672840" progId="Equation.3">
                    <p:embed/>
                  </p:oleObj>
                </mc:Choice>
                <mc:Fallback>
                  <p:oleObj name="Equation" r:id="rId5" imgW="2450880" imgH="672840" progId="Equation.3">
                    <p:embed/>
                    <p:pic>
                      <p:nvPicPr>
                        <p:cNvPr id="17411" name="Object 9">
                          <a:extLst>
                            <a:ext uri="{FF2B5EF4-FFF2-40B4-BE49-F238E27FC236}">
                              <a16:creationId xmlns:a16="http://schemas.microsoft.com/office/drawing/2014/main" id="{21F8226D-7612-4F7C-B449-71E872F0A4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1082"/>
                          <a:ext cx="4128" cy="1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AutoShape 10">
              <a:extLst>
                <a:ext uri="{FF2B5EF4-FFF2-40B4-BE49-F238E27FC236}">
                  <a16:creationId xmlns:a16="http://schemas.microsoft.com/office/drawing/2014/main" id="{330D7237-78BD-4070-854E-A7E960E3601B}"/>
                </a:ext>
              </a:extLst>
            </p:cNvPr>
            <p:cNvSpPr>
              <a:spLocks noChangeArrowheads="1"/>
            </p:cNvSpPr>
            <p:nvPr/>
          </p:nvSpPr>
          <p:spPr bwMode="auto">
            <a:xfrm>
              <a:off x="4032" y="1248"/>
              <a:ext cx="144" cy="96"/>
            </a:xfrm>
            <a:prstGeom prst="triangle">
              <a:avLst>
                <a:gd name="adj" fmla="val 50000"/>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nodeType="afterEffect">
                                  <p:stCondLst>
                                    <p:cond delay="200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par>
                          <p:cTn id="12" fill="hold" nodeType="afterGroup">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84998"/>
                                        </p:tgtEl>
                                        <p:attrNameLst>
                                          <p:attrName>style.visibility</p:attrName>
                                        </p:attrNameLst>
                                      </p:cBhvr>
                                      <p:to>
                                        <p:strVal val="visible"/>
                                      </p:to>
                                    </p:set>
                                    <p:animEffect transition="in" filter="wipe(left)">
                                      <p:cBhvr>
                                        <p:cTn id="15" dur="500"/>
                                        <p:tgtEl>
                                          <p:spTgt spid="84998"/>
                                        </p:tgtEl>
                                      </p:cBhvr>
                                    </p:animEffect>
                                  </p:childTnLst>
                                </p:cTn>
                              </p:par>
                            </p:childTnLst>
                          </p:cTn>
                        </p:par>
                        <p:par>
                          <p:cTn id="16" fill="hold" nodeType="afterGroup">
                            <p:stCondLst>
                              <p:cond delay="4500"/>
                            </p:stCondLst>
                            <p:childTnLst>
                              <p:par>
                                <p:cTn id="17" presetID="22" presetClass="entr" presetSubtype="8" fill="hold" grpId="0" nodeType="afterEffect">
                                  <p:stCondLst>
                                    <p:cond delay="2000"/>
                                  </p:stCondLst>
                                  <p:childTnLst>
                                    <p:set>
                                      <p:cBhvr>
                                        <p:cTn id="18" dur="1" fill="hold">
                                          <p:stCondLst>
                                            <p:cond delay="0"/>
                                          </p:stCondLst>
                                        </p:cTn>
                                        <p:tgtEl>
                                          <p:spTgt spid="84999"/>
                                        </p:tgtEl>
                                        <p:attrNameLst>
                                          <p:attrName>style.visibility</p:attrName>
                                        </p:attrNameLst>
                                      </p:cBhvr>
                                      <p:to>
                                        <p:strVal val="visible"/>
                                      </p:to>
                                    </p:set>
                                    <p:animEffect transition="in" filter="wipe(left)">
                                      <p:cBhvr>
                                        <p:cTn id="19" dur="500"/>
                                        <p:tgtEl>
                                          <p:spTgt spid="84999"/>
                                        </p:tgtEl>
                                      </p:cBhvr>
                                    </p:animEffect>
                                  </p:childTnLst>
                                </p:cTn>
                              </p:par>
                            </p:childTnLst>
                          </p:cTn>
                        </p:par>
                        <p:par>
                          <p:cTn id="20" fill="hold" nodeType="afterGroup">
                            <p:stCondLst>
                              <p:cond delay="7000"/>
                            </p:stCondLst>
                            <p:childTnLst>
                              <p:par>
                                <p:cTn id="21" presetID="22" presetClass="entr" presetSubtype="8" fill="hold" nodeType="afterEffect">
                                  <p:stCondLst>
                                    <p:cond delay="400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autoUpdateAnimBg="0"/>
      <p:bldP spid="84998" grpId="0" animBg="1" autoUpdateAnimBg="0"/>
      <p:bldP spid="8499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灯片编号占位符 1">
            <a:extLst>
              <a:ext uri="{FF2B5EF4-FFF2-40B4-BE49-F238E27FC236}">
                <a16:creationId xmlns:a16="http://schemas.microsoft.com/office/drawing/2014/main" id="{5E2A9F41-2B1F-4D94-8883-F2BEDD3A4C4A}"/>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713579BF-34C2-4049-8C69-38348C906023}" type="slidenum">
              <a:rPr lang="en-US" altLang="zh-CN" sz="1400">
                <a:solidFill>
                  <a:schemeClr val="bg1"/>
                </a:solidFill>
                <a:ea typeface="宋体" panose="02010600030101010101" pitchFamily="2" charset="-122"/>
              </a:rPr>
              <a:pPr eaLnBrk="1" hangingPunct="1"/>
              <a:t>25</a:t>
            </a:fld>
            <a:endParaRPr lang="en-US" altLang="zh-CN" sz="1400">
              <a:solidFill>
                <a:schemeClr val="bg1"/>
              </a:solidFill>
              <a:ea typeface="宋体" panose="02010600030101010101" pitchFamily="2" charset="-122"/>
            </a:endParaRPr>
          </a:p>
        </p:txBody>
      </p:sp>
      <p:grpSp>
        <p:nvGrpSpPr>
          <p:cNvPr id="2" name="Group 22">
            <a:extLst>
              <a:ext uri="{FF2B5EF4-FFF2-40B4-BE49-F238E27FC236}">
                <a16:creationId xmlns:a16="http://schemas.microsoft.com/office/drawing/2014/main" id="{D330CEF9-F89A-4C5B-AE7D-15D7A0C89C75}"/>
              </a:ext>
            </a:extLst>
          </p:cNvPr>
          <p:cNvGrpSpPr>
            <a:grpSpLocks/>
          </p:cNvGrpSpPr>
          <p:nvPr/>
        </p:nvGrpSpPr>
        <p:grpSpPr bwMode="auto">
          <a:xfrm>
            <a:off x="3733800" y="914400"/>
            <a:ext cx="4953000" cy="641350"/>
            <a:chOff x="336" y="1061"/>
            <a:chExt cx="3120" cy="404"/>
          </a:xfrm>
        </p:grpSpPr>
        <p:sp>
          <p:nvSpPr>
            <p:cNvPr id="18462" name="Text Box 10">
              <a:extLst>
                <a:ext uri="{FF2B5EF4-FFF2-40B4-BE49-F238E27FC236}">
                  <a16:creationId xmlns:a16="http://schemas.microsoft.com/office/drawing/2014/main" id="{997A5BD0-3CFA-4565-909E-5212EA76DE0C}"/>
                </a:ext>
              </a:extLst>
            </p:cNvPr>
            <p:cNvSpPr txBox="1">
              <a:spLocks noChangeArrowheads="1"/>
            </p:cNvSpPr>
            <p:nvPr/>
          </p:nvSpPr>
          <p:spPr bwMode="auto">
            <a:xfrm>
              <a:off x="336" y="1061"/>
              <a:ext cx="31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3600">
                  <a:solidFill>
                    <a:srgbClr val="C00000"/>
                  </a:solidFill>
                </a:rPr>
                <a:t>称    为</a:t>
              </a:r>
              <a:r>
                <a:rPr lang="zh-CN" altLang="en-US" sz="3600" i="1">
                  <a:solidFill>
                    <a:srgbClr val="C00000"/>
                  </a:solidFill>
                  <a:sym typeface="Symbol" panose="05050102010706020507" pitchFamily="18" charset="2"/>
                </a:rPr>
                <a:t> </a:t>
              </a:r>
              <a:r>
                <a:rPr lang="zh-CN" altLang="en-US" sz="3600">
                  <a:solidFill>
                    <a:srgbClr val="C00000"/>
                  </a:solidFill>
                  <a:sym typeface="Symbol" panose="05050102010706020507" pitchFamily="18" charset="2"/>
                </a:rPr>
                <a:t>的</a:t>
              </a:r>
              <a:r>
                <a:rPr lang="zh-CN" altLang="en-US" sz="3600">
                  <a:solidFill>
                    <a:srgbClr val="C00000"/>
                  </a:solidFill>
                </a:rPr>
                <a:t>优效估计量</a:t>
              </a:r>
              <a:r>
                <a:rPr lang="en-US" altLang="zh-CN" sz="3600" b="1">
                  <a:solidFill>
                    <a:srgbClr val="C00000"/>
                  </a:solidFill>
                </a:rPr>
                <a:t>.</a:t>
              </a:r>
            </a:p>
          </p:txBody>
        </p:sp>
        <p:graphicFrame>
          <p:nvGraphicFramePr>
            <p:cNvPr id="18443" name="Object 11">
              <a:extLst>
                <a:ext uri="{FF2B5EF4-FFF2-40B4-BE49-F238E27FC236}">
                  <a16:creationId xmlns:a16="http://schemas.microsoft.com/office/drawing/2014/main" id="{1DC0183C-D25C-430A-920B-FF1C411C547D}"/>
                </a:ext>
              </a:extLst>
            </p:cNvPr>
            <p:cNvGraphicFramePr>
              <a:graphicFrameLocks noChangeAspect="1"/>
            </p:cNvGraphicFramePr>
            <p:nvPr/>
          </p:nvGraphicFramePr>
          <p:xfrm>
            <a:off x="720" y="1061"/>
            <a:ext cx="274" cy="386"/>
          </p:xfrm>
          <a:graphic>
            <a:graphicData uri="http://schemas.openxmlformats.org/presentationml/2006/ole">
              <mc:AlternateContent xmlns:mc="http://schemas.openxmlformats.org/markup-compatibility/2006">
                <mc:Choice xmlns:v="urn:schemas-microsoft-com:vml" Requires="v">
                  <p:oleObj spid="_x0000_s295164" name="公式" r:id="rId3" imgW="139680" imgH="215640" progId="Equation.3">
                    <p:embed/>
                  </p:oleObj>
                </mc:Choice>
                <mc:Fallback>
                  <p:oleObj name="公式" r:id="rId3" imgW="139680" imgH="215640" progId="Equation.3">
                    <p:embed/>
                    <p:pic>
                      <p:nvPicPr>
                        <p:cNvPr id="18443" name="Object 11">
                          <a:extLst>
                            <a:ext uri="{FF2B5EF4-FFF2-40B4-BE49-F238E27FC236}">
                              <a16:creationId xmlns:a16="http://schemas.microsoft.com/office/drawing/2014/main" id="{1DC0183C-D25C-430A-920B-FF1C411C5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061"/>
                          <a:ext cx="274"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46" name="Rectangle 13">
            <a:extLst>
              <a:ext uri="{FF2B5EF4-FFF2-40B4-BE49-F238E27FC236}">
                <a16:creationId xmlns:a16="http://schemas.microsoft.com/office/drawing/2014/main" id="{441C486A-6C3C-48FC-B607-0F8E72CA56FB}"/>
              </a:ext>
            </a:extLst>
          </p:cNvPr>
          <p:cNvSpPr>
            <a:spLocks noGrp="1" noChangeArrowheads="1"/>
          </p:cNvSpPr>
          <p:nvPr>
            <p:ph type="title" idx="4294967295"/>
          </p:nvPr>
        </p:nvSpPr>
        <p:spPr bwMode="auto">
          <a:xfrm>
            <a:off x="685800" y="-12954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grpSp>
        <p:nvGrpSpPr>
          <p:cNvPr id="3" name="Group 20">
            <a:extLst>
              <a:ext uri="{FF2B5EF4-FFF2-40B4-BE49-F238E27FC236}">
                <a16:creationId xmlns:a16="http://schemas.microsoft.com/office/drawing/2014/main" id="{752EB355-35A1-4560-B26B-45439247F0A6}"/>
              </a:ext>
            </a:extLst>
          </p:cNvPr>
          <p:cNvGrpSpPr>
            <a:grpSpLocks/>
          </p:cNvGrpSpPr>
          <p:nvPr/>
        </p:nvGrpSpPr>
        <p:grpSpPr bwMode="auto">
          <a:xfrm>
            <a:off x="1066800" y="923925"/>
            <a:ext cx="2971800" cy="679450"/>
            <a:chOff x="864" y="2784"/>
            <a:chExt cx="1872" cy="428"/>
          </a:xfrm>
        </p:grpSpPr>
        <p:graphicFrame>
          <p:nvGraphicFramePr>
            <p:cNvPr id="18442" name="Object 9">
              <a:extLst>
                <a:ext uri="{FF2B5EF4-FFF2-40B4-BE49-F238E27FC236}">
                  <a16:creationId xmlns:a16="http://schemas.microsoft.com/office/drawing/2014/main" id="{99C80F7C-9F8D-4A70-8BC6-5DCED7FD5985}"/>
                </a:ext>
              </a:extLst>
            </p:cNvPr>
            <p:cNvGraphicFramePr>
              <a:graphicFrameLocks noChangeAspect="1"/>
            </p:cNvGraphicFramePr>
            <p:nvPr/>
          </p:nvGraphicFramePr>
          <p:xfrm>
            <a:off x="1200" y="2784"/>
            <a:ext cx="1064" cy="428"/>
          </p:xfrm>
          <a:graphic>
            <a:graphicData uri="http://schemas.openxmlformats.org/presentationml/2006/ole">
              <mc:AlternateContent xmlns:mc="http://schemas.openxmlformats.org/markup-compatibility/2006">
                <mc:Choice xmlns:v="urn:schemas-microsoft-com:vml" Requires="v">
                  <p:oleObj spid="_x0000_s295165" name="Equation" r:id="rId5" imgW="711000" imgH="253800" progId="Equation.3">
                    <p:embed/>
                  </p:oleObj>
                </mc:Choice>
                <mc:Fallback>
                  <p:oleObj name="Equation" r:id="rId5" imgW="711000" imgH="253800" progId="Equation.3">
                    <p:embed/>
                    <p:pic>
                      <p:nvPicPr>
                        <p:cNvPr id="18442" name="Object 9">
                          <a:extLst>
                            <a:ext uri="{FF2B5EF4-FFF2-40B4-BE49-F238E27FC236}">
                              <a16:creationId xmlns:a16="http://schemas.microsoft.com/office/drawing/2014/main" id="{99C80F7C-9F8D-4A70-8BC6-5DCED7FD5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784"/>
                          <a:ext cx="1064"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1" name="Text Box 14">
              <a:extLst>
                <a:ext uri="{FF2B5EF4-FFF2-40B4-BE49-F238E27FC236}">
                  <a16:creationId xmlns:a16="http://schemas.microsoft.com/office/drawing/2014/main" id="{7B43A05D-3699-4784-8FB8-E7BAFE8EC7AB}"/>
                </a:ext>
              </a:extLst>
            </p:cNvPr>
            <p:cNvSpPr txBox="1">
              <a:spLocks noChangeArrowheads="1"/>
            </p:cNvSpPr>
            <p:nvPr/>
          </p:nvSpPr>
          <p:spPr bwMode="auto">
            <a:xfrm>
              <a:off x="864" y="2784"/>
              <a:ext cx="18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3600" dirty="0">
                  <a:solidFill>
                    <a:srgbClr val="C00000"/>
                  </a:solidFill>
                </a:rPr>
                <a:t>当              时</a:t>
              </a:r>
              <a:r>
                <a:rPr lang="en-US" altLang="zh-CN" sz="3600" dirty="0">
                  <a:solidFill>
                    <a:srgbClr val="C00000"/>
                  </a:solidFill>
                </a:rPr>
                <a:t>,</a:t>
              </a:r>
              <a:endParaRPr lang="en-US" altLang="zh-CN" sz="3600" b="1" dirty="0">
                <a:solidFill>
                  <a:srgbClr val="C00000"/>
                </a:solidFill>
              </a:endParaRPr>
            </a:p>
          </p:txBody>
        </p:sp>
      </p:grpSp>
      <p:grpSp>
        <p:nvGrpSpPr>
          <p:cNvPr id="4" name="Group 21">
            <a:extLst>
              <a:ext uri="{FF2B5EF4-FFF2-40B4-BE49-F238E27FC236}">
                <a16:creationId xmlns:a16="http://schemas.microsoft.com/office/drawing/2014/main" id="{62819A56-D86F-4AB8-99DC-3AA591937317}"/>
              </a:ext>
            </a:extLst>
          </p:cNvPr>
          <p:cNvGrpSpPr>
            <a:grpSpLocks/>
          </p:cNvGrpSpPr>
          <p:nvPr/>
        </p:nvGrpSpPr>
        <p:grpSpPr bwMode="auto">
          <a:xfrm>
            <a:off x="0" y="288928"/>
            <a:ext cx="7727950" cy="714376"/>
            <a:chOff x="500" y="2653"/>
            <a:chExt cx="4868" cy="450"/>
          </a:xfrm>
          <a:solidFill>
            <a:schemeClr val="bg1"/>
          </a:solidFill>
        </p:grpSpPr>
        <p:sp>
          <p:nvSpPr>
            <p:cNvPr id="18460" name="Text Box 19">
              <a:extLst>
                <a:ext uri="{FF2B5EF4-FFF2-40B4-BE49-F238E27FC236}">
                  <a16:creationId xmlns:a16="http://schemas.microsoft.com/office/drawing/2014/main" id="{DAFC382A-4DB9-468E-A7B1-8B9D26C92E07}"/>
                </a:ext>
              </a:extLst>
            </p:cNvPr>
            <p:cNvSpPr txBox="1">
              <a:spLocks noChangeArrowheads="1"/>
            </p:cNvSpPr>
            <p:nvPr/>
          </p:nvSpPr>
          <p:spPr bwMode="auto">
            <a:xfrm>
              <a:off x="500" y="2653"/>
              <a:ext cx="4868"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dirty="0">
                  <a:solidFill>
                    <a:srgbClr val="C00000"/>
                  </a:solidFill>
                </a:rPr>
                <a:t>          </a:t>
              </a:r>
              <a:r>
                <a:rPr lang="zh-CN" altLang="en-US" sz="3600" dirty="0">
                  <a:solidFill>
                    <a:srgbClr val="C00000"/>
                  </a:solidFill>
                </a:rPr>
                <a:t>称       为无偏估计量方差的下界</a:t>
              </a:r>
              <a:r>
                <a:rPr lang="en-US" altLang="zh-CN" sz="3600" b="1" dirty="0">
                  <a:solidFill>
                    <a:srgbClr val="C00000"/>
                  </a:solidFill>
                </a:rPr>
                <a:t>.</a:t>
              </a:r>
            </a:p>
          </p:txBody>
        </p:sp>
        <p:graphicFrame>
          <p:nvGraphicFramePr>
            <p:cNvPr id="18441" name="Object 8">
              <a:extLst>
                <a:ext uri="{FF2B5EF4-FFF2-40B4-BE49-F238E27FC236}">
                  <a16:creationId xmlns:a16="http://schemas.microsoft.com/office/drawing/2014/main" id="{6B8623E4-A6DF-4435-80E7-893AACFA6891}"/>
                </a:ext>
              </a:extLst>
            </p:cNvPr>
            <p:cNvGraphicFramePr>
              <a:graphicFrameLocks noChangeAspect="1"/>
            </p:cNvGraphicFramePr>
            <p:nvPr>
              <p:extLst>
                <p:ext uri="{D42A27DB-BD31-4B8C-83A1-F6EECF244321}">
                  <p14:modId xmlns:p14="http://schemas.microsoft.com/office/powerpoint/2010/main" val="654660612"/>
                </p:ext>
              </p:extLst>
            </p:nvPr>
          </p:nvGraphicFramePr>
          <p:xfrm>
            <a:off x="1578" y="2696"/>
            <a:ext cx="509" cy="407"/>
          </p:xfrm>
          <a:graphic>
            <a:graphicData uri="http://schemas.openxmlformats.org/presentationml/2006/ole">
              <mc:AlternateContent xmlns:mc="http://schemas.openxmlformats.org/markup-compatibility/2006">
                <mc:Choice xmlns:v="urn:schemas-microsoft-com:vml" Requires="v">
                  <p:oleObj spid="_x0000_s295166" name="Equation" r:id="rId7" imgW="330120" imgH="228600" progId="Equation.3">
                    <p:embed/>
                  </p:oleObj>
                </mc:Choice>
                <mc:Fallback>
                  <p:oleObj name="Equation" r:id="rId7" imgW="330120" imgH="228600" progId="Equation.3">
                    <p:embed/>
                    <p:pic>
                      <p:nvPicPr>
                        <p:cNvPr id="18441" name="Object 8">
                          <a:extLst>
                            <a:ext uri="{FF2B5EF4-FFF2-40B4-BE49-F238E27FC236}">
                              <a16:creationId xmlns:a16="http://schemas.microsoft.com/office/drawing/2014/main" id="{6B8623E4-A6DF-4435-80E7-893AACFA68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8" y="2696"/>
                          <a:ext cx="509"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0919" name="Text Box 23">
            <a:extLst>
              <a:ext uri="{FF2B5EF4-FFF2-40B4-BE49-F238E27FC236}">
                <a16:creationId xmlns:a16="http://schemas.microsoft.com/office/drawing/2014/main" id="{F9716E78-94BC-4A04-B03E-42476841D3C9}"/>
              </a:ext>
            </a:extLst>
          </p:cNvPr>
          <p:cNvSpPr txBox="1">
            <a:spLocks noChangeArrowheads="1"/>
          </p:cNvSpPr>
          <p:nvPr/>
        </p:nvSpPr>
        <p:spPr bwMode="auto">
          <a:xfrm>
            <a:off x="1111250" y="1524000"/>
            <a:ext cx="749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在满足</a:t>
            </a:r>
            <a:r>
              <a:rPr lang="zh-CN" altLang="en-US" sz="3600" dirty="0">
                <a:solidFill>
                  <a:srgbClr val="C00000"/>
                </a:solidFill>
                <a:ea typeface="黑体" panose="02010609060101010101" pitchFamily="49" charset="-122"/>
              </a:rPr>
              <a:t>正规条件</a:t>
            </a:r>
            <a:r>
              <a:rPr lang="zh-CN" altLang="en-US" sz="3600" dirty="0">
                <a:solidFill>
                  <a:srgbClr val="C00000"/>
                </a:solidFill>
              </a:rPr>
              <a:t>的估计量族范围内优</a:t>
            </a:r>
          </a:p>
        </p:txBody>
      </p:sp>
      <p:sp>
        <p:nvSpPr>
          <p:cNvPr id="80920" name="Text Box 24">
            <a:extLst>
              <a:ext uri="{FF2B5EF4-FFF2-40B4-BE49-F238E27FC236}">
                <a16:creationId xmlns:a16="http://schemas.microsoft.com/office/drawing/2014/main" id="{7483763F-9E8F-4AFE-8203-6157F08436C7}"/>
              </a:ext>
            </a:extLst>
          </p:cNvPr>
          <p:cNvSpPr txBox="1">
            <a:spLocks noChangeArrowheads="1"/>
          </p:cNvSpPr>
          <p:nvPr/>
        </p:nvSpPr>
        <p:spPr bwMode="auto">
          <a:xfrm>
            <a:off x="273050" y="2286000"/>
            <a:ext cx="578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效估计是</a:t>
            </a:r>
            <a:r>
              <a:rPr lang="zh-CN" altLang="en-US" sz="3600" dirty="0">
                <a:solidFill>
                  <a:srgbClr val="C00000"/>
                </a:solidFill>
                <a:sym typeface="Symbol" panose="05050102010706020507" pitchFamily="18" charset="2"/>
              </a:rPr>
              <a:t>最小方差无偏估计</a:t>
            </a:r>
            <a:r>
              <a:rPr lang="en-US" altLang="zh-CN" sz="3600" b="1" dirty="0">
                <a:solidFill>
                  <a:srgbClr val="C00000"/>
                </a:solidFill>
              </a:rPr>
              <a:t>.</a:t>
            </a:r>
          </a:p>
        </p:txBody>
      </p:sp>
      <p:sp>
        <p:nvSpPr>
          <p:cNvPr id="80921" name="Text Box 25">
            <a:extLst>
              <a:ext uri="{FF2B5EF4-FFF2-40B4-BE49-F238E27FC236}">
                <a16:creationId xmlns:a16="http://schemas.microsoft.com/office/drawing/2014/main" id="{963DC8B5-8D69-4C74-89BE-BAAB31B9B6DE}"/>
              </a:ext>
            </a:extLst>
          </p:cNvPr>
          <p:cNvSpPr txBox="1">
            <a:spLocks noChangeArrowheads="1"/>
          </p:cNvSpPr>
          <p:nvPr/>
        </p:nvSpPr>
        <p:spPr bwMode="auto">
          <a:xfrm>
            <a:off x="1219200" y="30480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设</a:t>
            </a:r>
            <a:r>
              <a:rPr lang="zh-CN" altLang="en-US" sz="3600" i="1">
                <a:solidFill>
                  <a:srgbClr val="C00000"/>
                </a:solidFill>
                <a:sym typeface="Symbol" panose="05050102010706020507" pitchFamily="18" charset="2"/>
              </a:rPr>
              <a:t> </a:t>
            </a:r>
            <a:r>
              <a:rPr lang="zh-CN" altLang="en-US" sz="3600">
                <a:solidFill>
                  <a:srgbClr val="C00000"/>
                </a:solidFill>
                <a:sym typeface="Symbol" panose="05050102010706020507" pitchFamily="18" charset="2"/>
              </a:rPr>
              <a:t>的无偏估计为</a:t>
            </a:r>
            <a:r>
              <a:rPr lang="zh-CN" altLang="en-US" sz="3600">
                <a:solidFill>
                  <a:srgbClr val="C00000"/>
                </a:solidFill>
              </a:rPr>
              <a:t> </a:t>
            </a:r>
          </a:p>
        </p:txBody>
      </p:sp>
      <p:sp>
        <p:nvSpPr>
          <p:cNvPr id="80923" name="Text Box 27">
            <a:extLst>
              <a:ext uri="{FF2B5EF4-FFF2-40B4-BE49-F238E27FC236}">
                <a16:creationId xmlns:a16="http://schemas.microsoft.com/office/drawing/2014/main" id="{9E31BA98-B2A5-4D3D-A2E6-F4795A49F177}"/>
              </a:ext>
            </a:extLst>
          </p:cNvPr>
          <p:cNvSpPr txBox="1">
            <a:spLocks noChangeArrowheads="1"/>
          </p:cNvSpPr>
          <p:nvPr/>
        </p:nvSpPr>
        <p:spPr bwMode="auto">
          <a:xfrm>
            <a:off x="5105400" y="3108325"/>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3600" dirty="0">
                <a:solidFill>
                  <a:srgbClr val="C00000"/>
                </a:solidFill>
              </a:rPr>
              <a:t>, </a:t>
            </a:r>
            <a:r>
              <a:rPr lang="zh-CN" altLang="en-US" sz="3600" dirty="0">
                <a:solidFill>
                  <a:srgbClr val="C00000"/>
                </a:solidFill>
              </a:rPr>
              <a:t>则称</a:t>
            </a:r>
            <a:endParaRPr lang="zh-CN" altLang="en-US" sz="3600" b="1" dirty="0">
              <a:solidFill>
                <a:srgbClr val="C00000"/>
              </a:solidFill>
            </a:endParaRPr>
          </a:p>
        </p:txBody>
      </p:sp>
      <p:graphicFrame>
        <p:nvGraphicFramePr>
          <p:cNvPr id="80924" name="Object 28">
            <a:extLst>
              <a:ext uri="{FF2B5EF4-FFF2-40B4-BE49-F238E27FC236}">
                <a16:creationId xmlns:a16="http://schemas.microsoft.com/office/drawing/2014/main" id="{F16C3406-8D7D-4269-A525-85EBE259BB31}"/>
              </a:ext>
            </a:extLst>
          </p:cNvPr>
          <p:cNvGraphicFramePr>
            <a:graphicFrameLocks noChangeAspect="1"/>
          </p:cNvGraphicFramePr>
          <p:nvPr/>
        </p:nvGraphicFramePr>
        <p:xfrm>
          <a:off x="4822825" y="3076575"/>
          <a:ext cx="434975" cy="612775"/>
        </p:xfrm>
        <a:graphic>
          <a:graphicData uri="http://schemas.openxmlformats.org/presentationml/2006/ole">
            <mc:AlternateContent xmlns:mc="http://schemas.openxmlformats.org/markup-compatibility/2006">
              <mc:Choice xmlns:v="urn:schemas-microsoft-com:vml" Requires="v">
                <p:oleObj spid="_x0000_s295167" name="公式" r:id="rId9" imgW="139680" imgH="215640" progId="Equation.3">
                  <p:embed/>
                </p:oleObj>
              </mc:Choice>
              <mc:Fallback>
                <p:oleObj name="公式" r:id="rId9" imgW="139680" imgH="215640" progId="Equation.3">
                  <p:embed/>
                  <p:pic>
                    <p:nvPicPr>
                      <p:cNvPr id="80924" name="Object 28">
                        <a:extLst>
                          <a:ext uri="{FF2B5EF4-FFF2-40B4-BE49-F238E27FC236}">
                            <a16:creationId xmlns:a16="http://schemas.microsoft.com/office/drawing/2014/main" id="{F16C3406-8D7D-4269-A525-85EBE259BB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2825" y="3076575"/>
                        <a:ext cx="4349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5" name="Text Box 29">
            <a:extLst>
              <a:ext uri="{FF2B5EF4-FFF2-40B4-BE49-F238E27FC236}">
                <a16:creationId xmlns:a16="http://schemas.microsoft.com/office/drawing/2014/main" id="{D56DB28D-A443-4ACF-A197-199566775CD7}"/>
              </a:ext>
            </a:extLst>
          </p:cNvPr>
          <p:cNvSpPr txBox="1">
            <a:spLocks noChangeArrowheads="1"/>
          </p:cNvSpPr>
          <p:nvPr/>
        </p:nvSpPr>
        <p:spPr bwMode="auto">
          <a:xfrm>
            <a:off x="7543800" y="307975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3600">
                <a:solidFill>
                  <a:schemeClr val="bg1"/>
                </a:solidFill>
              </a:rPr>
              <a:t>为估</a:t>
            </a:r>
            <a:endParaRPr lang="zh-CN" altLang="en-US" sz="3600" b="1">
              <a:solidFill>
                <a:schemeClr val="bg1"/>
              </a:solidFill>
            </a:endParaRPr>
          </a:p>
        </p:txBody>
      </p:sp>
      <p:graphicFrame>
        <p:nvGraphicFramePr>
          <p:cNvPr id="80926" name="Object 30">
            <a:extLst>
              <a:ext uri="{FF2B5EF4-FFF2-40B4-BE49-F238E27FC236}">
                <a16:creationId xmlns:a16="http://schemas.microsoft.com/office/drawing/2014/main" id="{7A197F2F-A6D7-4DC6-A68E-2325AA938268}"/>
              </a:ext>
            </a:extLst>
          </p:cNvPr>
          <p:cNvGraphicFramePr>
            <a:graphicFrameLocks noChangeAspect="1"/>
          </p:cNvGraphicFramePr>
          <p:nvPr/>
        </p:nvGraphicFramePr>
        <p:xfrm>
          <a:off x="6324600" y="3081338"/>
          <a:ext cx="1201738" cy="684212"/>
        </p:xfrm>
        <a:graphic>
          <a:graphicData uri="http://schemas.openxmlformats.org/presentationml/2006/ole">
            <mc:AlternateContent xmlns:mc="http://schemas.openxmlformats.org/markup-compatibility/2006">
              <mc:Choice xmlns:v="urn:schemas-microsoft-com:vml" Requires="v">
                <p:oleObj spid="_x0000_s295168" name="Equation" r:id="rId11" imgW="507960" imgH="241200" progId="Equation.3">
                  <p:embed/>
                </p:oleObj>
              </mc:Choice>
              <mc:Fallback>
                <p:oleObj name="Equation" r:id="rId11" imgW="507960" imgH="241200" progId="Equation.3">
                  <p:embed/>
                  <p:pic>
                    <p:nvPicPr>
                      <p:cNvPr id="80926" name="Object 30">
                        <a:extLst>
                          <a:ext uri="{FF2B5EF4-FFF2-40B4-BE49-F238E27FC236}">
                            <a16:creationId xmlns:a16="http://schemas.microsoft.com/office/drawing/2014/main" id="{7A197F2F-A6D7-4DC6-A68E-2325AA9382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4600" y="3081338"/>
                        <a:ext cx="1201738"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7" name="Text Box 31">
            <a:extLst>
              <a:ext uri="{FF2B5EF4-FFF2-40B4-BE49-F238E27FC236}">
                <a16:creationId xmlns:a16="http://schemas.microsoft.com/office/drawing/2014/main" id="{959EAE60-FE78-49B8-9436-4E6BAF4F2B58}"/>
              </a:ext>
            </a:extLst>
          </p:cNvPr>
          <p:cNvSpPr txBox="1">
            <a:spLocks noChangeArrowheads="1"/>
          </p:cNvSpPr>
          <p:nvPr/>
        </p:nvSpPr>
        <p:spPr bwMode="auto">
          <a:xfrm>
            <a:off x="304800" y="3730625"/>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3600">
                <a:solidFill>
                  <a:schemeClr val="bg1"/>
                </a:solidFill>
              </a:rPr>
              <a:t>计量</a:t>
            </a:r>
            <a:endParaRPr lang="zh-CN" altLang="en-US" sz="3600" b="1">
              <a:solidFill>
                <a:schemeClr val="bg1"/>
              </a:solidFill>
            </a:endParaRPr>
          </a:p>
        </p:txBody>
      </p:sp>
      <p:graphicFrame>
        <p:nvGraphicFramePr>
          <p:cNvPr id="80928" name="Object 32">
            <a:extLst>
              <a:ext uri="{FF2B5EF4-FFF2-40B4-BE49-F238E27FC236}">
                <a16:creationId xmlns:a16="http://schemas.microsoft.com/office/drawing/2014/main" id="{0E53D9AA-AAA1-46F0-836C-4D624662A44B}"/>
              </a:ext>
            </a:extLst>
          </p:cNvPr>
          <p:cNvGraphicFramePr>
            <a:graphicFrameLocks noChangeAspect="1"/>
          </p:cNvGraphicFramePr>
          <p:nvPr/>
        </p:nvGraphicFramePr>
        <p:xfrm>
          <a:off x="1295400" y="3762375"/>
          <a:ext cx="434975" cy="612775"/>
        </p:xfrm>
        <a:graphic>
          <a:graphicData uri="http://schemas.openxmlformats.org/presentationml/2006/ole">
            <mc:AlternateContent xmlns:mc="http://schemas.openxmlformats.org/markup-compatibility/2006">
              <mc:Choice xmlns:v="urn:schemas-microsoft-com:vml" Requires="v">
                <p:oleObj spid="_x0000_s295169" name="公式" r:id="rId13" imgW="139680" imgH="215640" progId="Equation.3">
                  <p:embed/>
                </p:oleObj>
              </mc:Choice>
              <mc:Fallback>
                <p:oleObj name="公式" r:id="rId13" imgW="139680" imgH="215640" progId="Equation.3">
                  <p:embed/>
                  <p:pic>
                    <p:nvPicPr>
                      <p:cNvPr id="80928" name="Object 32">
                        <a:extLst>
                          <a:ext uri="{FF2B5EF4-FFF2-40B4-BE49-F238E27FC236}">
                            <a16:creationId xmlns:a16="http://schemas.microsoft.com/office/drawing/2014/main" id="{0E53D9AA-AAA1-46F0-836C-4D624662A4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5400" y="3762375"/>
                        <a:ext cx="4349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29" name="Text Box 33">
            <a:extLst>
              <a:ext uri="{FF2B5EF4-FFF2-40B4-BE49-F238E27FC236}">
                <a16:creationId xmlns:a16="http://schemas.microsoft.com/office/drawing/2014/main" id="{D123DA5F-103A-47EA-86FB-A56566A9D847}"/>
              </a:ext>
            </a:extLst>
          </p:cNvPr>
          <p:cNvSpPr txBox="1">
            <a:spLocks noChangeArrowheads="1"/>
          </p:cNvSpPr>
          <p:nvPr/>
        </p:nvSpPr>
        <p:spPr bwMode="auto">
          <a:xfrm>
            <a:off x="1600200" y="3730625"/>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3600">
                <a:solidFill>
                  <a:srgbClr val="C00000"/>
                </a:solidFill>
              </a:rPr>
              <a:t>的效率，记为</a:t>
            </a:r>
          </a:p>
        </p:txBody>
      </p:sp>
      <p:graphicFrame>
        <p:nvGraphicFramePr>
          <p:cNvPr id="80930" name="Object 34">
            <a:extLst>
              <a:ext uri="{FF2B5EF4-FFF2-40B4-BE49-F238E27FC236}">
                <a16:creationId xmlns:a16="http://schemas.microsoft.com/office/drawing/2014/main" id="{82F4EC11-3353-40DE-8056-46F7FFE2FD11}"/>
              </a:ext>
            </a:extLst>
          </p:cNvPr>
          <p:cNvGraphicFramePr>
            <a:graphicFrameLocks noChangeAspect="1"/>
          </p:cNvGraphicFramePr>
          <p:nvPr/>
        </p:nvGraphicFramePr>
        <p:xfrm>
          <a:off x="4495800" y="3690938"/>
          <a:ext cx="2400300" cy="684212"/>
        </p:xfrm>
        <a:graphic>
          <a:graphicData uri="http://schemas.openxmlformats.org/presentationml/2006/ole">
            <mc:AlternateContent xmlns:mc="http://schemas.openxmlformats.org/markup-compatibility/2006">
              <mc:Choice xmlns:v="urn:schemas-microsoft-com:vml" Requires="v">
                <p:oleObj spid="_x0000_s295170" name="Equation" r:id="rId15" imgW="927000" imgH="241200" progId="Equation.3">
                  <p:embed/>
                </p:oleObj>
              </mc:Choice>
              <mc:Fallback>
                <p:oleObj name="Equation" r:id="rId15" imgW="927000" imgH="241200" progId="Equation.3">
                  <p:embed/>
                  <p:pic>
                    <p:nvPicPr>
                      <p:cNvPr id="80930" name="Object 34">
                        <a:extLst>
                          <a:ext uri="{FF2B5EF4-FFF2-40B4-BE49-F238E27FC236}">
                            <a16:creationId xmlns:a16="http://schemas.microsoft.com/office/drawing/2014/main" id="{82F4EC11-3353-40DE-8056-46F7FFE2FD1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5800" y="3690938"/>
                        <a:ext cx="2400300"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31" name="Text Box 35">
            <a:extLst>
              <a:ext uri="{FF2B5EF4-FFF2-40B4-BE49-F238E27FC236}">
                <a16:creationId xmlns:a16="http://schemas.microsoft.com/office/drawing/2014/main" id="{06963869-CAA1-4818-9BD6-9C69D1B3BB4A}"/>
              </a:ext>
            </a:extLst>
          </p:cNvPr>
          <p:cNvSpPr txBox="1">
            <a:spLocks noChangeArrowheads="1"/>
          </p:cNvSpPr>
          <p:nvPr/>
        </p:nvSpPr>
        <p:spPr bwMode="auto">
          <a:xfrm>
            <a:off x="1219200" y="44196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若</a:t>
            </a:r>
            <a:r>
              <a:rPr lang="zh-CN" altLang="en-US" sz="3600" dirty="0">
                <a:solidFill>
                  <a:srgbClr val="C00000"/>
                </a:solidFill>
                <a:sym typeface="Symbol" panose="05050102010706020507" pitchFamily="18" charset="2"/>
              </a:rPr>
              <a:t>估计</a:t>
            </a:r>
            <a:r>
              <a:rPr lang="zh-CN" altLang="en-US" sz="3600" dirty="0">
                <a:solidFill>
                  <a:srgbClr val="C00000"/>
                </a:solidFill>
              </a:rPr>
              <a:t>量 </a:t>
            </a:r>
          </a:p>
        </p:txBody>
      </p:sp>
      <p:graphicFrame>
        <p:nvGraphicFramePr>
          <p:cNvPr id="80932" name="Object 36">
            <a:extLst>
              <a:ext uri="{FF2B5EF4-FFF2-40B4-BE49-F238E27FC236}">
                <a16:creationId xmlns:a16="http://schemas.microsoft.com/office/drawing/2014/main" id="{89C0253C-20F5-4FC5-9700-B0B6498E1422}"/>
              </a:ext>
            </a:extLst>
          </p:cNvPr>
          <p:cNvGraphicFramePr>
            <a:graphicFrameLocks noChangeAspect="1"/>
          </p:cNvGraphicFramePr>
          <p:nvPr/>
        </p:nvGraphicFramePr>
        <p:xfrm>
          <a:off x="3124200" y="4448175"/>
          <a:ext cx="434975" cy="612775"/>
        </p:xfrm>
        <a:graphic>
          <a:graphicData uri="http://schemas.openxmlformats.org/presentationml/2006/ole">
            <mc:AlternateContent xmlns:mc="http://schemas.openxmlformats.org/markup-compatibility/2006">
              <mc:Choice xmlns:v="urn:schemas-microsoft-com:vml" Requires="v">
                <p:oleObj spid="_x0000_s295171" name="公式" r:id="rId17" imgW="139680" imgH="215640" progId="Equation.3">
                  <p:embed/>
                </p:oleObj>
              </mc:Choice>
              <mc:Fallback>
                <p:oleObj name="公式" r:id="rId17" imgW="139680" imgH="215640" progId="Equation.3">
                  <p:embed/>
                  <p:pic>
                    <p:nvPicPr>
                      <p:cNvPr id="80932" name="Object 36">
                        <a:extLst>
                          <a:ext uri="{FF2B5EF4-FFF2-40B4-BE49-F238E27FC236}">
                            <a16:creationId xmlns:a16="http://schemas.microsoft.com/office/drawing/2014/main" id="{89C0253C-20F5-4FC5-9700-B0B6498E142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4200" y="4448175"/>
                        <a:ext cx="4349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33" name="Text Box 37">
            <a:extLst>
              <a:ext uri="{FF2B5EF4-FFF2-40B4-BE49-F238E27FC236}">
                <a16:creationId xmlns:a16="http://schemas.microsoft.com/office/drawing/2014/main" id="{8253E864-9327-4EF1-9893-A458EEC11B4B}"/>
              </a:ext>
            </a:extLst>
          </p:cNvPr>
          <p:cNvSpPr txBox="1">
            <a:spLocks noChangeArrowheads="1"/>
          </p:cNvSpPr>
          <p:nvPr/>
        </p:nvSpPr>
        <p:spPr bwMode="auto">
          <a:xfrm>
            <a:off x="3397250" y="44196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满足</a:t>
            </a:r>
          </a:p>
        </p:txBody>
      </p:sp>
      <p:graphicFrame>
        <p:nvGraphicFramePr>
          <p:cNvPr id="80934" name="Object 38">
            <a:extLst>
              <a:ext uri="{FF2B5EF4-FFF2-40B4-BE49-F238E27FC236}">
                <a16:creationId xmlns:a16="http://schemas.microsoft.com/office/drawing/2014/main" id="{A9DE20E0-9D7E-4F3F-8350-021A36FF0C00}"/>
              </a:ext>
            </a:extLst>
          </p:cNvPr>
          <p:cNvGraphicFramePr>
            <a:graphicFrameLocks noChangeAspect="1"/>
          </p:cNvGraphicFramePr>
          <p:nvPr/>
        </p:nvGraphicFramePr>
        <p:xfrm>
          <a:off x="2895600" y="5078413"/>
          <a:ext cx="1939925" cy="865187"/>
        </p:xfrm>
        <a:graphic>
          <a:graphicData uri="http://schemas.openxmlformats.org/presentationml/2006/ole">
            <mc:AlternateContent xmlns:mc="http://schemas.openxmlformats.org/markup-compatibility/2006">
              <mc:Choice xmlns:v="urn:schemas-microsoft-com:vml" Requires="v">
                <p:oleObj spid="_x0000_s295172" name="Equation" r:id="rId19" imgW="749160" imgH="304560" progId="Equation.3">
                  <p:embed/>
                </p:oleObj>
              </mc:Choice>
              <mc:Fallback>
                <p:oleObj name="Equation" r:id="rId19" imgW="749160" imgH="304560" progId="Equation.3">
                  <p:embed/>
                  <p:pic>
                    <p:nvPicPr>
                      <p:cNvPr id="80934" name="Object 38">
                        <a:extLst>
                          <a:ext uri="{FF2B5EF4-FFF2-40B4-BE49-F238E27FC236}">
                            <a16:creationId xmlns:a16="http://schemas.microsoft.com/office/drawing/2014/main" id="{A9DE20E0-9D7E-4F3F-8350-021A36FF0C0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5600" y="5078413"/>
                        <a:ext cx="1939925"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3">
            <a:extLst>
              <a:ext uri="{FF2B5EF4-FFF2-40B4-BE49-F238E27FC236}">
                <a16:creationId xmlns:a16="http://schemas.microsoft.com/office/drawing/2014/main" id="{DC0BB32F-3435-45D6-AE88-E4E3B1EA5587}"/>
              </a:ext>
            </a:extLst>
          </p:cNvPr>
          <p:cNvGrpSpPr>
            <a:grpSpLocks/>
          </p:cNvGrpSpPr>
          <p:nvPr/>
        </p:nvGrpSpPr>
        <p:grpSpPr bwMode="auto">
          <a:xfrm>
            <a:off x="381000" y="5911850"/>
            <a:ext cx="6934200" cy="641350"/>
            <a:chOff x="720" y="3676"/>
            <a:chExt cx="4368" cy="404"/>
          </a:xfrm>
        </p:grpSpPr>
        <p:sp>
          <p:nvSpPr>
            <p:cNvPr id="18459" name="Text Box 41">
              <a:extLst>
                <a:ext uri="{FF2B5EF4-FFF2-40B4-BE49-F238E27FC236}">
                  <a16:creationId xmlns:a16="http://schemas.microsoft.com/office/drawing/2014/main" id="{71F8C8C9-E919-433E-B6B8-B97C62C00BA4}"/>
                </a:ext>
              </a:extLst>
            </p:cNvPr>
            <p:cNvSpPr txBox="1">
              <a:spLocks noChangeArrowheads="1"/>
            </p:cNvSpPr>
            <p:nvPr/>
          </p:nvSpPr>
          <p:spPr bwMode="auto">
            <a:xfrm>
              <a:off x="720" y="3676"/>
              <a:ext cx="43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3600">
                  <a:solidFill>
                    <a:srgbClr val="C00000"/>
                  </a:solidFill>
                </a:rPr>
                <a:t>则称    为</a:t>
              </a:r>
              <a:r>
                <a:rPr lang="zh-CN" altLang="en-US" sz="3600" i="1">
                  <a:solidFill>
                    <a:srgbClr val="C00000"/>
                  </a:solidFill>
                  <a:sym typeface="Symbol" panose="05050102010706020507" pitchFamily="18" charset="2"/>
                </a:rPr>
                <a:t> </a:t>
              </a:r>
              <a:r>
                <a:rPr lang="zh-CN" altLang="en-US" sz="3600">
                  <a:solidFill>
                    <a:srgbClr val="C00000"/>
                  </a:solidFill>
                  <a:sym typeface="Symbol" panose="05050102010706020507" pitchFamily="18" charset="2"/>
                </a:rPr>
                <a:t>的渐近</a:t>
              </a:r>
              <a:r>
                <a:rPr lang="zh-CN" altLang="en-US" sz="3600">
                  <a:solidFill>
                    <a:srgbClr val="C00000"/>
                  </a:solidFill>
                </a:rPr>
                <a:t>优效估计量</a:t>
              </a:r>
              <a:r>
                <a:rPr lang="en-US" altLang="zh-CN" sz="3600" b="1">
                  <a:solidFill>
                    <a:srgbClr val="C00000"/>
                  </a:solidFill>
                </a:rPr>
                <a:t>.</a:t>
              </a:r>
            </a:p>
          </p:txBody>
        </p:sp>
        <p:graphicFrame>
          <p:nvGraphicFramePr>
            <p:cNvPr id="18440" name="Object 42">
              <a:extLst>
                <a:ext uri="{FF2B5EF4-FFF2-40B4-BE49-F238E27FC236}">
                  <a16:creationId xmlns:a16="http://schemas.microsoft.com/office/drawing/2014/main" id="{2C2285C7-0454-44B9-823F-2E34BB213BC8}"/>
                </a:ext>
              </a:extLst>
            </p:cNvPr>
            <p:cNvGraphicFramePr>
              <a:graphicFrameLocks noChangeAspect="1"/>
            </p:cNvGraphicFramePr>
            <p:nvPr/>
          </p:nvGraphicFramePr>
          <p:xfrm>
            <a:off x="1392" y="3676"/>
            <a:ext cx="274" cy="386"/>
          </p:xfrm>
          <a:graphic>
            <a:graphicData uri="http://schemas.openxmlformats.org/presentationml/2006/ole">
              <mc:AlternateContent xmlns:mc="http://schemas.openxmlformats.org/markup-compatibility/2006">
                <mc:Choice xmlns:v="urn:schemas-microsoft-com:vml" Requires="v">
                  <p:oleObj spid="_x0000_s295173" name="公式" r:id="rId21" imgW="139680" imgH="215640" progId="Equation.3">
                    <p:embed/>
                  </p:oleObj>
                </mc:Choice>
                <mc:Fallback>
                  <p:oleObj name="公式" r:id="rId21" imgW="139680" imgH="215640" progId="Equation.3">
                    <p:embed/>
                    <p:pic>
                      <p:nvPicPr>
                        <p:cNvPr id="18440" name="Object 42">
                          <a:extLst>
                            <a:ext uri="{FF2B5EF4-FFF2-40B4-BE49-F238E27FC236}">
                              <a16:creationId xmlns:a16="http://schemas.microsoft.com/office/drawing/2014/main" id="{2C2285C7-0454-44B9-823F-2E34BB213BC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92" y="3676"/>
                          <a:ext cx="274"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4000"/>
                            </p:stCondLst>
                            <p:childTnLst>
                              <p:par>
                                <p:cTn id="13" presetID="22" presetClass="entr" presetSubtype="8" fill="hold" nodeType="afterEffect">
                                  <p:stCondLst>
                                    <p:cond delay="30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7500"/>
                            </p:stCondLst>
                            <p:childTnLst>
                              <p:par>
                                <p:cTn id="17" presetID="22" presetClass="entr" presetSubtype="8" fill="hold" grpId="0" nodeType="afterEffect">
                                  <p:stCondLst>
                                    <p:cond delay="3000"/>
                                  </p:stCondLst>
                                  <p:childTnLst>
                                    <p:set>
                                      <p:cBhvr>
                                        <p:cTn id="18" dur="1" fill="hold">
                                          <p:stCondLst>
                                            <p:cond delay="0"/>
                                          </p:stCondLst>
                                        </p:cTn>
                                        <p:tgtEl>
                                          <p:spTgt spid="80919"/>
                                        </p:tgtEl>
                                        <p:attrNameLst>
                                          <p:attrName>style.visibility</p:attrName>
                                        </p:attrNameLst>
                                      </p:cBhvr>
                                      <p:to>
                                        <p:strVal val="visible"/>
                                      </p:to>
                                    </p:set>
                                    <p:animEffect transition="in" filter="wipe(left)">
                                      <p:cBhvr>
                                        <p:cTn id="19" dur="500"/>
                                        <p:tgtEl>
                                          <p:spTgt spid="80919"/>
                                        </p:tgtEl>
                                      </p:cBhvr>
                                    </p:animEffect>
                                  </p:childTnLst>
                                </p:cTn>
                              </p:par>
                            </p:childTnLst>
                          </p:cTn>
                        </p:par>
                        <p:par>
                          <p:cTn id="20" fill="hold" nodeType="afterGroup">
                            <p:stCondLst>
                              <p:cond delay="11000"/>
                            </p:stCondLst>
                            <p:childTnLst>
                              <p:par>
                                <p:cTn id="21" presetID="22" presetClass="entr" presetSubtype="8" fill="hold" grpId="0" nodeType="afterEffect">
                                  <p:stCondLst>
                                    <p:cond delay="3000"/>
                                  </p:stCondLst>
                                  <p:childTnLst>
                                    <p:set>
                                      <p:cBhvr>
                                        <p:cTn id="22" dur="1" fill="hold">
                                          <p:stCondLst>
                                            <p:cond delay="0"/>
                                          </p:stCondLst>
                                        </p:cTn>
                                        <p:tgtEl>
                                          <p:spTgt spid="80920"/>
                                        </p:tgtEl>
                                        <p:attrNameLst>
                                          <p:attrName>style.visibility</p:attrName>
                                        </p:attrNameLst>
                                      </p:cBhvr>
                                      <p:to>
                                        <p:strVal val="visible"/>
                                      </p:to>
                                    </p:set>
                                    <p:animEffect transition="in" filter="wipe(left)">
                                      <p:cBhvr>
                                        <p:cTn id="23" dur="500"/>
                                        <p:tgtEl>
                                          <p:spTgt spid="80920"/>
                                        </p:tgtEl>
                                      </p:cBhvr>
                                    </p:animEffect>
                                  </p:childTnLst>
                                </p:cTn>
                              </p:par>
                            </p:childTnLst>
                          </p:cTn>
                        </p:par>
                        <p:par>
                          <p:cTn id="24" fill="hold" nodeType="afterGroup">
                            <p:stCondLst>
                              <p:cond delay="14500"/>
                            </p:stCondLst>
                            <p:childTnLst>
                              <p:par>
                                <p:cTn id="25" presetID="22" presetClass="entr" presetSubtype="8" fill="hold" grpId="0" nodeType="afterEffect">
                                  <p:stCondLst>
                                    <p:cond delay="3000"/>
                                  </p:stCondLst>
                                  <p:childTnLst>
                                    <p:set>
                                      <p:cBhvr>
                                        <p:cTn id="26" dur="1" fill="hold">
                                          <p:stCondLst>
                                            <p:cond delay="0"/>
                                          </p:stCondLst>
                                        </p:cTn>
                                        <p:tgtEl>
                                          <p:spTgt spid="80921"/>
                                        </p:tgtEl>
                                        <p:attrNameLst>
                                          <p:attrName>style.visibility</p:attrName>
                                        </p:attrNameLst>
                                      </p:cBhvr>
                                      <p:to>
                                        <p:strVal val="visible"/>
                                      </p:to>
                                    </p:set>
                                    <p:animEffect transition="in" filter="wipe(left)">
                                      <p:cBhvr>
                                        <p:cTn id="27" dur="500"/>
                                        <p:tgtEl>
                                          <p:spTgt spid="80921"/>
                                        </p:tgtEl>
                                      </p:cBhvr>
                                    </p:animEffect>
                                  </p:childTnLst>
                                </p:cTn>
                              </p:par>
                            </p:childTnLst>
                          </p:cTn>
                        </p:par>
                        <p:par>
                          <p:cTn id="28" fill="hold" nodeType="afterGroup">
                            <p:stCondLst>
                              <p:cond delay="18000"/>
                            </p:stCondLst>
                            <p:childTnLst>
                              <p:par>
                                <p:cTn id="29" presetID="22" presetClass="entr" presetSubtype="8" fill="hold" nodeType="afterEffect">
                                  <p:stCondLst>
                                    <p:cond delay="1000"/>
                                  </p:stCondLst>
                                  <p:childTnLst>
                                    <p:set>
                                      <p:cBhvr>
                                        <p:cTn id="30" dur="1" fill="hold">
                                          <p:stCondLst>
                                            <p:cond delay="0"/>
                                          </p:stCondLst>
                                        </p:cTn>
                                        <p:tgtEl>
                                          <p:spTgt spid="80924"/>
                                        </p:tgtEl>
                                        <p:attrNameLst>
                                          <p:attrName>style.visibility</p:attrName>
                                        </p:attrNameLst>
                                      </p:cBhvr>
                                      <p:to>
                                        <p:strVal val="visible"/>
                                      </p:to>
                                    </p:set>
                                    <p:animEffect transition="in" filter="wipe(left)">
                                      <p:cBhvr>
                                        <p:cTn id="31" dur="500"/>
                                        <p:tgtEl>
                                          <p:spTgt spid="80924"/>
                                        </p:tgtEl>
                                      </p:cBhvr>
                                    </p:animEffect>
                                  </p:childTnLst>
                                </p:cTn>
                              </p:par>
                            </p:childTnLst>
                          </p:cTn>
                        </p:par>
                        <p:par>
                          <p:cTn id="32" fill="hold" nodeType="afterGroup">
                            <p:stCondLst>
                              <p:cond delay="19500"/>
                            </p:stCondLst>
                            <p:childTnLst>
                              <p:par>
                                <p:cTn id="33" presetID="22" presetClass="entr" presetSubtype="8" fill="hold" grpId="0" nodeType="afterEffect">
                                  <p:stCondLst>
                                    <p:cond delay="1000"/>
                                  </p:stCondLst>
                                  <p:childTnLst>
                                    <p:set>
                                      <p:cBhvr>
                                        <p:cTn id="34" dur="1" fill="hold">
                                          <p:stCondLst>
                                            <p:cond delay="0"/>
                                          </p:stCondLst>
                                        </p:cTn>
                                        <p:tgtEl>
                                          <p:spTgt spid="80923"/>
                                        </p:tgtEl>
                                        <p:attrNameLst>
                                          <p:attrName>style.visibility</p:attrName>
                                        </p:attrNameLst>
                                      </p:cBhvr>
                                      <p:to>
                                        <p:strVal val="visible"/>
                                      </p:to>
                                    </p:set>
                                    <p:animEffect transition="in" filter="wipe(left)">
                                      <p:cBhvr>
                                        <p:cTn id="35" dur="500"/>
                                        <p:tgtEl>
                                          <p:spTgt spid="80923"/>
                                        </p:tgtEl>
                                      </p:cBhvr>
                                    </p:animEffect>
                                  </p:childTnLst>
                                </p:cTn>
                              </p:par>
                            </p:childTnLst>
                          </p:cTn>
                        </p:par>
                        <p:par>
                          <p:cTn id="36" fill="hold" nodeType="afterGroup">
                            <p:stCondLst>
                              <p:cond delay="21000"/>
                            </p:stCondLst>
                            <p:childTnLst>
                              <p:par>
                                <p:cTn id="37" presetID="22" presetClass="entr" presetSubtype="8" fill="hold" nodeType="afterEffect">
                                  <p:stCondLst>
                                    <p:cond delay="1000"/>
                                  </p:stCondLst>
                                  <p:childTnLst>
                                    <p:set>
                                      <p:cBhvr>
                                        <p:cTn id="38" dur="1" fill="hold">
                                          <p:stCondLst>
                                            <p:cond delay="0"/>
                                          </p:stCondLst>
                                        </p:cTn>
                                        <p:tgtEl>
                                          <p:spTgt spid="80926"/>
                                        </p:tgtEl>
                                        <p:attrNameLst>
                                          <p:attrName>style.visibility</p:attrName>
                                        </p:attrNameLst>
                                      </p:cBhvr>
                                      <p:to>
                                        <p:strVal val="visible"/>
                                      </p:to>
                                    </p:set>
                                    <p:animEffect transition="in" filter="wipe(left)">
                                      <p:cBhvr>
                                        <p:cTn id="39" dur="500"/>
                                        <p:tgtEl>
                                          <p:spTgt spid="80926"/>
                                        </p:tgtEl>
                                      </p:cBhvr>
                                    </p:animEffect>
                                  </p:childTnLst>
                                </p:cTn>
                              </p:par>
                            </p:childTnLst>
                          </p:cTn>
                        </p:par>
                        <p:par>
                          <p:cTn id="40" fill="hold" nodeType="afterGroup">
                            <p:stCondLst>
                              <p:cond delay="22500"/>
                            </p:stCondLst>
                            <p:childTnLst>
                              <p:par>
                                <p:cTn id="41" presetID="22" presetClass="entr" presetSubtype="8" fill="hold" grpId="0" nodeType="afterEffect">
                                  <p:stCondLst>
                                    <p:cond delay="1000"/>
                                  </p:stCondLst>
                                  <p:childTnLst>
                                    <p:set>
                                      <p:cBhvr>
                                        <p:cTn id="42" dur="1" fill="hold">
                                          <p:stCondLst>
                                            <p:cond delay="0"/>
                                          </p:stCondLst>
                                        </p:cTn>
                                        <p:tgtEl>
                                          <p:spTgt spid="80925"/>
                                        </p:tgtEl>
                                        <p:attrNameLst>
                                          <p:attrName>style.visibility</p:attrName>
                                        </p:attrNameLst>
                                      </p:cBhvr>
                                      <p:to>
                                        <p:strVal val="visible"/>
                                      </p:to>
                                    </p:set>
                                    <p:animEffect transition="in" filter="wipe(left)">
                                      <p:cBhvr>
                                        <p:cTn id="43" dur="500"/>
                                        <p:tgtEl>
                                          <p:spTgt spid="80925"/>
                                        </p:tgtEl>
                                      </p:cBhvr>
                                    </p:animEffect>
                                  </p:childTnLst>
                                </p:cTn>
                              </p:par>
                            </p:childTnLst>
                          </p:cTn>
                        </p:par>
                        <p:par>
                          <p:cTn id="44" fill="hold" nodeType="afterGroup">
                            <p:stCondLst>
                              <p:cond delay="24000"/>
                            </p:stCondLst>
                            <p:childTnLst>
                              <p:par>
                                <p:cTn id="45" presetID="22" presetClass="entr" presetSubtype="8" fill="hold" grpId="0" nodeType="afterEffect">
                                  <p:stCondLst>
                                    <p:cond delay="1000"/>
                                  </p:stCondLst>
                                  <p:childTnLst>
                                    <p:set>
                                      <p:cBhvr>
                                        <p:cTn id="46" dur="1" fill="hold">
                                          <p:stCondLst>
                                            <p:cond delay="0"/>
                                          </p:stCondLst>
                                        </p:cTn>
                                        <p:tgtEl>
                                          <p:spTgt spid="80927"/>
                                        </p:tgtEl>
                                        <p:attrNameLst>
                                          <p:attrName>style.visibility</p:attrName>
                                        </p:attrNameLst>
                                      </p:cBhvr>
                                      <p:to>
                                        <p:strVal val="visible"/>
                                      </p:to>
                                    </p:set>
                                    <p:animEffect transition="in" filter="wipe(left)">
                                      <p:cBhvr>
                                        <p:cTn id="47" dur="500"/>
                                        <p:tgtEl>
                                          <p:spTgt spid="80927"/>
                                        </p:tgtEl>
                                      </p:cBhvr>
                                    </p:animEffect>
                                  </p:childTnLst>
                                </p:cTn>
                              </p:par>
                            </p:childTnLst>
                          </p:cTn>
                        </p:par>
                        <p:par>
                          <p:cTn id="48" fill="hold" nodeType="afterGroup">
                            <p:stCondLst>
                              <p:cond delay="25500"/>
                            </p:stCondLst>
                            <p:childTnLst>
                              <p:par>
                                <p:cTn id="49" presetID="22" presetClass="entr" presetSubtype="8" fill="hold" nodeType="afterEffect">
                                  <p:stCondLst>
                                    <p:cond delay="3000"/>
                                  </p:stCondLst>
                                  <p:childTnLst>
                                    <p:set>
                                      <p:cBhvr>
                                        <p:cTn id="50" dur="1" fill="hold">
                                          <p:stCondLst>
                                            <p:cond delay="0"/>
                                          </p:stCondLst>
                                        </p:cTn>
                                        <p:tgtEl>
                                          <p:spTgt spid="80928"/>
                                        </p:tgtEl>
                                        <p:attrNameLst>
                                          <p:attrName>style.visibility</p:attrName>
                                        </p:attrNameLst>
                                      </p:cBhvr>
                                      <p:to>
                                        <p:strVal val="visible"/>
                                      </p:to>
                                    </p:set>
                                    <p:animEffect transition="in" filter="wipe(left)">
                                      <p:cBhvr>
                                        <p:cTn id="51" dur="500"/>
                                        <p:tgtEl>
                                          <p:spTgt spid="80928"/>
                                        </p:tgtEl>
                                      </p:cBhvr>
                                    </p:animEffect>
                                  </p:childTnLst>
                                </p:cTn>
                              </p:par>
                            </p:childTnLst>
                          </p:cTn>
                        </p:par>
                        <p:par>
                          <p:cTn id="52" fill="hold" nodeType="afterGroup">
                            <p:stCondLst>
                              <p:cond delay="29000"/>
                            </p:stCondLst>
                            <p:childTnLst>
                              <p:par>
                                <p:cTn id="53" presetID="22" presetClass="entr" presetSubtype="8" fill="hold" grpId="0" nodeType="afterEffect">
                                  <p:stCondLst>
                                    <p:cond delay="1000"/>
                                  </p:stCondLst>
                                  <p:childTnLst>
                                    <p:set>
                                      <p:cBhvr>
                                        <p:cTn id="54" dur="1" fill="hold">
                                          <p:stCondLst>
                                            <p:cond delay="0"/>
                                          </p:stCondLst>
                                        </p:cTn>
                                        <p:tgtEl>
                                          <p:spTgt spid="80929"/>
                                        </p:tgtEl>
                                        <p:attrNameLst>
                                          <p:attrName>style.visibility</p:attrName>
                                        </p:attrNameLst>
                                      </p:cBhvr>
                                      <p:to>
                                        <p:strVal val="visible"/>
                                      </p:to>
                                    </p:set>
                                    <p:animEffect transition="in" filter="wipe(left)">
                                      <p:cBhvr>
                                        <p:cTn id="55" dur="500"/>
                                        <p:tgtEl>
                                          <p:spTgt spid="80929"/>
                                        </p:tgtEl>
                                      </p:cBhvr>
                                    </p:animEffect>
                                  </p:childTnLst>
                                </p:cTn>
                              </p:par>
                            </p:childTnLst>
                          </p:cTn>
                        </p:par>
                        <p:par>
                          <p:cTn id="56" fill="hold" nodeType="afterGroup">
                            <p:stCondLst>
                              <p:cond delay="30500"/>
                            </p:stCondLst>
                            <p:childTnLst>
                              <p:par>
                                <p:cTn id="57" presetID="22" presetClass="entr" presetSubtype="8" fill="hold" nodeType="afterEffect">
                                  <p:stCondLst>
                                    <p:cond delay="2000"/>
                                  </p:stCondLst>
                                  <p:childTnLst>
                                    <p:set>
                                      <p:cBhvr>
                                        <p:cTn id="58" dur="1" fill="hold">
                                          <p:stCondLst>
                                            <p:cond delay="0"/>
                                          </p:stCondLst>
                                        </p:cTn>
                                        <p:tgtEl>
                                          <p:spTgt spid="80930"/>
                                        </p:tgtEl>
                                        <p:attrNameLst>
                                          <p:attrName>style.visibility</p:attrName>
                                        </p:attrNameLst>
                                      </p:cBhvr>
                                      <p:to>
                                        <p:strVal val="visible"/>
                                      </p:to>
                                    </p:set>
                                    <p:animEffect transition="in" filter="wipe(left)">
                                      <p:cBhvr>
                                        <p:cTn id="59" dur="500"/>
                                        <p:tgtEl>
                                          <p:spTgt spid="80930"/>
                                        </p:tgtEl>
                                      </p:cBhvr>
                                    </p:animEffect>
                                  </p:childTnLst>
                                </p:cTn>
                              </p:par>
                            </p:childTnLst>
                          </p:cTn>
                        </p:par>
                        <p:par>
                          <p:cTn id="60" fill="hold" nodeType="afterGroup">
                            <p:stCondLst>
                              <p:cond delay="33000"/>
                            </p:stCondLst>
                            <p:childTnLst>
                              <p:par>
                                <p:cTn id="61" presetID="22" presetClass="entr" presetSubtype="8" fill="hold" grpId="0" nodeType="afterEffect">
                                  <p:stCondLst>
                                    <p:cond delay="3000"/>
                                  </p:stCondLst>
                                  <p:childTnLst>
                                    <p:set>
                                      <p:cBhvr>
                                        <p:cTn id="62" dur="1" fill="hold">
                                          <p:stCondLst>
                                            <p:cond delay="0"/>
                                          </p:stCondLst>
                                        </p:cTn>
                                        <p:tgtEl>
                                          <p:spTgt spid="80931"/>
                                        </p:tgtEl>
                                        <p:attrNameLst>
                                          <p:attrName>style.visibility</p:attrName>
                                        </p:attrNameLst>
                                      </p:cBhvr>
                                      <p:to>
                                        <p:strVal val="visible"/>
                                      </p:to>
                                    </p:set>
                                    <p:animEffect transition="in" filter="wipe(left)">
                                      <p:cBhvr>
                                        <p:cTn id="63" dur="500"/>
                                        <p:tgtEl>
                                          <p:spTgt spid="80931"/>
                                        </p:tgtEl>
                                      </p:cBhvr>
                                    </p:animEffect>
                                  </p:childTnLst>
                                </p:cTn>
                              </p:par>
                            </p:childTnLst>
                          </p:cTn>
                        </p:par>
                        <p:par>
                          <p:cTn id="64" fill="hold" nodeType="afterGroup">
                            <p:stCondLst>
                              <p:cond delay="36500"/>
                            </p:stCondLst>
                            <p:childTnLst>
                              <p:par>
                                <p:cTn id="65" presetID="22" presetClass="entr" presetSubtype="8" fill="hold" nodeType="afterEffect">
                                  <p:stCondLst>
                                    <p:cond delay="1000"/>
                                  </p:stCondLst>
                                  <p:childTnLst>
                                    <p:set>
                                      <p:cBhvr>
                                        <p:cTn id="66" dur="1" fill="hold">
                                          <p:stCondLst>
                                            <p:cond delay="0"/>
                                          </p:stCondLst>
                                        </p:cTn>
                                        <p:tgtEl>
                                          <p:spTgt spid="80932"/>
                                        </p:tgtEl>
                                        <p:attrNameLst>
                                          <p:attrName>style.visibility</p:attrName>
                                        </p:attrNameLst>
                                      </p:cBhvr>
                                      <p:to>
                                        <p:strVal val="visible"/>
                                      </p:to>
                                    </p:set>
                                    <p:animEffect transition="in" filter="wipe(left)">
                                      <p:cBhvr>
                                        <p:cTn id="67" dur="500"/>
                                        <p:tgtEl>
                                          <p:spTgt spid="80932"/>
                                        </p:tgtEl>
                                      </p:cBhvr>
                                    </p:animEffect>
                                  </p:childTnLst>
                                </p:cTn>
                              </p:par>
                            </p:childTnLst>
                          </p:cTn>
                        </p:par>
                        <p:par>
                          <p:cTn id="68" fill="hold" nodeType="afterGroup">
                            <p:stCondLst>
                              <p:cond delay="38000"/>
                            </p:stCondLst>
                            <p:childTnLst>
                              <p:par>
                                <p:cTn id="69" presetID="22" presetClass="entr" presetSubtype="8" fill="hold" grpId="0" nodeType="afterEffect">
                                  <p:stCondLst>
                                    <p:cond delay="1000"/>
                                  </p:stCondLst>
                                  <p:childTnLst>
                                    <p:set>
                                      <p:cBhvr>
                                        <p:cTn id="70" dur="1" fill="hold">
                                          <p:stCondLst>
                                            <p:cond delay="0"/>
                                          </p:stCondLst>
                                        </p:cTn>
                                        <p:tgtEl>
                                          <p:spTgt spid="80933"/>
                                        </p:tgtEl>
                                        <p:attrNameLst>
                                          <p:attrName>style.visibility</p:attrName>
                                        </p:attrNameLst>
                                      </p:cBhvr>
                                      <p:to>
                                        <p:strVal val="visible"/>
                                      </p:to>
                                    </p:set>
                                    <p:animEffect transition="in" filter="wipe(left)">
                                      <p:cBhvr>
                                        <p:cTn id="71" dur="500"/>
                                        <p:tgtEl>
                                          <p:spTgt spid="80933"/>
                                        </p:tgtEl>
                                      </p:cBhvr>
                                    </p:animEffect>
                                  </p:childTnLst>
                                </p:cTn>
                              </p:par>
                            </p:childTnLst>
                          </p:cTn>
                        </p:par>
                        <p:par>
                          <p:cTn id="72" fill="hold" nodeType="afterGroup">
                            <p:stCondLst>
                              <p:cond delay="39500"/>
                            </p:stCondLst>
                            <p:childTnLst>
                              <p:par>
                                <p:cTn id="73" presetID="22" presetClass="entr" presetSubtype="8" fill="hold" nodeType="afterEffect">
                                  <p:stCondLst>
                                    <p:cond delay="3000"/>
                                  </p:stCondLst>
                                  <p:childTnLst>
                                    <p:set>
                                      <p:cBhvr>
                                        <p:cTn id="74" dur="1" fill="hold">
                                          <p:stCondLst>
                                            <p:cond delay="0"/>
                                          </p:stCondLst>
                                        </p:cTn>
                                        <p:tgtEl>
                                          <p:spTgt spid="80934"/>
                                        </p:tgtEl>
                                        <p:attrNameLst>
                                          <p:attrName>style.visibility</p:attrName>
                                        </p:attrNameLst>
                                      </p:cBhvr>
                                      <p:to>
                                        <p:strVal val="visible"/>
                                      </p:to>
                                    </p:set>
                                    <p:animEffect transition="in" filter="wipe(left)">
                                      <p:cBhvr>
                                        <p:cTn id="75" dur="500"/>
                                        <p:tgtEl>
                                          <p:spTgt spid="80934"/>
                                        </p:tgtEl>
                                      </p:cBhvr>
                                    </p:animEffect>
                                  </p:childTnLst>
                                </p:cTn>
                              </p:par>
                            </p:childTnLst>
                          </p:cTn>
                        </p:par>
                        <p:par>
                          <p:cTn id="76" fill="hold" nodeType="afterGroup">
                            <p:stCondLst>
                              <p:cond delay="43000"/>
                            </p:stCondLst>
                            <p:childTnLst>
                              <p:par>
                                <p:cTn id="77" presetID="22" presetClass="entr" presetSubtype="8" fill="hold" nodeType="afterEffect">
                                  <p:stCondLst>
                                    <p:cond delay="300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9" grpId="0" autoUpdateAnimBg="0"/>
      <p:bldP spid="80920" grpId="0" autoUpdateAnimBg="0"/>
      <p:bldP spid="80921" grpId="0" autoUpdateAnimBg="0"/>
      <p:bldP spid="80923" grpId="0" autoUpdateAnimBg="0"/>
      <p:bldP spid="80925" grpId="0" autoUpdateAnimBg="0"/>
      <p:bldP spid="80927" grpId="0" autoUpdateAnimBg="0"/>
      <p:bldP spid="80929" grpId="0" autoUpdateAnimBg="0"/>
      <p:bldP spid="80931" grpId="0" autoUpdateAnimBg="0"/>
      <p:bldP spid="8093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4000" cy="522312"/>
          </a:xfrm>
          <a:solidFill>
            <a:schemeClr val="bg1"/>
          </a:solidFill>
        </p:spPr>
        <p:txBody>
          <a:bodyPr/>
          <a:lstStyle/>
          <a:p>
            <a:r>
              <a:rPr lang="zh-CN" altLang="en-US" dirty="0"/>
              <a:t>注</a:t>
            </a:r>
            <a:r>
              <a:rPr lang="en-US" altLang="zh-CN" dirty="0"/>
              <a:t>2</a:t>
            </a:r>
            <a:r>
              <a:rPr lang="zh-CN" altLang="en-US" dirty="0"/>
              <a:t>  </a:t>
            </a:r>
            <a:r>
              <a:rPr lang="en-US" altLang="zh-CN" dirty="0"/>
              <a:t>Fisher</a:t>
            </a:r>
            <a:r>
              <a:rPr lang="zh-CN" altLang="en-US" dirty="0"/>
              <a:t>信息量的两种形式证明：</a:t>
            </a:r>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242690" name="Picture 2"/>
          <p:cNvPicPr>
            <a:picLocks noChangeAspect="1" noChangeArrowheads="1"/>
          </p:cNvPicPr>
          <p:nvPr/>
        </p:nvPicPr>
        <p:blipFill>
          <a:blip r:embed="rId2" cstate="print"/>
          <a:srcRect/>
          <a:stretch>
            <a:fillRect/>
          </a:stretch>
        </p:blipFill>
        <p:spPr bwMode="auto">
          <a:xfrm>
            <a:off x="0" y="620688"/>
            <a:ext cx="9144000" cy="453650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0" y="5301208"/>
            <a:ext cx="9144000" cy="1556792"/>
          </a:xfrm>
          <a:prstGeom prst="rect">
            <a:avLst/>
          </a:prstGeom>
          <a:noFill/>
          <a:ln w="9525">
            <a:noFill/>
            <a:miter lim="800000"/>
            <a:headEnd/>
            <a:tailEnd/>
          </a:ln>
        </p:spPr>
      </p:pic>
    </p:spTree>
    <p:extLst>
      <p:ext uri="{BB962C8B-B14F-4D97-AF65-F5344CB8AC3E}">
        <p14:creationId xmlns:p14="http://schemas.microsoft.com/office/powerpoint/2010/main" val="2609040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245762" name="Picture 2"/>
          <p:cNvPicPr>
            <a:picLocks noChangeAspect="1" noChangeArrowheads="1"/>
          </p:cNvPicPr>
          <p:nvPr/>
        </p:nvPicPr>
        <p:blipFill>
          <a:blip r:embed="rId2" cstate="print"/>
          <a:srcRect/>
          <a:stretch>
            <a:fillRect/>
          </a:stretch>
        </p:blipFill>
        <p:spPr bwMode="auto">
          <a:xfrm>
            <a:off x="0" y="0"/>
            <a:ext cx="9125546" cy="6858000"/>
          </a:xfrm>
          <a:prstGeom prst="rect">
            <a:avLst/>
          </a:prstGeom>
          <a:noFill/>
          <a:ln w="9525">
            <a:noFill/>
            <a:miter lim="800000"/>
            <a:headEnd/>
            <a:tailEnd/>
          </a:ln>
        </p:spPr>
      </p:pic>
    </p:spTree>
    <p:extLst>
      <p:ext uri="{BB962C8B-B14F-4D97-AF65-F5344CB8AC3E}">
        <p14:creationId xmlns:p14="http://schemas.microsoft.com/office/powerpoint/2010/main" val="3212311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246787" name="Picture 3"/>
          <p:cNvPicPr>
            <a:picLocks noChangeAspect="1" noChangeArrowheads="1"/>
          </p:cNvPicPr>
          <p:nvPr/>
        </p:nvPicPr>
        <p:blipFill>
          <a:blip r:embed="rId2" cstate="print"/>
          <a:srcRect/>
          <a:stretch>
            <a:fillRect/>
          </a:stretch>
        </p:blipFill>
        <p:spPr bwMode="auto">
          <a:xfrm>
            <a:off x="0" y="0"/>
            <a:ext cx="9144000" cy="5040561"/>
          </a:xfrm>
          <a:prstGeom prst="rect">
            <a:avLst/>
          </a:prstGeom>
          <a:noFill/>
          <a:ln w="9525">
            <a:noFill/>
            <a:miter lim="800000"/>
            <a:headEnd/>
            <a:tailEnd/>
          </a:ln>
        </p:spPr>
      </p:pic>
      <p:pic>
        <p:nvPicPr>
          <p:cNvPr id="246788" name="Picture 4"/>
          <p:cNvPicPr>
            <a:picLocks noChangeAspect="1" noChangeArrowheads="1"/>
          </p:cNvPicPr>
          <p:nvPr/>
        </p:nvPicPr>
        <p:blipFill>
          <a:blip r:embed="rId3" cstate="print"/>
          <a:srcRect/>
          <a:stretch>
            <a:fillRect/>
          </a:stretch>
        </p:blipFill>
        <p:spPr bwMode="auto">
          <a:xfrm>
            <a:off x="0" y="5085184"/>
            <a:ext cx="9144000" cy="1772816"/>
          </a:xfrm>
          <a:prstGeom prst="rect">
            <a:avLst/>
          </a:prstGeom>
          <a:noFill/>
          <a:ln w="9525">
            <a:noFill/>
            <a:miter lim="800000"/>
            <a:headEnd/>
            <a:tailEnd/>
          </a:ln>
        </p:spPr>
      </p:pic>
    </p:spTree>
    <p:extLst>
      <p:ext uri="{BB962C8B-B14F-4D97-AF65-F5344CB8AC3E}">
        <p14:creationId xmlns:p14="http://schemas.microsoft.com/office/powerpoint/2010/main" val="64231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4000" cy="522312"/>
          </a:xfrm>
          <a:solidFill>
            <a:schemeClr val="bg1"/>
          </a:solidFill>
        </p:spPr>
        <p:txBody>
          <a:bodyPr/>
          <a:lstStyle/>
          <a:p>
            <a:r>
              <a:rPr lang="zh-CN" altLang="en-US" dirty="0">
                <a:latin typeface="黑体" panose="02010609060101010101" pitchFamily="49" charset="-122"/>
                <a:ea typeface="黑体" panose="02010609060101010101" pitchFamily="49" charset="-122"/>
              </a:rPr>
              <a:t>定理证明：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孙书上</a:t>
            </a:r>
            <a:r>
              <a:rPr lang="en-US" altLang="zh-CN" sz="2400" dirty="0">
                <a:latin typeface="黑体" panose="02010609060101010101" pitchFamily="49" charset="-122"/>
                <a:ea typeface="黑体" panose="02010609060101010101" pitchFamily="49" charset="-122"/>
              </a:rPr>
              <a:t>P.38)</a:t>
            </a:r>
            <a:endParaRPr lang="zh-CN" altLang="en-US" sz="2400" dirty="0">
              <a:latin typeface="黑体" panose="02010609060101010101" pitchFamily="49" charset="-122"/>
              <a:ea typeface="黑体" panose="02010609060101010101" pitchFamily="49" charset="-122"/>
            </a:endParaRPr>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8" name="图片 7">
            <a:extLst>
              <a:ext uri="{FF2B5EF4-FFF2-40B4-BE49-F238E27FC236}">
                <a16:creationId xmlns:a16="http://schemas.microsoft.com/office/drawing/2014/main" id="{F4FA44AC-5738-44C6-8555-CDB598CB7D7A}"/>
              </a:ext>
            </a:extLst>
          </p:cNvPr>
          <p:cNvPicPr>
            <a:picLocks noChangeAspect="1"/>
          </p:cNvPicPr>
          <p:nvPr/>
        </p:nvPicPr>
        <p:blipFill>
          <a:blip r:embed="rId2"/>
          <a:stretch>
            <a:fillRect/>
          </a:stretch>
        </p:blipFill>
        <p:spPr>
          <a:xfrm>
            <a:off x="0" y="638944"/>
            <a:ext cx="9144000" cy="5814392"/>
          </a:xfrm>
          <a:prstGeom prst="rect">
            <a:avLst/>
          </a:prstGeom>
        </p:spPr>
      </p:pic>
    </p:spTree>
    <p:extLst>
      <p:ext uri="{BB962C8B-B14F-4D97-AF65-F5344CB8AC3E}">
        <p14:creationId xmlns:p14="http://schemas.microsoft.com/office/powerpoint/2010/main" val="82475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825500" y="549275"/>
            <a:ext cx="7850188" cy="497957"/>
          </a:xfrm>
          <a:prstGeom prst="rect">
            <a:avLst/>
          </a:prstGeom>
          <a:noFill/>
          <a:ln w="9525">
            <a:noFill/>
            <a:miter lim="800000"/>
            <a:headEnd/>
            <a:tailEnd/>
          </a:ln>
        </p:spPr>
        <p:txBody>
          <a:bodyPr>
            <a:spAutoFit/>
          </a:bodyPr>
          <a:lstStyle/>
          <a:p>
            <a:pPr>
              <a:lnSpc>
                <a:spcPct val="120000"/>
              </a:lnSpc>
            </a:pPr>
            <a:r>
              <a:rPr kumimoji="1" lang="zh-CN" altLang="en-US" sz="2400" dirty="0"/>
              <a:t>在介绍估计量优良性的准则之前，我们必须强调指出：</a:t>
            </a:r>
          </a:p>
        </p:txBody>
      </p:sp>
      <p:sp>
        <p:nvSpPr>
          <p:cNvPr id="75779" name="Rectangle 3"/>
          <p:cNvSpPr>
            <a:spLocks noChangeArrowheads="1"/>
          </p:cNvSpPr>
          <p:nvPr/>
        </p:nvSpPr>
        <p:spPr bwMode="auto">
          <a:xfrm>
            <a:off x="539750" y="1052513"/>
            <a:ext cx="7993063" cy="968375"/>
          </a:xfrm>
          <a:prstGeom prst="rect">
            <a:avLst/>
          </a:prstGeom>
          <a:solidFill>
            <a:srgbClr val="7030A0"/>
          </a:solidFill>
          <a:ln w="9525">
            <a:noFill/>
            <a:miter lim="800000"/>
            <a:headEnd/>
            <a:tailEnd/>
          </a:ln>
        </p:spPr>
        <p:txBody>
          <a:bodyPr anchor="ctr">
            <a:spAutoFit/>
          </a:bodyPr>
          <a:lstStyle/>
          <a:p>
            <a:pPr>
              <a:lnSpc>
                <a:spcPct val="120000"/>
              </a:lnSpc>
            </a:pPr>
            <a:r>
              <a:rPr kumimoji="1" lang="zh-CN" altLang="en-US" sz="2400" dirty="0">
                <a:solidFill>
                  <a:schemeClr val="accent1"/>
                </a:solidFill>
              </a:rPr>
              <a:t>        </a:t>
            </a:r>
            <a:r>
              <a:rPr kumimoji="1" lang="zh-CN" altLang="en-US" sz="2400" dirty="0">
                <a:solidFill>
                  <a:srgbClr val="FFFF99"/>
                </a:solidFill>
              </a:rPr>
              <a:t>评价一个估计量的好坏</a:t>
            </a:r>
            <a:r>
              <a:rPr kumimoji="1" lang="en-US" altLang="zh-CN" sz="2400" dirty="0">
                <a:solidFill>
                  <a:srgbClr val="FFFF99"/>
                </a:solidFill>
              </a:rPr>
              <a:t>,   </a:t>
            </a:r>
            <a:r>
              <a:rPr kumimoji="1" lang="zh-CN" altLang="en-US" sz="2400" dirty="0">
                <a:solidFill>
                  <a:srgbClr val="FFFF99"/>
                </a:solidFill>
              </a:rPr>
              <a:t>不能仅仅依据一次试验的结果</a:t>
            </a:r>
            <a:r>
              <a:rPr kumimoji="1" lang="en-US" altLang="zh-CN" sz="2400" dirty="0">
                <a:solidFill>
                  <a:srgbClr val="FFFF99"/>
                </a:solidFill>
              </a:rPr>
              <a:t>,   </a:t>
            </a:r>
            <a:r>
              <a:rPr kumimoji="1" lang="zh-CN" altLang="en-US" sz="2400" dirty="0">
                <a:solidFill>
                  <a:srgbClr val="FFFF99"/>
                </a:solidFill>
              </a:rPr>
              <a:t>而必须由多次试验结果来衡量 </a:t>
            </a:r>
            <a:r>
              <a:rPr kumimoji="1" lang="en-US" altLang="zh-CN" sz="2400" dirty="0">
                <a:solidFill>
                  <a:srgbClr val="FFFF99"/>
                </a:solidFill>
              </a:rPr>
              <a:t>.</a:t>
            </a:r>
          </a:p>
        </p:txBody>
      </p:sp>
      <p:sp>
        <p:nvSpPr>
          <p:cNvPr id="75780" name="Rectangle 4"/>
          <p:cNvSpPr>
            <a:spLocks noChangeArrowheads="1"/>
          </p:cNvSpPr>
          <p:nvPr/>
        </p:nvSpPr>
        <p:spPr bwMode="auto">
          <a:xfrm>
            <a:off x="827088" y="2005272"/>
            <a:ext cx="6408737" cy="497957"/>
          </a:xfrm>
          <a:prstGeom prst="rect">
            <a:avLst/>
          </a:prstGeom>
          <a:noFill/>
          <a:ln w="9525">
            <a:noFill/>
            <a:miter lim="800000"/>
            <a:headEnd/>
            <a:tailEnd/>
          </a:ln>
        </p:spPr>
        <p:txBody>
          <a:bodyPr anchor="ctr">
            <a:spAutoFit/>
          </a:bodyPr>
          <a:lstStyle/>
          <a:p>
            <a:pPr>
              <a:lnSpc>
                <a:spcPct val="120000"/>
              </a:lnSpc>
            </a:pPr>
            <a:r>
              <a:rPr kumimoji="1" lang="zh-CN" altLang="en-US" sz="2400" dirty="0"/>
              <a:t>这是因为估计量是样本的函数</a:t>
            </a:r>
            <a:r>
              <a:rPr kumimoji="1" lang="en-US" altLang="zh-CN" sz="2400" dirty="0"/>
              <a:t>,  </a:t>
            </a:r>
            <a:r>
              <a:rPr kumimoji="1" lang="zh-CN" altLang="en-US" sz="2400" dirty="0"/>
              <a:t>是随机变量</a:t>
            </a:r>
            <a:r>
              <a:rPr kumimoji="1" lang="en-US" altLang="zh-CN" sz="2400" dirty="0"/>
              <a:t>. </a:t>
            </a:r>
          </a:p>
        </p:txBody>
      </p:sp>
      <p:sp>
        <p:nvSpPr>
          <p:cNvPr id="17413" name="Rectangle 5"/>
          <p:cNvSpPr>
            <a:spLocks noGrp="1" noChangeArrowheads="1"/>
          </p:cNvSpPr>
          <p:nvPr>
            <p:ph type="title"/>
          </p:nvPr>
        </p:nvSpPr>
        <p:spPr>
          <a:xfrm>
            <a:off x="0" y="0"/>
            <a:ext cx="9154140" cy="659820"/>
          </a:xfrm>
          <a:solidFill>
            <a:schemeClr val="accent5">
              <a:lumMod val="40000"/>
              <a:lumOff val="60000"/>
            </a:schemeClr>
          </a:solidFill>
        </p:spPr>
        <p:txBody>
          <a:bodyPr/>
          <a:lstStyle/>
          <a:p>
            <a:pPr eaLnBrk="1" hangingPunct="1"/>
            <a:r>
              <a:rPr kumimoji="1" lang="en-US" altLang="zh-CN" dirty="0">
                <a:latin typeface="宋体" pitchFamily="2" charset="-122"/>
              </a:rPr>
              <a:t>2.2  </a:t>
            </a:r>
            <a:r>
              <a:rPr kumimoji="1" lang="zh-CN" altLang="en-US" b="1" dirty="0"/>
              <a:t>估计量的几个评选标准</a:t>
            </a:r>
          </a:p>
        </p:txBody>
      </p:sp>
      <p:sp>
        <p:nvSpPr>
          <p:cNvPr id="75782" name="Text Box 6"/>
          <p:cNvSpPr txBox="1">
            <a:spLocks noChangeArrowheads="1"/>
          </p:cNvSpPr>
          <p:nvPr/>
        </p:nvSpPr>
        <p:spPr bwMode="auto">
          <a:xfrm>
            <a:off x="742950" y="3284538"/>
            <a:ext cx="329247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dirty="0">
                <a:solidFill>
                  <a:schemeClr val="folHlink"/>
                </a:solidFill>
              </a:rPr>
              <a:t>常用的几条标准是：</a:t>
            </a:r>
          </a:p>
        </p:txBody>
      </p:sp>
      <p:sp>
        <p:nvSpPr>
          <p:cNvPr id="75783" name="Rectangle 7"/>
          <p:cNvSpPr>
            <a:spLocks noChangeArrowheads="1"/>
          </p:cNvSpPr>
          <p:nvPr/>
        </p:nvSpPr>
        <p:spPr bwMode="auto">
          <a:xfrm>
            <a:off x="3492500" y="3309938"/>
            <a:ext cx="2303463" cy="457200"/>
          </a:xfrm>
          <a:prstGeom prst="rect">
            <a:avLst/>
          </a:prstGeom>
          <a:noFill/>
          <a:ln w="9525">
            <a:noFill/>
            <a:miter lim="800000"/>
            <a:headEnd/>
            <a:tailEnd/>
          </a:ln>
        </p:spPr>
        <p:txBody>
          <a:bodyPr>
            <a:spAutoFit/>
          </a:bodyPr>
          <a:lstStyle/>
          <a:p>
            <a:pPr algn="just"/>
            <a:r>
              <a:rPr kumimoji="1" lang="en-US" altLang="zh-CN" sz="2400" dirty="0">
                <a:solidFill>
                  <a:schemeClr val="folHlink"/>
                </a:solidFill>
              </a:rPr>
              <a:t>1. </a:t>
            </a:r>
            <a:r>
              <a:rPr kumimoji="1" lang="zh-CN" altLang="en-US" sz="2400" dirty="0">
                <a:solidFill>
                  <a:schemeClr val="folHlink"/>
                </a:solidFill>
              </a:rPr>
              <a:t>无偏性</a:t>
            </a:r>
          </a:p>
        </p:txBody>
      </p:sp>
      <p:sp>
        <p:nvSpPr>
          <p:cNvPr id="75784" name="Rectangle 8"/>
          <p:cNvSpPr>
            <a:spLocks noChangeArrowheads="1"/>
          </p:cNvSpPr>
          <p:nvPr/>
        </p:nvSpPr>
        <p:spPr bwMode="auto">
          <a:xfrm>
            <a:off x="3492500" y="3749675"/>
            <a:ext cx="2160588" cy="457200"/>
          </a:xfrm>
          <a:prstGeom prst="rect">
            <a:avLst/>
          </a:prstGeom>
          <a:noFill/>
          <a:ln w="9525">
            <a:noFill/>
            <a:miter lim="800000"/>
            <a:headEnd/>
            <a:tailEnd/>
          </a:ln>
        </p:spPr>
        <p:txBody>
          <a:bodyPr>
            <a:spAutoFit/>
          </a:bodyPr>
          <a:lstStyle/>
          <a:p>
            <a:pPr algn="just"/>
            <a:r>
              <a:rPr kumimoji="1" lang="en-US" altLang="zh-CN" sz="2400" dirty="0">
                <a:solidFill>
                  <a:schemeClr val="folHlink"/>
                </a:solidFill>
              </a:rPr>
              <a:t>2. </a:t>
            </a:r>
            <a:r>
              <a:rPr kumimoji="1" lang="zh-CN" altLang="en-US" sz="2400" dirty="0">
                <a:solidFill>
                  <a:schemeClr val="folHlink"/>
                </a:solidFill>
              </a:rPr>
              <a:t>有效性</a:t>
            </a:r>
          </a:p>
        </p:txBody>
      </p:sp>
      <p:sp>
        <p:nvSpPr>
          <p:cNvPr id="75785" name="Rectangle 9"/>
          <p:cNvSpPr>
            <a:spLocks noChangeArrowheads="1"/>
          </p:cNvSpPr>
          <p:nvPr/>
        </p:nvSpPr>
        <p:spPr bwMode="auto">
          <a:xfrm>
            <a:off x="3491880" y="4293096"/>
            <a:ext cx="3239740" cy="461665"/>
          </a:xfrm>
          <a:prstGeom prst="rect">
            <a:avLst/>
          </a:prstGeom>
          <a:noFill/>
          <a:ln w="9525">
            <a:noFill/>
            <a:miter lim="800000"/>
            <a:headEnd/>
            <a:tailEnd/>
          </a:ln>
        </p:spPr>
        <p:txBody>
          <a:bodyPr wrap="square">
            <a:spAutoFit/>
          </a:bodyPr>
          <a:lstStyle/>
          <a:p>
            <a:pPr algn="just"/>
            <a:r>
              <a:rPr kumimoji="1" lang="en-US" altLang="zh-CN" sz="2400" dirty="0">
                <a:solidFill>
                  <a:schemeClr val="folHlink"/>
                </a:solidFill>
              </a:rPr>
              <a:t>3. </a:t>
            </a:r>
            <a:r>
              <a:rPr kumimoji="1" lang="zh-CN" altLang="en-US" sz="2400" dirty="0">
                <a:solidFill>
                  <a:schemeClr val="folHlink"/>
                </a:solidFill>
              </a:rPr>
              <a:t>均方误差准则</a:t>
            </a:r>
            <a:r>
              <a:rPr kumimoji="1" lang="en-US" altLang="zh-CN" sz="2400" dirty="0">
                <a:solidFill>
                  <a:schemeClr val="folHlink"/>
                </a:solidFill>
              </a:rPr>
              <a:t>MSE</a:t>
            </a:r>
            <a:endParaRPr kumimoji="1" lang="zh-CN" altLang="en-US" sz="2400" dirty="0">
              <a:solidFill>
                <a:schemeClr val="folHlink"/>
              </a:solidFill>
            </a:endParaRPr>
          </a:p>
        </p:txBody>
      </p:sp>
      <p:sp>
        <p:nvSpPr>
          <p:cNvPr id="75786" name="Rectangle 10"/>
          <p:cNvSpPr>
            <a:spLocks noChangeArrowheads="1"/>
          </p:cNvSpPr>
          <p:nvPr/>
        </p:nvSpPr>
        <p:spPr bwMode="auto">
          <a:xfrm>
            <a:off x="5019675" y="3520431"/>
            <a:ext cx="4134465" cy="461665"/>
          </a:xfrm>
          <a:prstGeom prst="rect">
            <a:avLst/>
          </a:prstGeom>
          <a:noFill/>
          <a:ln w="9525">
            <a:noFill/>
            <a:miter lim="800000"/>
            <a:headEnd/>
            <a:tailEnd/>
          </a:ln>
        </p:spPr>
        <p:txBody>
          <a:bodyPr wrap="none" anchor="ctr">
            <a:spAutoFit/>
          </a:bodyPr>
          <a:lstStyle/>
          <a:p>
            <a:pPr eaLnBrk="1" hangingPunct="1"/>
            <a:r>
              <a:rPr kumimoji="1" lang="zh-CN" altLang="en-US" sz="2400" dirty="0">
                <a:solidFill>
                  <a:srgbClr val="D00054"/>
                </a:solidFill>
              </a:rPr>
              <a:t>我们重点介绍前面两个标准</a:t>
            </a:r>
            <a:r>
              <a:rPr kumimoji="1" lang="en-US" altLang="zh-CN" sz="2400" dirty="0">
                <a:solidFill>
                  <a:srgbClr val="D00054"/>
                </a:solidFill>
              </a:rPr>
              <a:t>.  </a:t>
            </a:r>
          </a:p>
        </p:txBody>
      </p:sp>
      <p:sp>
        <p:nvSpPr>
          <p:cNvPr id="75787" name="Rectangle 11"/>
          <p:cNvSpPr>
            <a:spLocks noChangeArrowheads="1"/>
          </p:cNvSpPr>
          <p:nvPr/>
        </p:nvSpPr>
        <p:spPr bwMode="auto">
          <a:xfrm>
            <a:off x="0" y="2060848"/>
            <a:ext cx="9010650" cy="830997"/>
          </a:xfrm>
          <a:prstGeom prst="rect">
            <a:avLst/>
          </a:prstGeom>
          <a:noFill/>
          <a:ln w="9525" algn="ctr">
            <a:noFill/>
            <a:miter lim="800000"/>
            <a:headEnd/>
            <a:tailEnd/>
          </a:ln>
        </p:spPr>
        <p:txBody>
          <a:bodyPr>
            <a:spAutoFit/>
          </a:bodyPr>
          <a:lstStyle/>
          <a:p>
            <a:pPr eaLnBrk="1" hangingPunct="1"/>
            <a:r>
              <a:rPr kumimoji="1" lang="zh-CN" altLang="en-US" sz="2400" dirty="0"/>
              <a:t>                                                                                所以</a:t>
            </a:r>
            <a:r>
              <a:rPr kumimoji="1" lang="en-US" altLang="zh-CN" sz="2400" dirty="0"/>
              <a:t>,  </a:t>
            </a:r>
            <a:r>
              <a:rPr kumimoji="1" lang="zh-CN" altLang="en-US" sz="2400" dirty="0"/>
              <a:t>由不同的观测结果</a:t>
            </a:r>
            <a:r>
              <a:rPr kumimoji="1" lang="en-US" altLang="zh-CN" sz="2400" dirty="0"/>
              <a:t>,   </a:t>
            </a:r>
            <a:r>
              <a:rPr kumimoji="1" lang="zh-CN" altLang="en-US" sz="2400" dirty="0"/>
              <a:t>就会求得不同的参数估计值</a:t>
            </a:r>
            <a:r>
              <a:rPr kumimoji="1" lang="en-US" altLang="zh-CN" sz="2400" dirty="0"/>
              <a:t>.</a:t>
            </a:r>
            <a:endParaRPr kumimoji="1" lang="zh-CN" altLang="en-US" sz="2400" dirty="0"/>
          </a:p>
        </p:txBody>
      </p:sp>
      <p:sp>
        <p:nvSpPr>
          <p:cNvPr id="75788" name="Rectangle 12"/>
          <p:cNvSpPr>
            <a:spLocks noChangeArrowheads="1"/>
          </p:cNvSpPr>
          <p:nvPr/>
        </p:nvSpPr>
        <p:spPr bwMode="auto">
          <a:xfrm>
            <a:off x="801688" y="2781300"/>
            <a:ext cx="6978192" cy="497957"/>
          </a:xfrm>
          <a:prstGeom prst="rect">
            <a:avLst/>
          </a:prstGeom>
          <a:noFill/>
          <a:ln w="9525" algn="ctr">
            <a:noFill/>
            <a:miter lim="800000"/>
            <a:headEnd/>
            <a:tailEnd/>
          </a:ln>
        </p:spPr>
        <p:txBody>
          <a:bodyPr wrap="none">
            <a:spAutoFit/>
          </a:bodyPr>
          <a:lstStyle/>
          <a:p>
            <a:pPr>
              <a:lnSpc>
                <a:spcPct val="120000"/>
              </a:lnSpc>
            </a:pPr>
            <a:r>
              <a:rPr kumimoji="1" lang="zh-CN" altLang="en-US" sz="2400" dirty="0"/>
              <a:t>因此一个好的估计</a:t>
            </a:r>
            <a:r>
              <a:rPr kumimoji="1" lang="en-US" altLang="zh-CN" sz="2400" dirty="0"/>
              <a:t>,  </a:t>
            </a:r>
            <a:r>
              <a:rPr kumimoji="1" lang="zh-CN" altLang="en-US" sz="2400" dirty="0"/>
              <a:t>应在多次试验中体现出优良性</a:t>
            </a:r>
            <a:r>
              <a:rPr kumimoji="1" lang="en-US" altLang="zh-CN" sz="2400" dirty="0"/>
              <a:t>.</a:t>
            </a:r>
          </a:p>
        </p:txBody>
      </p:sp>
      <p:graphicFrame>
        <p:nvGraphicFramePr>
          <p:cNvPr id="75791" name="Object 15"/>
          <p:cNvGraphicFramePr>
            <a:graphicFrameLocks noChangeAspect="1"/>
          </p:cNvGraphicFramePr>
          <p:nvPr/>
        </p:nvGraphicFramePr>
        <p:xfrm>
          <a:off x="4787900" y="3357563"/>
          <a:ext cx="255588" cy="792162"/>
        </p:xfrm>
        <a:graphic>
          <a:graphicData uri="http://schemas.openxmlformats.org/presentationml/2006/ole">
            <mc:AlternateContent xmlns:mc="http://schemas.openxmlformats.org/markup-compatibility/2006">
              <mc:Choice xmlns:v="urn:schemas-microsoft-com:vml" Requires="v">
                <p:oleObj spid="_x0000_s175175" name="公式" r:id="rId3" imgW="241200" imgH="596880" progId="">
                  <p:embed/>
                </p:oleObj>
              </mc:Choice>
              <mc:Fallback>
                <p:oleObj name="公式" r:id="rId3" imgW="241200" imgH="596880"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357563"/>
                        <a:ext cx="255588"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9"/>
          <p:cNvSpPr>
            <a:spLocks noChangeArrowheads="1"/>
          </p:cNvSpPr>
          <p:nvPr/>
        </p:nvSpPr>
        <p:spPr bwMode="auto">
          <a:xfrm>
            <a:off x="3491880" y="4725144"/>
            <a:ext cx="3168352" cy="461665"/>
          </a:xfrm>
          <a:prstGeom prst="rect">
            <a:avLst/>
          </a:prstGeom>
          <a:noFill/>
          <a:ln w="9525">
            <a:noFill/>
            <a:miter lim="800000"/>
            <a:headEnd/>
            <a:tailEnd/>
          </a:ln>
        </p:spPr>
        <p:txBody>
          <a:bodyPr wrap="square">
            <a:spAutoFit/>
          </a:bodyPr>
          <a:lstStyle/>
          <a:p>
            <a:pPr algn="just"/>
            <a:r>
              <a:rPr kumimoji="1" lang="en-US" altLang="zh-CN" sz="2400" dirty="0">
                <a:solidFill>
                  <a:schemeClr val="folHlink"/>
                </a:solidFill>
              </a:rPr>
              <a:t>4. </a:t>
            </a:r>
            <a:r>
              <a:rPr kumimoji="1" lang="zh-CN" altLang="en-US" sz="2400" dirty="0">
                <a:solidFill>
                  <a:schemeClr val="folHlink"/>
                </a:solidFill>
              </a:rPr>
              <a:t>一致性（相合性）</a:t>
            </a:r>
          </a:p>
        </p:txBody>
      </p:sp>
      <p:sp>
        <p:nvSpPr>
          <p:cNvPr id="19" name="Text Box 6">
            <a:extLst>
              <a:ext uri="{FF2B5EF4-FFF2-40B4-BE49-F238E27FC236}">
                <a16:creationId xmlns:a16="http://schemas.microsoft.com/office/drawing/2014/main" id="{CF9F0553-B178-4DFD-B506-B6E2CCCDD829}"/>
              </a:ext>
            </a:extLst>
          </p:cNvPr>
          <p:cNvSpPr txBox="1">
            <a:spLocks noChangeArrowheads="1"/>
          </p:cNvSpPr>
          <p:nvPr/>
        </p:nvSpPr>
        <p:spPr bwMode="auto">
          <a:xfrm>
            <a:off x="777915" y="5805487"/>
            <a:ext cx="6960871" cy="461665"/>
          </a:xfrm>
          <a:prstGeom prst="rect">
            <a:avLst/>
          </a:prstGeom>
          <a:solidFill>
            <a:srgbClr val="FFFF00"/>
          </a:solidFill>
          <a:ln w="9525">
            <a:noFill/>
            <a:miter lim="800000"/>
            <a:headEnd/>
            <a:tailEnd/>
          </a:ln>
        </p:spPr>
        <p:txBody>
          <a:bodyPr wrap="square">
            <a:spAutoFit/>
          </a:bodyPr>
          <a:lstStyle/>
          <a:p>
            <a:pPr eaLnBrk="1" hangingPunct="1">
              <a:spcBef>
                <a:spcPct val="50000"/>
              </a:spcBef>
            </a:pPr>
            <a:r>
              <a:rPr kumimoji="1" lang="zh-CN" altLang="en-US" sz="2400" dirty="0">
                <a:solidFill>
                  <a:schemeClr val="folHlink"/>
                </a:solidFill>
              </a:rPr>
              <a:t>这些常用的标准源于均方误差这一概念！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arn(outVertical)">
                                      <p:cBhvr>
                                        <p:cTn id="7" dur="500"/>
                                        <p:tgtEl>
                                          <p:spTgt spid="75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barn(inHorizontal)">
                                      <p:cBhvr>
                                        <p:cTn id="12" dur="1000"/>
                                        <p:tgtEl>
                                          <p:spTgt spid="75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5780"/>
                                        </p:tgtEl>
                                        <p:attrNameLst>
                                          <p:attrName>style.visibility</p:attrName>
                                        </p:attrNameLst>
                                      </p:cBhvr>
                                      <p:to>
                                        <p:strVal val="visible"/>
                                      </p:to>
                                    </p:set>
                                    <p:anim calcmode="lin" valueType="num">
                                      <p:cBhvr additive="base">
                                        <p:cTn id="17" dur="500" fill="hold"/>
                                        <p:tgtEl>
                                          <p:spTgt spid="75780"/>
                                        </p:tgtEl>
                                        <p:attrNameLst>
                                          <p:attrName>ppt_x</p:attrName>
                                        </p:attrNameLst>
                                      </p:cBhvr>
                                      <p:tavLst>
                                        <p:tav tm="0">
                                          <p:val>
                                            <p:strVal val="#ppt_x"/>
                                          </p:val>
                                        </p:tav>
                                        <p:tav tm="100000">
                                          <p:val>
                                            <p:strVal val="#ppt_x"/>
                                          </p:val>
                                        </p:tav>
                                      </p:tavLst>
                                    </p:anim>
                                    <p:anim calcmode="lin" valueType="num">
                                      <p:cBhvr additive="base">
                                        <p:cTn id="18"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5787"/>
                                        </p:tgtEl>
                                        <p:attrNameLst>
                                          <p:attrName>style.visibility</p:attrName>
                                        </p:attrNameLst>
                                      </p:cBhvr>
                                      <p:to>
                                        <p:strVal val="visible"/>
                                      </p:to>
                                    </p:set>
                                    <p:animEffect transition="in" filter="wipe(up)">
                                      <p:cBhvr>
                                        <p:cTn id="23" dur="2000"/>
                                        <p:tgtEl>
                                          <p:spTgt spid="757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75788"/>
                                        </p:tgtEl>
                                        <p:attrNameLst>
                                          <p:attrName>style.visibility</p:attrName>
                                        </p:attrNameLst>
                                      </p:cBhvr>
                                      <p:to>
                                        <p:strVal val="visible"/>
                                      </p:to>
                                    </p:set>
                                    <p:anim calcmode="lin" valueType="num">
                                      <p:cBhvr>
                                        <p:cTn id="28" dur="1000" fill="hold"/>
                                        <p:tgtEl>
                                          <p:spTgt spid="75788"/>
                                        </p:tgtEl>
                                        <p:attrNameLst>
                                          <p:attrName>ppt_w</p:attrName>
                                        </p:attrNameLst>
                                      </p:cBhvr>
                                      <p:tavLst>
                                        <p:tav tm="0">
                                          <p:val>
                                            <p:fltVal val="0"/>
                                          </p:val>
                                        </p:tav>
                                        <p:tav tm="100000">
                                          <p:val>
                                            <p:strVal val="#ppt_w"/>
                                          </p:val>
                                        </p:tav>
                                      </p:tavLst>
                                    </p:anim>
                                    <p:anim calcmode="lin" valueType="num">
                                      <p:cBhvr>
                                        <p:cTn id="29" dur="1000" fill="hold"/>
                                        <p:tgtEl>
                                          <p:spTgt spid="75788"/>
                                        </p:tgtEl>
                                        <p:attrNameLst>
                                          <p:attrName>ppt_h</p:attrName>
                                        </p:attrNameLst>
                                      </p:cBhvr>
                                      <p:tavLst>
                                        <p:tav tm="0">
                                          <p:val>
                                            <p:fltVal val="0"/>
                                          </p:val>
                                        </p:tav>
                                        <p:tav tm="100000">
                                          <p:val>
                                            <p:strVal val="#ppt_h"/>
                                          </p:val>
                                        </p:tav>
                                      </p:tavLst>
                                    </p:anim>
                                    <p:animEffect transition="in" filter="fade">
                                      <p:cBhvr>
                                        <p:cTn id="30" dur="1000"/>
                                        <p:tgtEl>
                                          <p:spTgt spid="757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75782"/>
                                        </p:tgtEl>
                                        <p:attrNameLst>
                                          <p:attrName>style.visibility</p:attrName>
                                        </p:attrNameLst>
                                      </p:cBhvr>
                                      <p:to>
                                        <p:strVal val="visible"/>
                                      </p:to>
                                    </p:set>
                                    <p:anim calcmode="lin" valueType="num">
                                      <p:cBhvr additive="base">
                                        <p:cTn id="35" dur="500" fill="hold"/>
                                        <p:tgtEl>
                                          <p:spTgt spid="75782"/>
                                        </p:tgtEl>
                                        <p:attrNameLst>
                                          <p:attrName>ppt_x</p:attrName>
                                        </p:attrNameLst>
                                      </p:cBhvr>
                                      <p:tavLst>
                                        <p:tav tm="0">
                                          <p:val>
                                            <p:strVal val="#ppt_x"/>
                                          </p:val>
                                        </p:tav>
                                        <p:tav tm="100000">
                                          <p:val>
                                            <p:strVal val="#ppt_x"/>
                                          </p:val>
                                        </p:tav>
                                      </p:tavLst>
                                    </p:anim>
                                    <p:anim calcmode="lin" valueType="num">
                                      <p:cBhvr additive="base">
                                        <p:cTn id="36" dur="500" fill="hold"/>
                                        <p:tgtEl>
                                          <p:spTgt spid="75782"/>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5783"/>
                                        </p:tgtEl>
                                        <p:attrNameLst>
                                          <p:attrName>style.visibility</p:attrName>
                                        </p:attrNameLst>
                                      </p:cBhvr>
                                      <p:to>
                                        <p:strVal val="visible"/>
                                      </p:to>
                                    </p:set>
                                    <p:animEffect transition="in" filter="wipe(left)">
                                      <p:cBhvr>
                                        <p:cTn id="41" dur="2000"/>
                                        <p:tgtEl>
                                          <p:spTgt spid="75783"/>
                                        </p:tgtEl>
                                      </p:cBhvr>
                                    </p:animEffect>
                                  </p:childTnLst>
                                </p:cTn>
                              </p:par>
                            </p:childTnLst>
                          </p:cTn>
                        </p:par>
                        <p:par>
                          <p:cTn id="42" fill="hold" nodeType="afterGroup">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75784"/>
                                        </p:tgtEl>
                                        <p:attrNameLst>
                                          <p:attrName>style.visibility</p:attrName>
                                        </p:attrNameLst>
                                      </p:cBhvr>
                                      <p:to>
                                        <p:strVal val="visible"/>
                                      </p:to>
                                    </p:set>
                                    <p:animEffect transition="in" filter="wipe(left)">
                                      <p:cBhvr>
                                        <p:cTn id="45" dur="1000"/>
                                        <p:tgtEl>
                                          <p:spTgt spid="75784"/>
                                        </p:tgtEl>
                                      </p:cBhvr>
                                    </p:animEffect>
                                  </p:childTnLst>
                                </p:cTn>
                              </p:par>
                            </p:childTnLst>
                          </p:cTn>
                        </p:par>
                        <p:par>
                          <p:cTn id="46" fill="hold" nodeType="afterGroup">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75785"/>
                                        </p:tgtEl>
                                        <p:attrNameLst>
                                          <p:attrName>style.visibility</p:attrName>
                                        </p:attrNameLst>
                                      </p:cBhvr>
                                      <p:to>
                                        <p:strVal val="visible"/>
                                      </p:to>
                                    </p:set>
                                    <p:animEffect transition="in" filter="wipe(left)">
                                      <p:cBhvr>
                                        <p:cTn id="49" dur="2000"/>
                                        <p:tgtEl>
                                          <p:spTgt spid="7578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26" fill="hold" nodeType="clickEffect">
                                  <p:stCondLst>
                                    <p:cond delay="0"/>
                                  </p:stCondLst>
                                  <p:childTnLst>
                                    <p:set>
                                      <p:cBhvr>
                                        <p:cTn id="53" dur="1" fill="hold">
                                          <p:stCondLst>
                                            <p:cond delay="0"/>
                                          </p:stCondLst>
                                        </p:cTn>
                                        <p:tgtEl>
                                          <p:spTgt spid="75791"/>
                                        </p:tgtEl>
                                        <p:attrNameLst>
                                          <p:attrName>style.visibility</p:attrName>
                                        </p:attrNameLst>
                                      </p:cBhvr>
                                      <p:to>
                                        <p:strVal val="visible"/>
                                      </p:to>
                                    </p:set>
                                    <p:animEffect transition="in" filter="barn(inHorizontal)">
                                      <p:cBhvr>
                                        <p:cTn id="54" dur="500"/>
                                        <p:tgtEl>
                                          <p:spTgt spid="75791"/>
                                        </p:tgtEl>
                                      </p:cBhvr>
                                    </p:animEffect>
                                  </p:childTnLst>
                                </p:cTn>
                              </p:par>
                            </p:childTnLst>
                          </p:cTn>
                        </p:par>
                        <p:par>
                          <p:cTn id="55" fill="hold" nodeType="afterGroup">
                            <p:stCondLst>
                              <p:cond delay="500"/>
                            </p:stCondLst>
                            <p:childTnLst>
                              <p:par>
                                <p:cTn id="56" presetID="3" presetClass="entr" presetSubtype="5" fill="hold" grpId="0" nodeType="afterEffect">
                                  <p:stCondLst>
                                    <p:cond delay="0"/>
                                  </p:stCondLst>
                                  <p:childTnLst>
                                    <p:set>
                                      <p:cBhvr>
                                        <p:cTn id="57" dur="1" fill="hold">
                                          <p:stCondLst>
                                            <p:cond delay="0"/>
                                          </p:stCondLst>
                                        </p:cTn>
                                        <p:tgtEl>
                                          <p:spTgt spid="75786"/>
                                        </p:tgtEl>
                                        <p:attrNameLst>
                                          <p:attrName>style.visibility</p:attrName>
                                        </p:attrNameLst>
                                      </p:cBhvr>
                                      <p:to>
                                        <p:strVal val="visible"/>
                                      </p:to>
                                    </p:set>
                                    <p:animEffect transition="in" filter="blinds(vertical)">
                                      <p:cBhvr>
                                        <p:cTn id="58" dur="500"/>
                                        <p:tgtEl>
                                          <p:spTgt spid="75786"/>
                                        </p:tgtEl>
                                      </p:cBhvr>
                                    </p:animEffect>
                                  </p:childTnLst>
                                </p:cTn>
                              </p:par>
                            </p:childTnLst>
                          </p:cTn>
                        </p:par>
                        <p:par>
                          <p:cTn id="59" fill="hold" nodeType="afterGroup">
                            <p:stCondLst>
                              <p:cond delay="1000"/>
                            </p:stCondLst>
                            <p:childTnLst>
                              <p:par>
                                <p:cTn id="60" presetID="3" presetClass="emph" presetSubtype="2" fill="hold" grpId="1" nodeType="afterEffect">
                                  <p:stCondLst>
                                    <p:cond delay="0"/>
                                  </p:stCondLst>
                                  <p:childTnLst>
                                    <p:animClr clrSpc="rgb" dir="cw">
                                      <p:cBhvr override="childStyle">
                                        <p:cTn id="61" dur="3000" fill="hold"/>
                                        <p:tgtEl>
                                          <p:spTgt spid="75783"/>
                                        </p:tgtEl>
                                        <p:attrNameLst>
                                          <p:attrName>style.color</p:attrName>
                                        </p:attrNameLst>
                                      </p:cBhvr>
                                      <p:to>
                                        <a:srgbClr val="AA0045"/>
                                      </p:to>
                                    </p:animClr>
                                  </p:childTnLst>
                                </p:cTn>
                              </p:par>
                              <p:par>
                                <p:cTn id="62" presetID="3" presetClass="emph" presetSubtype="2" fill="hold" grpId="1" nodeType="withEffect">
                                  <p:stCondLst>
                                    <p:cond delay="0"/>
                                  </p:stCondLst>
                                  <p:childTnLst>
                                    <p:animClr clrSpc="rgb" dir="cw">
                                      <p:cBhvr override="childStyle">
                                        <p:cTn id="63" dur="3000" fill="hold"/>
                                        <p:tgtEl>
                                          <p:spTgt spid="75784"/>
                                        </p:tgtEl>
                                        <p:attrNameLst>
                                          <p:attrName>style.color</p:attrName>
                                        </p:attrNameLst>
                                      </p:cBhvr>
                                      <p:to>
                                        <a:srgbClr val="AA0045"/>
                                      </p:to>
                                    </p:animClr>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2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nimBg="1" autoUpdateAnimBg="0"/>
      <p:bldP spid="75780" grpId="0" autoUpdateAnimBg="0"/>
      <p:bldP spid="75782" grpId="0" autoUpdateAnimBg="0"/>
      <p:bldP spid="75783" grpId="0" autoUpdateAnimBg="0"/>
      <p:bldP spid="75783" grpId="1"/>
      <p:bldP spid="75784" grpId="0" autoUpdateAnimBg="0"/>
      <p:bldP spid="75784" grpId="1"/>
      <p:bldP spid="75785" grpId="0" autoUpdateAnimBg="0"/>
      <p:bldP spid="75786" grpId="0" autoUpdateAnimBg="0"/>
      <p:bldP spid="75787" grpId="0"/>
      <p:bldP spid="75788" grpId="0"/>
      <p:bldP spid="14" grpId="0" autoUpdateAnimBg="0"/>
      <p:bldP spid="1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EBB8D36-6D23-43FC-ACB4-205E1E35CEC0}"/>
              </a:ext>
            </a:extLst>
          </p:cNvPr>
          <p:cNvPicPr>
            <a:picLocks noChangeAspect="1"/>
          </p:cNvPicPr>
          <p:nvPr/>
        </p:nvPicPr>
        <p:blipFill>
          <a:blip r:embed="rId2"/>
          <a:stretch>
            <a:fillRect/>
          </a:stretch>
        </p:blipFill>
        <p:spPr>
          <a:xfrm>
            <a:off x="0" y="0"/>
            <a:ext cx="9036495" cy="6858000"/>
          </a:xfrm>
          <a:prstGeom prst="rect">
            <a:avLst/>
          </a:prstGeom>
        </p:spPr>
      </p:pic>
    </p:spTree>
    <p:extLst>
      <p:ext uri="{BB962C8B-B14F-4D97-AF65-F5344CB8AC3E}">
        <p14:creationId xmlns:p14="http://schemas.microsoft.com/office/powerpoint/2010/main" val="3867621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377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灯片编号占位符 1">
            <a:extLst>
              <a:ext uri="{FF2B5EF4-FFF2-40B4-BE49-F238E27FC236}">
                <a16:creationId xmlns:a16="http://schemas.microsoft.com/office/drawing/2014/main" id="{D79C5390-2089-4176-8D80-7BD7E46C5F51}"/>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E80AA30C-25A1-48AD-8160-8BAE146D9605}" type="slidenum">
              <a:rPr lang="en-US" altLang="zh-CN" sz="1400">
                <a:solidFill>
                  <a:schemeClr val="bg1"/>
                </a:solidFill>
                <a:ea typeface="宋体" panose="02010600030101010101" pitchFamily="2" charset="-122"/>
              </a:rPr>
              <a:pPr eaLnBrk="1" hangingPunct="1"/>
              <a:t>32</a:t>
            </a:fld>
            <a:endParaRPr lang="en-US" altLang="zh-CN" sz="1400">
              <a:solidFill>
                <a:schemeClr val="bg1"/>
              </a:solidFill>
              <a:ea typeface="宋体" panose="02010600030101010101" pitchFamily="2" charset="-122"/>
            </a:endParaRPr>
          </a:p>
        </p:txBody>
      </p:sp>
      <p:sp>
        <p:nvSpPr>
          <p:cNvPr id="27667" name="Text Box 19">
            <a:extLst>
              <a:ext uri="{FF2B5EF4-FFF2-40B4-BE49-F238E27FC236}">
                <a16:creationId xmlns:a16="http://schemas.microsoft.com/office/drawing/2014/main" id="{B2971695-829D-4585-925F-8004D540232B}"/>
              </a:ext>
            </a:extLst>
          </p:cNvPr>
          <p:cNvSpPr txBox="1">
            <a:spLocks noChangeArrowheads="1"/>
          </p:cNvSpPr>
          <p:nvPr/>
        </p:nvSpPr>
        <p:spPr bwMode="auto">
          <a:xfrm>
            <a:off x="533400" y="5665788"/>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所以</a:t>
            </a:r>
            <a:r>
              <a:rPr lang="en-US" altLang="zh-CN" sz="3600">
                <a:solidFill>
                  <a:schemeClr val="bg1"/>
                </a:solidFill>
              </a:rPr>
              <a:t>,</a:t>
            </a:r>
          </a:p>
        </p:txBody>
      </p:sp>
      <p:grpSp>
        <p:nvGrpSpPr>
          <p:cNvPr id="2" name="Group 55">
            <a:extLst>
              <a:ext uri="{FF2B5EF4-FFF2-40B4-BE49-F238E27FC236}">
                <a16:creationId xmlns:a16="http://schemas.microsoft.com/office/drawing/2014/main" id="{AFFB52B8-A804-461A-8C90-06784FB792D3}"/>
              </a:ext>
            </a:extLst>
          </p:cNvPr>
          <p:cNvGrpSpPr>
            <a:grpSpLocks/>
          </p:cNvGrpSpPr>
          <p:nvPr/>
        </p:nvGrpSpPr>
        <p:grpSpPr bwMode="auto">
          <a:xfrm>
            <a:off x="1752600" y="5662613"/>
            <a:ext cx="1022350" cy="641350"/>
            <a:chOff x="1104" y="3567"/>
            <a:chExt cx="644" cy="404"/>
          </a:xfrm>
        </p:grpSpPr>
        <p:graphicFrame>
          <p:nvGraphicFramePr>
            <p:cNvPr id="19465" name="Object 1031">
              <a:extLst>
                <a:ext uri="{FF2B5EF4-FFF2-40B4-BE49-F238E27FC236}">
                  <a16:creationId xmlns:a16="http://schemas.microsoft.com/office/drawing/2014/main" id="{46BCF550-E224-470D-BDF1-2DEF2397191D}"/>
                </a:ext>
              </a:extLst>
            </p:cNvPr>
            <p:cNvGraphicFramePr>
              <a:graphicFrameLocks noChangeAspect="1"/>
            </p:cNvGraphicFramePr>
            <p:nvPr/>
          </p:nvGraphicFramePr>
          <p:xfrm>
            <a:off x="1104" y="3600"/>
            <a:ext cx="336" cy="299"/>
          </p:xfrm>
          <a:graphic>
            <a:graphicData uri="http://schemas.openxmlformats.org/presentationml/2006/ole">
              <mc:AlternateContent xmlns:mc="http://schemas.openxmlformats.org/markup-compatibility/2006">
                <mc:Choice xmlns:v="urn:schemas-microsoft-com:vml" Requires="v">
                  <p:oleObj spid="_x0000_s296146" name="公式" r:id="rId3" imgW="177480" imgH="190440" progId="Equation.3">
                    <p:embed/>
                  </p:oleObj>
                </mc:Choice>
                <mc:Fallback>
                  <p:oleObj name="公式" r:id="rId3" imgW="177480" imgH="190440" progId="Equation.3">
                    <p:embed/>
                    <p:pic>
                      <p:nvPicPr>
                        <p:cNvPr id="19465" name="Object 1031">
                          <a:extLst>
                            <a:ext uri="{FF2B5EF4-FFF2-40B4-BE49-F238E27FC236}">
                              <a16:creationId xmlns:a16="http://schemas.microsoft.com/office/drawing/2014/main" id="{46BCF550-E224-470D-BDF1-2DEF23971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3600"/>
                          <a:ext cx="33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8" name="Text Box 21">
              <a:extLst>
                <a:ext uri="{FF2B5EF4-FFF2-40B4-BE49-F238E27FC236}">
                  <a16:creationId xmlns:a16="http://schemas.microsoft.com/office/drawing/2014/main" id="{D54E8F81-B71C-4F94-9A0D-CB3561BD3B98}"/>
                </a:ext>
              </a:extLst>
            </p:cNvPr>
            <p:cNvSpPr txBox="1">
              <a:spLocks noChangeArrowheads="1"/>
            </p:cNvSpPr>
            <p:nvPr/>
          </p:nvSpPr>
          <p:spPr bwMode="auto">
            <a:xfrm>
              <a:off x="1344" y="3567"/>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比</a:t>
              </a:r>
            </a:p>
          </p:txBody>
        </p:sp>
      </p:grpSp>
      <p:graphicFrame>
        <p:nvGraphicFramePr>
          <p:cNvPr id="90112" name="Object 1024">
            <a:extLst>
              <a:ext uri="{FF2B5EF4-FFF2-40B4-BE49-F238E27FC236}">
                <a16:creationId xmlns:a16="http://schemas.microsoft.com/office/drawing/2014/main" id="{6C2AF23A-FFA9-47F7-B367-49DFDBBEB3FA}"/>
              </a:ext>
            </a:extLst>
          </p:cNvPr>
          <p:cNvGraphicFramePr>
            <a:graphicFrameLocks noChangeAspect="1"/>
          </p:cNvGraphicFramePr>
          <p:nvPr/>
        </p:nvGraphicFramePr>
        <p:xfrm>
          <a:off x="2667000" y="5715000"/>
          <a:ext cx="4114800" cy="657225"/>
        </p:xfrm>
        <a:graphic>
          <a:graphicData uri="http://schemas.openxmlformats.org/presentationml/2006/ole">
            <mc:AlternateContent xmlns:mc="http://schemas.openxmlformats.org/markup-compatibility/2006">
              <mc:Choice xmlns:v="urn:schemas-microsoft-com:vml" Requires="v">
                <p:oleObj spid="_x0000_s296147" name="Equation" r:id="rId5" imgW="1358640" imgH="228600" progId="Equation.3">
                  <p:embed/>
                </p:oleObj>
              </mc:Choice>
              <mc:Fallback>
                <p:oleObj name="Equation" r:id="rId5" imgW="1358640" imgH="228600" progId="Equation.3">
                  <p:embed/>
                  <p:pic>
                    <p:nvPicPr>
                      <p:cNvPr id="90112" name="Object 1024">
                        <a:extLst>
                          <a:ext uri="{FF2B5EF4-FFF2-40B4-BE49-F238E27FC236}">
                            <a16:creationId xmlns:a16="http://schemas.microsoft.com/office/drawing/2014/main" id="{6C2AF23A-FFA9-47F7-B367-49DFDBBEB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715000"/>
                        <a:ext cx="41148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1" name="Text Box 23">
            <a:extLst>
              <a:ext uri="{FF2B5EF4-FFF2-40B4-BE49-F238E27FC236}">
                <a16:creationId xmlns:a16="http://schemas.microsoft.com/office/drawing/2014/main" id="{B0213A51-9528-4109-8134-543C3E0DAB96}"/>
              </a:ext>
            </a:extLst>
          </p:cNvPr>
          <p:cNvSpPr txBox="1">
            <a:spLocks noChangeArrowheads="1"/>
          </p:cNvSpPr>
          <p:nvPr/>
        </p:nvSpPr>
        <p:spPr bwMode="auto">
          <a:xfrm>
            <a:off x="6629400" y="5715000"/>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有效</a:t>
            </a:r>
            <a:r>
              <a:rPr lang="en-US" altLang="zh-CN" sz="3600" b="1">
                <a:solidFill>
                  <a:srgbClr val="C00000"/>
                </a:solidFill>
              </a:rPr>
              <a:t>.</a:t>
            </a:r>
          </a:p>
        </p:txBody>
      </p:sp>
      <p:sp>
        <p:nvSpPr>
          <p:cNvPr id="27661" name="Text Box 13">
            <a:extLst>
              <a:ext uri="{FF2B5EF4-FFF2-40B4-BE49-F238E27FC236}">
                <a16:creationId xmlns:a16="http://schemas.microsoft.com/office/drawing/2014/main" id="{339D4457-E0DF-46CC-BFAB-167A3DFCBC8D}"/>
              </a:ext>
            </a:extLst>
          </p:cNvPr>
          <p:cNvSpPr txBox="1">
            <a:spLocks noChangeArrowheads="1"/>
          </p:cNvSpPr>
          <p:nvPr/>
        </p:nvSpPr>
        <p:spPr bwMode="auto">
          <a:xfrm>
            <a:off x="533400" y="3675063"/>
            <a:ext cx="808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a:t>
            </a:r>
            <a:r>
              <a:rPr lang="zh-CN" altLang="en-US" sz="3600" i="1" dirty="0">
                <a:solidFill>
                  <a:srgbClr val="C00000"/>
                </a:solidFill>
                <a:sym typeface="Symbol" panose="05050102010706020507" pitchFamily="18" charset="2"/>
              </a:rPr>
              <a:t> </a:t>
            </a:r>
            <a:r>
              <a:rPr lang="zh-CN" altLang="en-US" sz="3600" dirty="0">
                <a:solidFill>
                  <a:srgbClr val="C00000"/>
                </a:solidFill>
              </a:rPr>
              <a:t>的无偏估计量</a:t>
            </a:r>
            <a:r>
              <a:rPr lang="en-US" altLang="zh-CN" sz="3600" dirty="0">
                <a:solidFill>
                  <a:srgbClr val="C00000"/>
                </a:solidFill>
              </a:rPr>
              <a:t>,</a:t>
            </a:r>
            <a:r>
              <a:rPr lang="zh-CN" altLang="en-US" sz="3600" dirty="0">
                <a:solidFill>
                  <a:srgbClr val="C00000"/>
                </a:solidFill>
              </a:rPr>
              <a:t>问哪个估计量有效？ </a:t>
            </a:r>
          </a:p>
        </p:txBody>
      </p:sp>
      <p:grpSp>
        <p:nvGrpSpPr>
          <p:cNvPr id="3" name="Group 54">
            <a:extLst>
              <a:ext uri="{FF2B5EF4-FFF2-40B4-BE49-F238E27FC236}">
                <a16:creationId xmlns:a16="http://schemas.microsoft.com/office/drawing/2014/main" id="{EE51ADA4-F569-439B-B9FA-294B0C39FF16}"/>
              </a:ext>
            </a:extLst>
          </p:cNvPr>
          <p:cNvGrpSpPr>
            <a:grpSpLocks/>
          </p:cNvGrpSpPr>
          <p:nvPr/>
        </p:nvGrpSpPr>
        <p:grpSpPr bwMode="auto">
          <a:xfrm>
            <a:off x="615950" y="2940050"/>
            <a:ext cx="7842250" cy="641350"/>
            <a:chOff x="388" y="1632"/>
            <a:chExt cx="4940" cy="404"/>
          </a:xfrm>
        </p:grpSpPr>
        <p:graphicFrame>
          <p:nvGraphicFramePr>
            <p:cNvPr id="19463" name="Object 1029">
              <a:extLst>
                <a:ext uri="{FF2B5EF4-FFF2-40B4-BE49-F238E27FC236}">
                  <a16:creationId xmlns:a16="http://schemas.microsoft.com/office/drawing/2014/main" id="{867CCBCD-1DD6-4839-98A5-ED248F65F170}"/>
                </a:ext>
              </a:extLst>
            </p:cNvPr>
            <p:cNvGraphicFramePr>
              <a:graphicFrameLocks noChangeAspect="1"/>
            </p:cNvGraphicFramePr>
            <p:nvPr/>
          </p:nvGraphicFramePr>
          <p:xfrm>
            <a:off x="1924" y="1646"/>
            <a:ext cx="278" cy="346"/>
          </p:xfrm>
          <a:graphic>
            <a:graphicData uri="http://schemas.openxmlformats.org/presentationml/2006/ole">
              <mc:AlternateContent xmlns:mc="http://schemas.openxmlformats.org/markup-compatibility/2006">
                <mc:Choice xmlns:v="urn:schemas-microsoft-com:vml" Requires="v">
                  <p:oleObj spid="_x0000_s296148" name="公式" r:id="rId7" imgW="177480" imgH="190440" progId="Equation.3">
                    <p:embed/>
                  </p:oleObj>
                </mc:Choice>
                <mc:Fallback>
                  <p:oleObj name="公式" r:id="rId7" imgW="177480" imgH="190440" progId="Equation.3">
                    <p:embed/>
                    <p:pic>
                      <p:nvPicPr>
                        <p:cNvPr id="19463" name="Object 1029">
                          <a:extLst>
                            <a:ext uri="{FF2B5EF4-FFF2-40B4-BE49-F238E27FC236}">
                              <a16:creationId xmlns:a16="http://schemas.microsoft.com/office/drawing/2014/main" id="{867CCBCD-1DD6-4839-98A5-ED248F65F1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4" y="1646"/>
                          <a:ext cx="27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1030">
              <a:extLst>
                <a:ext uri="{FF2B5EF4-FFF2-40B4-BE49-F238E27FC236}">
                  <a16:creationId xmlns:a16="http://schemas.microsoft.com/office/drawing/2014/main" id="{8E3FE2CE-C6B7-4275-880A-EB5C04513A29}"/>
                </a:ext>
              </a:extLst>
            </p:cNvPr>
            <p:cNvGraphicFramePr>
              <a:graphicFrameLocks noChangeAspect="1"/>
            </p:cNvGraphicFramePr>
            <p:nvPr/>
          </p:nvGraphicFramePr>
          <p:xfrm>
            <a:off x="2548" y="1632"/>
            <a:ext cx="2400" cy="401"/>
          </p:xfrm>
          <a:graphic>
            <a:graphicData uri="http://schemas.openxmlformats.org/presentationml/2006/ole">
              <mc:AlternateContent xmlns:mc="http://schemas.openxmlformats.org/markup-compatibility/2006">
                <mc:Choice xmlns:v="urn:schemas-microsoft-com:vml" Requires="v">
                  <p:oleObj spid="_x0000_s296149" name="公式" r:id="rId9" imgW="1384200" imgH="228600" progId="Equation.3">
                    <p:embed/>
                  </p:oleObj>
                </mc:Choice>
                <mc:Fallback>
                  <p:oleObj name="公式" r:id="rId9" imgW="1384200" imgH="228600" progId="Equation.3">
                    <p:embed/>
                    <p:pic>
                      <p:nvPicPr>
                        <p:cNvPr id="19464" name="Object 1030">
                          <a:extLst>
                            <a:ext uri="{FF2B5EF4-FFF2-40B4-BE49-F238E27FC236}">
                              <a16:creationId xmlns:a16="http://schemas.microsoft.com/office/drawing/2014/main" id="{8E3FE2CE-C6B7-4275-880A-EB5C04513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8" y="1632"/>
                          <a:ext cx="2400"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7" name="Text Box 25">
              <a:extLst>
                <a:ext uri="{FF2B5EF4-FFF2-40B4-BE49-F238E27FC236}">
                  <a16:creationId xmlns:a16="http://schemas.microsoft.com/office/drawing/2014/main" id="{77CAB6A6-D8F3-4386-89FE-18BDED8D6BE6}"/>
                </a:ext>
              </a:extLst>
            </p:cNvPr>
            <p:cNvSpPr txBox="1">
              <a:spLocks noChangeArrowheads="1"/>
            </p:cNvSpPr>
            <p:nvPr/>
          </p:nvSpPr>
          <p:spPr bwMode="auto">
            <a:xfrm>
              <a:off x="388" y="1632"/>
              <a:ext cx="49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由例</a:t>
              </a:r>
              <a:r>
                <a:rPr lang="en-US" altLang="zh-CN" sz="3600" dirty="0">
                  <a:solidFill>
                    <a:srgbClr val="C00000"/>
                  </a:solidFill>
                </a:rPr>
                <a:t>4</a:t>
              </a:r>
              <a:r>
                <a:rPr lang="zh-CN" altLang="en-US" sz="3600" dirty="0">
                  <a:solidFill>
                    <a:srgbClr val="C00000"/>
                  </a:solidFill>
                </a:rPr>
                <a:t>可知</a:t>
              </a:r>
              <a:r>
                <a:rPr lang="en-US" altLang="zh-CN" sz="3600" dirty="0">
                  <a:solidFill>
                    <a:srgbClr val="C00000"/>
                  </a:solidFill>
                </a:rPr>
                <a:t>,      </a:t>
              </a:r>
              <a:r>
                <a:rPr lang="zh-CN" altLang="en-US" sz="3600" dirty="0">
                  <a:solidFill>
                    <a:srgbClr val="C00000"/>
                  </a:solidFill>
                </a:rPr>
                <a:t>与                                  都</a:t>
              </a:r>
            </a:p>
          </p:txBody>
        </p:sp>
      </p:grpSp>
      <p:graphicFrame>
        <p:nvGraphicFramePr>
          <p:cNvPr id="90113" name="Object 1025">
            <a:extLst>
              <a:ext uri="{FF2B5EF4-FFF2-40B4-BE49-F238E27FC236}">
                <a16:creationId xmlns:a16="http://schemas.microsoft.com/office/drawing/2014/main" id="{82108F76-427B-4E6A-A10B-BB7E0193C2BD}"/>
              </a:ext>
            </a:extLst>
          </p:cNvPr>
          <p:cNvGraphicFramePr>
            <a:graphicFrameLocks noChangeAspect="1"/>
          </p:cNvGraphicFramePr>
          <p:nvPr>
            <p:extLst>
              <p:ext uri="{D42A27DB-BD31-4B8C-83A1-F6EECF244321}">
                <p14:modId xmlns:p14="http://schemas.microsoft.com/office/powerpoint/2010/main" val="1009069947"/>
              </p:ext>
            </p:extLst>
          </p:nvPr>
        </p:nvGraphicFramePr>
        <p:xfrm>
          <a:off x="2133600" y="1231152"/>
          <a:ext cx="3352800" cy="1512047"/>
        </p:xfrm>
        <a:graphic>
          <a:graphicData uri="http://schemas.openxmlformats.org/presentationml/2006/ole">
            <mc:AlternateContent xmlns:mc="http://schemas.openxmlformats.org/markup-compatibility/2006">
              <mc:Choice xmlns:v="urn:schemas-microsoft-com:vml" Requires="v">
                <p:oleObj spid="_x0000_s296150" name="Equation" r:id="rId11" imgW="4152600" imgH="1752480" progId="Equation.3">
                  <p:embed/>
                </p:oleObj>
              </mc:Choice>
              <mc:Fallback>
                <p:oleObj name="Equation" r:id="rId11" imgW="4152600" imgH="1752480" progId="Equation.3">
                  <p:embed/>
                  <p:pic>
                    <p:nvPicPr>
                      <p:cNvPr id="90113" name="Object 1025">
                        <a:extLst>
                          <a:ext uri="{FF2B5EF4-FFF2-40B4-BE49-F238E27FC236}">
                            <a16:creationId xmlns:a16="http://schemas.microsoft.com/office/drawing/2014/main" id="{82108F76-427B-4E6A-A10B-BB7E0193C2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1231152"/>
                        <a:ext cx="3352800" cy="1512047"/>
                      </a:xfrm>
                      <a:prstGeom prst="rect">
                        <a:avLst/>
                      </a:prstGeom>
                      <a:noFill/>
                      <a:ln>
                        <a:noFill/>
                      </a:ln>
                      <a:effectLst/>
                    </p:spPr>
                  </p:pic>
                </p:oleObj>
              </mc:Fallback>
            </mc:AlternateContent>
          </a:graphicData>
        </a:graphic>
      </p:graphicFrame>
      <p:graphicFrame>
        <p:nvGraphicFramePr>
          <p:cNvPr id="90114" name="Object 1026">
            <a:extLst>
              <a:ext uri="{FF2B5EF4-FFF2-40B4-BE49-F238E27FC236}">
                <a16:creationId xmlns:a16="http://schemas.microsoft.com/office/drawing/2014/main" id="{28412652-3A74-4C65-87AB-E207EB827C41}"/>
              </a:ext>
            </a:extLst>
          </p:cNvPr>
          <p:cNvGraphicFramePr>
            <a:graphicFrameLocks noChangeAspect="1"/>
          </p:cNvGraphicFramePr>
          <p:nvPr/>
        </p:nvGraphicFramePr>
        <p:xfrm>
          <a:off x="5867400" y="1668463"/>
          <a:ext cx="1022350" cy="488950"/>
        </p:xfrm>
        <a:graphic>
          <a:graphicData uri="http://schemas.openxmlformats.org/presentationml/2006/ole">
            <mc:AlternateContent xmlns:mc="http://schemas.openxmlformats.org/markup-compatibility/2006">
              <mc:Choice xmlns:v="urn:schemas-microsoft-com:vml" Requires="v">
                <p:oleObj spid="_x0000_s296151" name="公式" r:id="rId13" imgW="368280" imgH="177480" progId="Equation.3">
                  <p:embed/>
                </p:oleObj>
              </mc:Choice>
              <mc:Fallback>
                <p:oleObj name="公式" r:id="rId13" imgW="368280" imgH="177480" progId="Equation.3">
                  <p:embed/>
                  <p:pic>
                    <p:nvPicPr>
                      <p:cNvPr id="90114" name="Object 1026">
                        <a:extLst>
                          <a:ext uri="{FF2B5EF4-FFF2-40B4-BE49-F238E27FC236}">
                            <a16:creationId xmlns:a16="http://schemas.microsoft.com/office/drawing/2014/main" id="{28412652-3A74-4C65-87AB-E207EB827C4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1668463"/>
                        <a:ext cx="10223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0" name="Text Box 32">
            <a:extLst>
              <a:ext uri="{FF2B5EF4-FFF2-40B4-BE49-F238E27FC236}">
                <a16:creationId xmlns:a16="http://schemas.microsoft.com/office/drawing/2014/main" id="{2B61A82A-240B-44C2-864C-AF3EF13FE71D}"/>
              </a:ext>
            </a:extLst>
          </p:cNvPr>
          <p:cNvSpPr txBox="1">
            <a:spLocks noChangeArrowheads="1"/>
          </p:cNvSpPr>
          <p:nvPr/>
        </p:nvSpPr>
        <p:spPr bwMode="auto">
          <a:xfrm>
            <a:off x="6918325" y="15478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为常数</a:t>
            </a:r>
          </a:p>
        </p:txBody>
      </p:sp>
      <p:sp>
        <p:nvSpPr>
          <p:cNvPr id="27676" name="Text Box 28">
            <a:extLst>
              <a:ext uri="{FF2B5EF4-FFF2-40B4-BE49-F238E27FC236}">
                <a16:creationId xmlns:a16="http://schemas.microsoft.com/office/drawing/2014/main" id="{686A9975-C9FF-41D7-A4BC-B3A0B2ECDED3}"/>
              </a:ext>
            </a:extLst>
          </p:cNvPr>
          <p:cNvSpPr txBox="1">
            <a:spLocks noChangeArrowheads="1"/>
          </p:cNvSpPr>
          <p:nvPr/>
        </p:nvSpPr>
        <p:spPr bwMode="auto">
          <a:xfrm>
            <a:off x="239169" y="652135"/>
            <a:ext cx="5780750" cy="646331"/>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latin typeface="黑体" panose="02010609060101010101" pitchFamily="49" charset="-122"/>
                <a:ea typeface="黑体" panose="02010609060101010101" pitchFamily="49" charset="-122"/>
              </a:rPr>
              <a:t>例</a:t>
            </a:r>
            <a:r>
              <a:rPr lang="en-US" altLang="zh-CN" sz="3600" b="1" dirty="0">
                <a:solidFill>
                  <a:srgbClr val="C00000"/>
                </a:solidFill>
                <a:latin typeface="黑体" panose="02010609060101010101" pitchFamily="49" charset="-122"/>
                <a:ea typeface="黑体" panose="02010609060101010101" pitchFamily="49" charset="-122"/>
              </a:rPr>
              <a:t>8 </a:t>
            </a:r>
            <a:r>
              <a:rPr lang="zh-CN" altLang="en-US" sz="3600" dirty="0">
                <a:solidFill>
                  <a:srgbClr val="C00000"/>
                </a:solidFill>
              </a:rPr>
              <a:t>设母体 </a:t>
            </a:r>
            <a:r>
              <a:rPr lang="en-US" altLang="zh-CN" sz="3600" i="1" dirty="0">
                <a:solidFill>
                  <a:srgbClr val="C00000"/>
                </a:solidFill>
              </a:rPr>
              <a:t>X</a:t>
            </a:r>
            <a:r>
              <a:rPr lang="en-US" altLang="zh-CN" sz="3600" dirty="0">
                <a:solidFill>
                  <a:srgbClr val="C00000"/>
                </a:solidFill>
              </a:rPr>
              <a:t> </a:t>
            </a:r>
            <a:r>
              <a:rPr lang="zh-CN" altLang="zh-CN" sz="3600" dirty="0">
                <a:solidFill>
                  <a:srgbClr val="C00000"/>
                </a:solidFill>
              </a:rPr>
              <a:t>的密度函数为</a:t>
            </a:r>
            <a:endParaRPr lang="zh-CN" altLang="en-US" sz="3600" dirty="0">
              <a:solidFill>
                <a:srgbClr val="C00000"/>
              </a:solidFill>
            </a:endParaRPr>
          </a:p>
        </p:txBody>
      </p:sp>
      <p:graphicFrame>
        <p:nvGraphicFramePr>
          <p:cNvPr id="90115" name="Object 1027">
            <a:hlinkClick r:id="" action="ppaction://noaction"/>
            <a:extLst>
              <a:ext uri="{FF2B5EF4-FFF2-40B4-BE49-F238E27FC236}">
                <a16:creationId xmlns:a16="http://schemas.microsoft.com/office/drawing/2014/main" id="{1CD2A7E8-EE2E-4F8F-A0A9-86FCF1865574}"/>
              </a:ext>
            </a:extLst>
          </p:cNvPr>
          <p:cNvGraphicFramePr>
            <a:graphicFrameLocks noChangeAspect="1"/>
          </p:cNvGraphicFramePr>
          <p:nvPr/>
        </p:nvGraphicFramePr>
        <p:xfrm>
          <a:off x="3621088" y="4800600"/>
          <a:ext cx="4840287" cy="592138"/>
        </p:xfrm>
        <a:graphic>
          <a:graphicData uri="http://schemas.openxmlformats.org/presentationml/2006/ole">
            <mc:AlternateContent xmlns:mc="http://schemas.openxmlformats.org/markup-compatibility/2006">
              <mc:Choice xmlns:v="urn:schemas-microsoft-com:vml" Requires="v">
                <p:oleObj spid="_x0000_s296152" name="Equation" r:id="rId15" imgW="4863960" imgH="533160" progId="Equation.3">
                  <p:embed/>
                </p:oleObj>
              </mc:Choice>
              <mc:Fallback>
                <p:oleObj name="Equation" r:id="rId15" imgW="4863960" imgH="533160" progId="Equation.3">
                  <p:embed/>
                  <p:pic>
                    <p:nvPicPr>
                      <p:cNvPr id="90115" name="Object 1027">
                        <a:hlinkClick r:id="" action="ppaction://noaction"/>
                        <a:extLst>
                          <a:ext uri="{FF2B5EF4-FFF2-40B4-BE49-F238E27FC236}">
                            <a16:creationId xmlns:a16="http://schemas.microsoft.com/office/drawing/2014/main" id="{1CD2A7E8-EE2E-4F8F-A0A9-86FCF186557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21088" y="4800600"/>
                        <a:ext cx="4840287"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56">
            <a:extLst>
              <a:ext uri="{FF2B5EF4-FFF2-40B4-BE49-F238E27FC236}">
                <a16:creationId xmlns:a16="http://schemas.microsoft.com/office/drawing/2014/main" id="{6E687DF2-1EB1-4D07-848D-3786E019EA18}"/>
              </a:ext>
            </a:extLst>
          </p:cNvPr>
          <p:cNvGrpSpPr>
            <a:grpSpLocks/>
          </p:cNvGrpSpPr>
          <p:nvPr/>
        </p:nvGrpSpPr>
        <p:grpSpPr bwMode="auto">
          <a:xfrm>
            <a:off x="517525" y="4516438"/>
            <a:ext cx="3597275" cy="1122362"/>
            <a:chOff x="326" y="2845"/>
            <a:chExt cx="2266" cy="707"/>
          </a:xfrm>
        </p:grpSpPr>
        <p:graphicFrame>
          <p:nvGraphicFramePr>
            <p:cNvPr id="19462" name="Object 1028">
              <a:hlinkClick r:id="" action="ppaction://noaction"/>
              <a:extLst>
                <a:ext uri="{FF2B5EF4-FFF2-40B4-BE49-F238E27FC236}">
                  <a16:creationId xmlns:a16="http://schemas.microsoft.com/office/drawing/2014/main" id="{59563409-C5F0-4159-9FF5-F24339758E4F}"/>
                </a:ext>
              </a:extLst>
            </p:cNvPr>
            <p:cNvGraphicFramePr>
              <a:graphicFrameLocks noChangeAspect="1"/>
            </p:cNvGraphicFramePr>
            <p:nvPr/>
          </p:nvGraphicFramePr>
          <p:xfrm>
            <a:off x="914" y="2845"/>
            <a:ext cx="1210" cy="707"/>
          </p:xfrm>
          <a:graphic>
            <a:graphicData uri="http://schemas.openxmlformats.org/presentationml/2006/ole">
              <mc:AlternateContent xmlns:mc="http://schemas.openxmlformats.org/markup-compatibility/2006">
                <mc:Choice xmlns:v="urn:schemas-microsoft-com:vml" Requires="v">
                  <p:oleObj spid="_x0000_s296153" name="Equation" r:id="rId17" imgW="1930320" imgH="977760" progId="Equation.3">
                    <p:embed/>
                  </p:oleObj>
                </mc:Choice>
                <mc:Fallback>
                  <p:oleObj name="Equation" r:id="rId17" imgW="1930320" imgH="977760" progId="Equation.3">
                    <p:embed/>
                    <p:pic>
                      <p:nvPicPr>
                        <p:cNvPr id="19462" name="Object 1028">
                          <a:hlinkClick r:id="" action="ppaction://noaction"/>
                          <a:extLst>
                            <a:ext uri="{FF2B5EF4-FFF2-40B4-BE49-F238E27FC236}">
                              <a16:creationId xmlns:a16="http://schemas.microsoft.com/office/drawing/2014/main" id="{59563409-C5F0-4159-9FF5-F24339758E4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 y="2845"/>
                          <a:ext cx="1210" cy="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6" name="Text Box 43">
              <a:extLst>
                <a:ext uri="{FF2B5EF4-FFF2-40B4-BE49-F238E27FC236}">
                  <a16:creationId xmlns:a16="http://schemas.microsoft.com/office/drawing/2014/main" id="{501DD472-C914-4E7F-B410-9CC62C5F13BF}"/>
                </a:ext>
              </a:extLst>
            </p:cNvPr>
            <p:cNvSpPr txBox="1">
              <a:spLocks noChangeArrowheads="1"/>
            </p:cNvSpPr>
            <p:nvPr/>
          </p:nvSpPr>
          <p:spPr bwMode="auto">
            <a:xfrm>
              <a:off x="326" y="2966"/>
              <a:ext cx="226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a:solidFill>
                    <a:srgbClr val="A50021"/>
                  </a:solidFill>
                  <a:ea typeface="黑体" panose="02010609060101010101" pitchFamily="49" charset="-122"/>
                </a:rPr>
                <a:t>解</a:t>
              </a:r>
              <a:r>
                <a:rPr lang="zh-CN" altLang="en-US" sz="3600" b="1">
                  <a:solidFill>
                    <a:schemeClr val="bg1"/>
                  </a:solidFill>
                </a:rPr>
                <a:t>                    ，</a:t>
              </a:r>
            </a:p>
          </p:txBody>
        </p:sp>
      </p:grpSp>
      <p:sp>
        <p:nvSpPr>
          <p:cNvPr id="19475" name="Rectangle 52">
            <a:extLst>
              <a:ext uri="{FF2B5EF4-FFF2-40B4-BE49-F238E27FC236}">
                <a16:creationId xmlns:a16="http://schemas.microsoft.com/office/drawing/2014/main" id="{847A1C1E-9901-45D3-9AF4-6B49754A6CE6}"/>
              </a:ext>
            </a:extLst>
          </p:cNvPr>
          <p:cNvSpPr>
            <a:spLocks noGrp="1" noChangeArrowheads="1"/>
          </p:cNvSpPr>
          <p:nvPr>
            <p:ph type="title" idx="4294967295"/>
          </p:nvPr>
        </p:nvSpPr>
        <p:spPr bwMode="auto">
          <a:xfrm>
            <a:off x="685800" y="-24384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solidFill>
                  <a:srgbClr val="66FFFF"/>
                </a:solidFill>
                <a:latin typeface="宋体" panose="02010600030101010101" pitchFamily="2" charset="-122"/>
              </a:rPr>
              <a:t>例</a:t>
            </a:r>
            <a:r>
              <a:rPr lang="en-US" altLang="zh-CN" sz="3200">
                <a:solidFill>
                  <a:srgbClr val="66FFFF"/>
                </a:solidFill>
                <a:latin typeface="宋体" panose="02010600030101010101" pitchFamily="2" charset="-122"/>
              </a:rPr>
              <a:t>6</a:t>
            </a:r>
            <a:endParaRPr lang="en-US" altLang="zh-CN" sz="3200">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76"/>
                                        </p:tgtEl>
                                        <p:attrNameLst>
                                          <p:attrName>style.visibility</p:attrName>
                                        </p:attrNameLst>
                                      </p:cBhvr>
                                      <p:to>
                                        <p:strVal val="visible"/>
                                      </p:to>
                                    </p:set>
                                    <p:animEffect transition="in" filter="wipe(left)">
                                      <p:cBhvr>
                                        <p:cTn id="7" dur="500"/>
                                        <p:tgtEl>
                                          <p:spTgt spid="27676"/>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90113"/>
                                        </p:tgtEl>
                                        <p:attrNameLst>
                                          <p:attrName>style.visibility</p:attrName>
                                        </p:attrNameLst>
                                      </p:cBhvr>
                                      <p:to>
                                        <p:strVal val="visible"/>
                                      </p:to>
                                    </p:set>
                                    <p:animEffect transition="in" filter="wipe(left)">
                                      <p:cBhvr>
                                        <p:cTn id="11" dur="500"/>
                                        <p:tgtEl>
                                          <p:spTgt spid="90113"/>
                                        </p:tgtEl>
                                      </p:cBhvr>
                                    </p:animEffect>
                                  </p:childTnLst>
                                </p:cTn>
                              </p:par>
                            </p:childTnLst>
                          </p:cTn>
                        </p:par>
                        <p:par>
                          <p:cTn id="12" fill="hold" nodeType="afterGroup">
                            <p:stCondLst>
                              <p:cond delay="4000"/>
                            </p:stCondLst>
                            <p:childTnLst>
                              <p:par>
                                <p:cTn id="13" presetID="22" presetClass="entr" presetSubtype="8" fill="hold" nodeType="afterEffect">
                                  <p:stCondLst>
                                    <p:cond delay="3000"/>
                                  </p:stCondLst>
                                  <p:childTnLst>
                                    <p:set>
                                      <p:cBhvr>
                                        <p:cTn id="14" dur="1" fill="hold">
                                          <p:stCondLst>
                                            <p:cond delay="0"/>
                                          </p:stCondLst>
                                        </p:cTn>
                                        <p:tgtEl>
                                          <p:spTgt spid="90114"/>
                                        </p:tgtEl>
                                        <p:attrNameLst>
                                          <p:attrName>style.visibility</p:attrName>
                                        </p:attrNameLst>
                                      </p:cBhvr>
                                      <p:to>
                                        <p:strVal val="visible"/>
                                      </p:to>
                                    </p:set>
                                    <p:animEffect transition="in" filter="wipe(left)">
                                      <p:cBhvr>
                                        <p:cTn id="15" dur="500"/>
                                        <p:tgtEl>
                                          <p:spTgt spid="90114"/>
                                        </p:tgtEl>
                                      </p:cBhvr>
                                    </p:animEffect>
                                  </p:childTnLst>
                                </p:cTn>
                              </p:par>
                            </p:childTnLst>
                          </p:cTn>
                        </p:par>
                        <p:par>
                          <p:cTn id="16" fill="hold" nodeType="afterGroup">
                            <p:stCondLst>
                              <p:cond delay="7500"/>
                            </p:stCondLst>
                            <p:childTnLst>
                              <p:par>
                                <p:cTn id="17" presetID="22" presetClass="entr" presetSubtype="8" fill="hold" grpId="0" nodeType="afterEffect">
                                  <p:stCondLst>
                                    <p:cond delay="1000"/>
                                  </p:stCondLst>
                                  <p:childTnLst>
                                    <p:set>
                                      <p:cBhvr>
                                        <p:cTn id="18" dur="1" fill="hold">
                                          <p:stCondLst>
                                            <p:cond delay="0"/>
                                          </p:stCondLst>
                                        </p:cTn>
                                        <p:tgtEl>
                                          <p:spTgt spid="27680"/>
                                        </p:tgtEl>
                                        <p:attrNameLst>
                                          <p:attrName>style.visibility</p:attrName>
                                        </p:attrNameLst>
                                      </p:cBhvr>
                                      <p:to>
                                        <p:strVal val="visible"/>
                                      </p:to>
                                    </p:set>
                                    <p:animEffect transition="in" filter="wipe(left)">
                                      <p:cBhvr>
                                        <p:cTn id="19" dur="500"/>
                                        <p:tgtEl>
                                          <p:spTgt spid="27680"/>
                                        </p:tgtEl>
                                      </p:cBhvr>
                                    </p:animEffect>
                                  </p:childTnLst>
                                </p:cTn>
                              </p:par>
                            </p:childTnLst>
                          </p:cTn>
                        </p:par>
                        <p:par>
                          <p:cTn id="20" fill="hold" nodeType="afterGroup">
                            <p:stCondLst>
                              <p:cond delay="9000"/>
                            </p:stCondLst>
                            <p:childTnLst>
                              <p:par>
                                <p:cTn id="21" presetID="22" presetClass="entr" presetSubtype="8" fill="hold" nodeType="afterEffect">
                                  <p:stCondLst>
                                    <p:cond delay="300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nodeType="afterGroup">
                            <p:stCondLst>
                              <p:cond delay="12500"/>
                            </p:stCondLst>
                            <p:childTnLst>
                              <p:par>
                                <p:cTn id="25" presetID="22" presetClass="entr" presetSubtype="8" fill="hold" grpId="0" nodeType="afterEffect">
                                  <p:stCondLst>
                                    <p:cond delay="3000"/>
                                  </p:stCondLst>
                                  <p:childTnLst>
                                    <p:set>
                                      <p:cBhvr>
                                        <p:cTn id="26" dur="1" fill="hold">
                                          <p:stCondLst>
                                            <p:cond delay="0"/>
                                          </p:stCondLst>
                                        </p:cTn>
                                        <p:tgtEl>
                                          <p:spTgt spid="27661"/>
                                        </p:tgtEl>
                                        <p:attrNameLst>
                                          <p:attrName>style.visibility</p:attrName>
                                        </p:attrNameLst>
                                      </p:cBhvr>
                                      <p:to>
                                        <p:strVal val="visible"/>
                                      </p:to>
                                    </p:set>
                                    <p:animEffect transition="in" filter="wipe(left)">
                                      <p:cBhvr>
                                        <p:cTn id="27" dur="500"/>
                                        <p:tgtEl>
                                          <p:spTgt spid="27661"/>
                                        </p:tgtEl>
                                      </p:cBhvr>
                                    </p:animEffect>
                                  </p:childTnLst>
                                </p:cTn>
                              </p:par>
                            </p:childTnLst>
                          </p:cTn>
                        </p:par>
                        <p:par>
                          <p:cTn id="28" fill="hold" nodeType="afterGroup">
                            <p:stCondLst>
                              <p:cond delay="16000"/>
                            </p:stCondLst>
                            <p:childTnLst>
                              <p:par>
                                <p:cTn id="29" presetID="22" presetClass="entr" presetSubtype="8" fill="hold" nodeType="afterEffect">
                                  <p:stCondLst>
                                    <p:cond delay="900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25500"/>
                            </p:stCondLst>
                            <p:childTnLst>
                              <p:par>
                                <p:cTn id="33" presetID="22" presetClass="entr" presetSubtype="8" fill="hold" nodeType="afterEffect">
                                  <p:stCondLst>
                                    <p:cond delay="3000"/>
                                  </p:stCondLst>
                                  <p:childTnLst>
                                    <p:set>
                                      <p:cBhvr>
                                        <p:cTn id="34" dur="1" fill="hold">
                                          <p:stCondLst>
                                            <p:cond delay="0"/>
                                          </p:stCondLst>
                                        </p:cTn>
                                        <p:tgtEl>
                                          <p:spTgt spid="90115"/>
                                        </p:tgtEl>
                                        <p:attrNameLst>
                                          <p:attrName>style.visibility</p:attrName>
                                        </p:attrNameLst>
                                      </p:cBhvr>
                                      <p:to>
                                        <p:strVal val="visible"/>
                                      </p:to>
                                    </p:set>
                                    <p:animEffect transition="in" filter="wipe(left)">
                                      <p:cBhvr>
                                        <p:cTn id="35" dur="500"/>
                                        <p:tgtEl>
                                          <p:spTgt spid="90115"/>
                                        </p:tgtEl>
                                      </p:cBhvr>
                                    </p:animEffect>
                                  </p:childTnLst>
                                </p:cTn>
                              </p:par>
                            </p:childTnLst>
                          </p:cTn>
                        </p:par>
                        <p:par>
                          <p:cTn id="36" fill="hold" nodeType="afterGroup">
                            <p:stCondLst>
                              <p:cond delay="29000"/>
                            </p:stCondLst>
                            <p:childTnLst>
                              <p:par>
                                <p:cTn id="37" presetID="22" presetClass="entr" presetSubtype="8" fill="hold" grpId="0" nodeType="afterEffect">
                                  <p:stCondLst>
                                    <p:cond delay="3000"/>
                                  </p:stCondLst>
                                  <p:childTnLst>
                                    <p:set>
                                      <p:cBhvr>
                                        <p:cTn id="38" dur="1" fill="hold">
                                          <p:stCondLst>
                                            <p:cond delay="0"/>
                                          </p:stCondLst>
                                        </p:cTn>
                                        <p:tgtEl>
                                          <p:spTgt spid="27667"/>
                                        </p:tgtEl>
                                        <p:attrNameLst>
                                          <p:attrName>style.visibility</p:attrName>
                                        </p:attrNameLst>
                                      </p:cBhvr>
                                      <p:to>
                                        <p:strVal val="visible"/>
                                      </p:to>
                                    </p:set>
                                    <p:animEffect transition="in" filter="wipe(left)">
                                      <p:cBhvr>
                                        <p:cTn id="39" dur="500"/>
                                        <p:tgtEl>
                                          <p:spTgt spid="27667"/>
                                        </p:tgtEl>
                                      </p:cBhvr>
                                    </p:animEffect>
                                  </p:childTnLst>
                                </p:cTn>
                              </p:par>
                            </p:childTnLst>
                          </p:cTn>
                        </p:par>
                        <p:par>
                          <p:cTn id="40" fill="hold" nodeType="afterGroup">
                            <p:stCondLst>
                              <p:cond delay="32500"/>
                            </p:stCondLst>
                            <p:childTnLst>
                              <p:par>
                                <p:cTn id="41" presetID="22" presetClass="entr" presetSubtype="8" fill="hold" nodeType="afterEffect">
                                  <p:stCondLst>
                                    <p:cond delay="100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nodeType="afterGroup">
                            <p:stCondLst>
                              <p:cond delay="34000"/>
                            </p:stCondLst>
                            <p:childTnLst>
                              <p:par>
                                <p:cTn id="45" presetID="22" presetClass="entr" presetSubtype="8" fill="hold" nodeType="afterEffect">
                                  <p:stCondLst>
                                    <p:cond delay="1000"/>
                                  </p:stCondLst>
                                  <p:childTnLst>
                                    <p:set>
                                      <p:cBhvr>
                                        <p:cTn id="46" dur="1" fill="hold">
                                          <p:stCondLst>
                                            <p:cond delay="0"/>
                                          </p:stCondLst>
                                        </p:cTn>
                                        <p:tgtEl>
                                          <p:spTgt spid="90112"/>
                                        </p:tgtEl>
                                        <p:attrNameLst>
                                          <p:attrName>style.visibility</p:attrName>
                                        </p:attrNameLst>
                                      </p:cBhvr>
                                      <p:to>
                                        <p:strVal val="visible"/>
                                      </p:to>
                                    </p:set>
                                    <p:animEffect transition="in" filter="wipe(left)">
                                      <p:cBhvr>
                                        <p:cTn id="47" dur="500"/>
                                        <p:tgtEl>
                                          <p:spTgt spid="90112"/>
                                        </p:tgtEl>
                                      </p:cBhvr>
                                    </p:animEffect>
                                  </p:childTnLst>
                                </p:cTn>
                              </p:par>
                            </p:childTnLst>
                          </p:cTn>
                        </p:par>
                        <p:par>
                          <p:cTn id="48" fill="hold" nodeType="afterGroup">
                            <p:stCondLst>
                              <p:cond delay="35500"/>
                            </p:stCondLst>
                            <p:childTnLst>
                              <p:par>
                                <p:cTn id="49" presetID="22" presetClass="entr" presetSubtype="8" fill="hold" grpId="0" nodeType="afterEffect">
                                  <p:stCondLst>
                                    <p:cond delay="1000"/>
                                  </p:stCondLst>
                                  <p:childTnLst>
                                    <p:set>
                                      <p:cBhvr>
                                        <p:cTn id="50" dur="1" fill="hold">
                                          <p:stCondLst>
                                            <p:cond delay="0"/>
                                          </p:stCondLst>
                                        </p:cTn>
                                        <p:tgtEl>
                                          <p:spTgt spid="27671"/>
                                        </p:tgtEl>
                                        <p:attrNameLst>
                                          <p:attrName>style.visibility</p:attrName>
                                        </p:attrNameLst>
                                      </p:cBhvr>
                                      <p:to>
                                        <p:strVal val="visible"/>
                                      </p:to>
                                    </p:set>
                                    <p:animEffect transition="in" filter="wipe(left)">
                                      <p:cBhvr>
                                        <p:cTn id="51" dur="500"/>
                                        <p:tgtEl>
                                          <p:spTgt spid="2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autoUpdateAnimBg="0"/>
      <p:bldP spid="27671" grpId="0" autoUpdateAnimBg="0"/>
      <p:bldP spid="27661" grpId="0" autoUpdateAnimBg="0"/>
      <p:bldP spid="27680" grpId="0" autoUpdateAnimBg="0"/>
      <p:bldP spid="2767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4AB394A9-5BF3-47E3-8434-69E2786EDABF}"/>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025BFF67-9F5B-4502-9197-1A14BF4F313E}" type="slidenum">
              <a:rPr lang="en-US" altLang="zh-CN" sz="1400">
                <a:solidFill>
                  <a:schemeClr val="bg1"/>
                </a:solidFill>
                <a:ea typeface="宋体" panose="02010600030101010101" pitchFamily="2" charset="-122"/>
              </a:rPr>
              <a:pPr eaLnBrk="1" hangingPunct="1"/>
              <a:t>33</a:t>
            </a:fld>
            <a:endParaRPr lang="en-US" altLang="zh-CN" sz="1400">
              <a:solidFill>
                <a:schemeClr val="bg1"/>
              </a:solidFill>
              <a:ea typeface="宋体" panose="02010600030101010101" pitchFamily="2" charset="-122"/>
            </a:endParaRPr>
          </a:p>
        </p:txBody>
      </p:sp>
      <p:sp>
        <p:nvSpPr>
          <p:cNvPr id="35843" name="Text Box 3">
            <a:extLst>
              <a:ext uri="{FF2B5EF4-FFF2-40B4-BE49-F238E27FC236}">
                <a16:creationId xmlns:a16="http://schemas.microsoft.com/office/drawing/2014/main" id="{2910F620-AFCE-4778-8026-E170A535FF20}"/>
              </a:ext>
            </a:extLst>
          </p:cNvPr>
          <p:cNvSpPr txBox="1">
            <a:spLocks noChangeArrowheads="1"/>
          </p:cNvSpPr>
          <p:nvPr/>
        </p:nvSpPr>
        <p:spPr bwMode="auto">
          <a:xfrm>
            <a:off x="457200" y="254000"/>
            <a:ext cx="5724525"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latin typeface="黑体" panose="02010609060101010101" pitchFamily="49" charset="-122"/>
                <a:ea typeface="黑体" panose="02010609060101010101" pitchFamily="49" charset="-122"/>
              </a:rPr>
              <a:t>例</a:t>
            </a:r>
            <a:r>
              <a:rPr lang="en-US" altLang="zh-CN" sz="3600" b="1" dirty="0">
                <a:solidFill>
                  <a:srgbClr val="C00000"/>
                </a:solidFill>
                <a:latin typeface="黑体" panose="02010609060101010101" pitchFamily="49" charset="-122"/>
                <a:ea typeface="黑体" panose="02010609060101010101" pitchFamily="49" charset="-122"/>
              </a:rPr>
              <a:t>9</a:t>
            </a:r>
            <a:r>
              <a:rPr lang="en-US" altLang="zh-CN" sz="3600" dirty="0">
                <a:solidFill>
                  <a:srgbClr val="C00000"/>
                </a:solidFill>
              </a:rPr>
              <a:t>  </a:t>
            </a:r>
            <a:r>
              <a:rPr lang="zh-CN" altLang="en-US" sz="3600" dirty="0">
                <a:solidFill>
                  <a:srgbClr val="C00000"/>
                </a:solidFill>
              </a:rPr>
              <a:t>设母体 </a:t>
            </a:r>
            <a:r>
              <a:rPr lang="en-US" altLang="zh-CN" sz="3600" i="1" dirty="0">
                <a:solidFill>
                  <a:srgbClr val="C00000"/>
                </a:solidFill>
              </a:rPr>
              <a:t>X</a:t>
            </a:r>
            <a:r>
              <a:rPr lang="en-US" altLang="zh-CN" sz="3600" dirty="0">
                <a:solidFill>
                  <a:srgbClr val="C00000"/>
                </a:solidFill>
              </a:rPr>
              <a:t> </a:t>
            </a:r>
            <a:r>
              <a:rPr lang="zh-CN" altLang="zh-CN" sz="3600" dirty="0">
                <a:solidFill>
                  <a:srgbClr val="C00000"/>
                </a:solidFill>
              </a:rPr>
              <a:t>的密度函数为</a:t>
            </a:r>
            <a:endParaRPr lang="zh-CN" altLang="en-US" sz="3600" dirty="0">
              <a:solidFill>
                <a:srgbClr val="C00000"/>
              </a:solidFill>
            </a:endParaRPr>
          </a:p>
        </p:txBody>
      </p:sp>
      <p:graphicFrame>
        <p:nvGraphicFramePr>
          <p:cNvPr id="35844" name="Object 4">
            <a:extLst>
              <a:ext uri="{FF2B5EF4-FFF2-40B4-BE49-F238E27FC236}">
                <a16:creationId xmlns:a16="http://schemas.microsoft.com/office/drawing/2014/main" id="{5C891BF8-1220-4214-9206-480AC9C8C26E}"/>
              </a:ext>
            </a:extLst>
          </p:cNvPr>
          <p:cNvGraphicFramePr>
            <a:graphicFrameLocks noChangeAspect="1"/>
          </p:cNvGraphicFramePr>
          <p:nvPr/>
        </p:nvGraphicFramePr>
        <p:xfrm>
          <a:off x="1371600" y="787400"/>
          <a:ext cx="4343400" cy="1955800"/>
        </p:xfrm>
        <a:graphic>
          <a:graphicData uri="http://schemas.openxmlformats.org/presentationml/2006/ole">
            <mc:AlternateContent xmlns:mc="http://schemas.openxmlformats.org/markup-compatibility/2006">
              <mc:Choice xmlns:v="urn:schemas-microsoft-com:vml" Requires="v">
                <p:oleObj spid="_x0000_s300184" name="公式" r:id="rId3" imgW="1676160" imgH="736560" progId="Equation.3">
                  <p:embed/>
                </p:oleObj>
              </mc:Choice>
              <mc:Fallback>
                <p:oleObj name="公式" r:id="rId3" imgW="1676160" imgH="736560" progId="Equation.3">
                  <p:embed/>
                  <p:pic>
                    <p:nvPicPr>
                      <p:cNvPr id="35844" name="Object 4">
                        <a:extLst>
                          <a:ext uri="{FF2B5EF4-FFF2-40B4-BE49-F238E27FC236}">
                            <a16:creationId xmlns:a16="http://schemas.microsoft.com/office/drawing/2014/main" id="{5C891BF8-1220-4214-9206-480AC9C8C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87400"/>
                        <a:ext cx="43434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a:extLst>
              <a:ext uri="{FF2B5EF4-FFF2-40B4-BE49-F238E27FC236}">
                <a16:creationId xmlns:a16="http://schemas.microsoft.com/office/drawing/2014/main" id="{80DE5B13-3FF1-4AAF-91BA-A751749DD752}"/>
              </a:ext>
            </a:extLst>
          </p:cNvPr>
          <p:cNvGraphicFramePr>
            <a:graphicFrameLocks noChangeAspect="1"/>
          </p:cNvGraphicFramePr>
          <p:nvPr/>
        </p:nvGraphicFramePr>
        <p:xfrm>
          <a:off x="533400" y="2573338"/>
          <a:ext cx="2286000" cy="703262"/>
        </p:xfrm>
        <a:graphic>
          <a:graphicData uri="http://schemas.openxmlformats.org/presentationml/2006/ole">
            <mc:AlternateContent xmlns:mc="http://schemas.openxmlformats.org/markup-compatibility/2006">
              <mc:Choice xmlns:v="urn:schemas-microsoft-com:vml" Requires="v">
                <p:oleObj spid="_x0000_s300185" name="公式" r:id="rId5" imgW="888840" imgH="228600" progId="Equation.3">
                  <p:embed/>
                </p:oleObj>
              </mc:Choice>
              <mc:Fallback>
                <p:oleObj name="公式" r:id="rId5" imgW="888840" imgH="228600" progId="Equation.3">
                  <p:embed/>
                  <p:pic>
                    <p:nvPicPr>
                      <p:cNvPr id="35848" name="Object 8">
                        <a:extLst>
                          <a:ext uri="{FF2B5EF4-FFF2-40B4-BE49-F238E27FC236}">
                            <a16:creationId xmlns:a16="http://schemas.microsoft.com/office/drawing/2014/main" id="{80DE5B13-3FF1-4AAF-91BA-A751749DD7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573338"/>
                        <a:ext cx="22860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Text Box 9">
            <a:extLst>
              <a:ext uri="{FF2B5EF4-FFF2-40B4-BE49-F238E27FC236}">
                <a16:creationId xmlns:a16="http://schemas.microsoft.com/office/drawing/2014/main" id="{B1010AD0-30C1-414B-99E1-1682DBEE79B5}"/>
              </a:ext>
            </a:extLst>
          </p:cNvPr>
          <p:cNvSpPr txBox="1">
            <a:spLocks noChangeArrowheads="1"/>
          </p:cNvSpPr>
          <p:nvPr/>
        </p:nvSpPr>
        <p:spPr bwMode="auto">
          <a:xfrm>
            <a:off x="2667000" y="2617788"/>
            <a:ext cx="400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dirty="0">
                <a:solidFill>
                  <a:srgbClr val="C00000"/>
                </a:solidFill>
              </a:rPr>
              <a:t> </a:t>
            </a:r>
            <a:r>
              <a:rPr lang="zh-CN" altLang="en-US" sz="3600" dirty="0">
                <a:solidFill>
                  <a:srgbClr val="C00000"/>
                </a:solidFill>
              </a:rPr>
              <a:t>为</a:t>
            </a:r>
            <a:r>
              <a:rPr lang="en-US" altLang="zh-CN" sz="3600" i="1" dirty="0">
                <a:solidFill>
                  <a:srgbClr val="C00000"/>
                </a:solidFill>
              </a:rPr>
              <a:t>X</a:t>
            </a:r>
            <a:r>
              <a:rPr lang="en-US" altLang="zh-CN" sz="3600" dirty="0">
                <a:solidFill>
                  <a:srgbClr val="C00000"/>
                </a:solidFill>
              </a:rPr>
              <a:t> </a:t>
            </a:r>
            <a:r>
              <a:rPr lang="zh-CN" altLang="zh-CN" sz="3600" dirty="0">
                <a:solidFill>
                  <a:srgbClr val="C00000"/>
                </a:solidFill>
              </a:rPr>
              <a:t>的一个子样值</a:t>
            </a:r>
            <a:r>
              <a:rPr lang="en-US" altLang="zh-CN" sz="3600" b="1" dirty="0">
                <a:solidFill>
                  <a:srgbClr val="C00000"/>
                </a:solidFill>
              </a:rPr>
              <a:t>.</a:t>
            </a:r>
            <a:endParaRPr lang="en-US" altLang="zh-CN" sz="3600" dirty="0">
              <a:solidFill>
                <a:srgbClr val="C00000"/>
              </a:solidFill>
            </a:endParaRPr>
          </a:p>
        </p:txBody>
      </p:sp>
      <p:sp>
        <p:nvSpPr>
          <p:cNvPr id="35850" name="Text Box 10">
            <a:extLst>
              <a:ext uri="{FF2B5EF4-FFF2-40B4-BE49-F238E27FC236}">
                <a16:creationId xmlns:a16="http://schemas.microsoft.com/office/drawing/2014/main" id="{138A9FAF-90E9-4A89-8974-CDE44D4889FF}"/>
              </a:ext>
            </a:extLst>
          </p:cNvPr>
          <p:cNvSpPr txBox="1">
            <a:spLocks noChangeArrowheads="1"/>
          </p:cNvSpPr>
          <p:nvPr/>
        </p:nvSpPr>
        <p:spPr bwMode="auto">
          <a:xfrm>
            <a:off x="6553200" y="2590800"/>
            <a:ext cx="2365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zh-CN" sz="3600">
                <a:solidFill>
                  <a:schemeClr val="bg1"/>
                </a:solidFill>
              </a:rPr>
              <a:t>求</a:t>
            </a:r>
            <a:r>
              <a:rPr lang="zh-CN" altLang="zh-CN" sz="3600" i="1">
                <a:solidFill>
                  <a:schemeClr val="bg1"/>
                </a:solidFill>
                <a:sym typeface="Symbol" panose="05050102010706020507" pitchFamily="18" charset="2"/>
              </a:rPr>
              <a:t></a:t>
            </a:r>
            <a:r>
              <a:rPr lang="zh-CN" altLang="zh-CN" sz="3600">
                <a:solidFill>
                  <a:schemeClr val="bg1"/>
                </a:solidFill>
                <a:sym typeface="Symbol" panose="05050102010706020507" pitchFamily="18" charset="2"/>
              </a:rPr>
              <a:t> 的最</a:t>
            </a:r>
            <a:r>
              <a:rPr lang="zh-CN" altLang="en-US" sz="3600">
                <a:solidFill>
                  <a:schemeClr val="bg1"/>
                </a:solidFill>
              </a:rPr>
              <a:t>大</a:t>
            </a:r>
            <a:endParaRPr lang="zh-CN" altLang="en-US" sz="3600">
              <a:solidFill>
                <a:schemeClr val="bg1"/>
              </a:solidFill>
              <a:sym typeface="Symbol" panose="05050102010706020507" pitchFamily="18" charset="2"/>
            </a:endParaRPr>
          </a:p>
        </p:txBody>
      </p:sp>
      <p:graphicFrame>
        <p:nvGraphicFramePr>
          <p:cNvPr id="35860" name="Object 20">
            <a:extLst>
              <a:ext uri="{FF2B5EF4-FFF2-40B4-BE49-F238E27FC236}">
                <a16:creationId xmlns:a16="http://schemas.microsoft.com/office/drawing/2014/main" id="{64A9E0A9-BBE9-4D81-91D0-06C87C2E4E26}"/>
              </a:ext>
            </a:extLst>
          </p:cNvPr>
          <p:cNvGraphicFramePr>
            <a:graphicFrameLocks noChangeAspect="1"/>
          </p:cNvGraphicFramePr>
          <p:nvPr/>
        </p:nvGraphicFramePr>
        <p:xfrm>
          <a:off x="6156325" y="1481138"/>
          <a:ext cx="1022350" cy="488950"/>
        </p:xfrm>
        <a:graphic>
          <a:graphicData uri="http://schemas.openxmlformats.org/presentationml/2006/ole">
            <mc:AlternateContent xmlns:mc="http://schemas.openxmlformats.org/markup-compatibility/2006">
              <mc:Choice xmlns:v="urn:schemas-microsoft-com:vml" Requires="v">
                <p:oleObj spid="_x0000_s300186" name="公式" r:id="rId7" imgW="368280" imgH="177480" progId="Equation.3">
                  <p:embed/>
                </p:oleObj>
              </mc:Choice>
              <mc:Fallback>
                <p:oleObj name="公式" r:id="rId7" imgW="368280" imgH="177480" progId="Equation.3">
                  <p:embed/>
                  <p:pic>
                    <p:nvPicPr>
                      <p:cNvPr id="35860" name="Object 20">
                        <a:extLst>
                          <a:ext uri="{FF2B5EF4-FFF2-40B4-BE49-F238E27FC236}">
                            <a16:creationId xmlns:a16="http://schemas.microsoft.com/office/drawing/2014/main" id="{64A9E0A9-BBE9-4D81-91D0-06C87C2E4E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1481138"/>
                        <a:ext cx="10223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1" name="Text Box 21">
            <a:extLst>
              <a:ext uri="{FF2B5EF4-FFF2-40B4-BE49-F238E27FC236}">
                <a16:creationId xmlns:a16="http://schemas.microsoft.com/office/drawing/2014/main" id="{7EB95668-3914-47B0-B5B9-86FB4B559370}"/>
              </a:ext>
            </a:extLst>
          </p:cNvPr>
          <p:cNvSpPr txBox="1">
            <a:spLocks noChangeArrowheads="1"/>
          </p:cNvSpPr>
          <p:nvPr/>
        </p:nvSpPr>
        <p:spPr bwMode="auto">
          <a:xfrm>
            <a:off x="7207250" y="13192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为常数</a:t>
            </a:r>
          </a:p>
        </p:txBody>
      </p:sp>
      <p:sp>
        <p:nvSpPr>
          <p:cNvPr id="35862" name="Text Box 22">
            <a:extLst>
              <a:ext uri="{FF2B5EF4-FFF2-40B4-BE49-F238E27FC236}">
                <a16:creationId xmlns:a16="http://schemas.microsoft.com/office/drawing/2014/main" id="{E07C2945-4436-48FC-8B9E-EB078834E70E}"/>
              </a:ext>
            </a:extLst>
          </p:cNvPr>
          <p:cNvSpPr txBox="1">
            <a:spLocks noChangeArrowheads="1"/>
          </p:cNvSpPr>
          <p:nvPr/>
        </p:nvSpPr>
        <p:spPr bwMode="auto">
          <a:xfrm>
            <a:off x="457200" y="4114800"/>
            <a:ext cx="3157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ea typeface="黑体" panose="02010609060101010101" pitchFamily="49" charset="-122"/>
              </a:rPr>
              <a:t>解</a:t>
            </a:r>
            <a:r>
              <a:rPr lang="zh-CN" altLang="en-US" sz="3600" dirty="0">
                <a:solidFill>
                  <a:srgbClr val="C00000"/>
                </a:solidFill>
              </a:rPr>
              <a:t>  由似然函数</a:t>
            </a:r>
          </a:p>
        </p:txBody>
      </p:sp>
      <p:graphicFrame>
        <p:nvGraphicFramePr>
          <p:cNvPr id="35863" name="Object 23">
            <a:extLst>
              <a:ext uri="{FF2B5EF4-FFF2-40B4-BE49-F238E27FC236}">
                <a16:creationId xmlns:a16="http://schemas.microsoft.com/office/drawing/2014/main" id="{CA6725B2-B34E-46BB-BBEB-D7F23EE6A97C}"/>
              </a:ext>
            </a:extLst>
          </p:cNvPr>
          <p:cNvGraphicFramePr>
            <a:graphicFrameLocks noChangeAspect="1"/>
          </p:cNvGraphicFramePr>
          <p:nvPr/>
        </p:nvGraphicFramePr>
        <p:xfrm>
          <a:off x="1347788" y="4679950"/>
          <a:ext cx="2614612" cy="1524000"/>
        </p:xfrm>
        <a:graphic>
          <a:graphicData uri="http://schemas.openxmlformats.org/presentationml/2006/ole">
            <mc:AlternateContent xmlns:mc="http://schemas.openxmlformats.org/markup-compatibility/2006">
              <mc:Choice xmlns:v="urn:schemas-microsoft-com:vml" Requires="v">
                <p:oleObj spid="_x0000_s300187" name="Equation" r:id="rId9" imgW="2514600" imgH="1460160" progId="Equation.3">
                  <p:embed/>
                </p:oleObj>
              </mc:Choice>
              <mc:Fallback>
                <p:oleObj name="Equation" r:id="rId9" imgW="2514600" imgH="1460160" progId="Equation.3">
                  <p:embed/>
                  <p:pic>
                    <p:nvPicPr>
                      <p:cNvPr id="35863" name="Object 23">
                        <a:extLst>
                          <a:ext uri="{FF2B5EF4-FFF2-40B4-BE49-F238E27FC236}">
                            <a16:creationId xmlns:a16="http://schemas.microsoft.com/office/drawing/2014/main" id="{CA6725B2-B34E-46BB-BBEB-D7F23EE6A9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7788" y="4679950"/>
                        <a:ext cx="2614612"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4" name="Object 24">
            <a:extLst>
              <a:ext uri="{FF2B5EF4-FFF2-40B4-BE49-F238E27FC236}">
                <a16:creationId xmlns:a16="http://schemas.microsoft.com/office/drawing/2014/main" id="{68201243-4EEC-4A8F-BD76-74BB26B9411D}"/>
              </a:ext>
            </a:extLst>
          </p:cNvPr>
          <p:cNvGraphicFramePr>
            <a:graphicFrameLocks noChangeAspect="1"/>
          </p:cNvGraphicFramePr>
          <p:nvPr/>
        </p:nvGraphicFramePr>
        <p:xfrm>
          <a:off x="4800600" y="4799013"/>
          <a:ext cx="3505200" cy="1404937"/>
        </p:xfrm>
        <a:graphic>
          <a:graphicData uri="http://schemas.openxmlformats.org/presentationml/2006/ole">
            <mc:AlternateContent xmlns:mc="http://schemas.openxmlformats.org/markup-compatibility/2006">
              <mc:Choice xmlns:v="urn:schemas-microsoft-com:vml" Requires="v">
                <p:oleObj spid="_x0000_s300188" name="Equation" r:id="rId11" imgW="3695400" imgH="1320480" progId="Equation.3">
                  <p:embed/>
                </p:oleObj>
              </mc:Choice>
              <mc:Fallback>
                <p:oleObj name="Equation" r:id="rId11" imgW="3695400" imgH="1320480" progId="Equation.3">
                  <p:embed/>
                  <p:pic>
                    <p:nvPicPr>
                      <p:cNvPr id="35864" name="Object 24">
                        <a:extLst>
                          <a:ext uri="{FF2B5EF4-FFF2-40B4-BE49-F238E27FC236}">
                            <a16:creationId xmlns:a16="http://schemas.microsoft.com/office/drawing/2014/main" id="{68201243-4EEC-4A8F-BD76-74BB26B941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4799013"/>
                        <a:ext cx="3505200"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6" name="Rectangle 26">
            <a:extLst>
              <a:ext uri="{FF2B5EF4-FFF2-40B4-BE49-F238E27FC236}">
                <a16:creationId xmlns:a16="http://schemas.microsoft.com/office/drawing/2014/main" id="{B8898F83-8BD9-4042-ACE5-C656F566D642}"/>
              </a:ext>
            </a:extLst>
          </p:cNvPr>
          <p:cNvSpPr>
            <a:spLocks noGrp="1" noChangeArrowheads="1"/>
          </p:cNvSpPr>
          <p:nvPr>
            <p:ph type="title" idx="4294967295"/>
          </p:nvPr>
        </p:nvSpPr>
        <p:spPr bwMode="auto">
          <a:xfrm>
            <a:off x="685800" y="-33528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solidFill>
                  <a:srgbClr val="66FFFF"/>
                </a:solidFill>
                <a:latin typeface="宋体" panose="02010600030101010101" pitchFamily="2" charset="-122"/>
              </a:rPr>
              <a:t>例</a:t>
            </a:r>
            <a:r>
              <a:rPr lang="en-US" altLang="zh-CN" sz="3200">
                <a:solidFill>
                  <a:srgbClr val="66FFFF"/>
                </a:solidFill>
                <a:latin typeface="宋体" panose="02010600030101010101" pitchFamily="2" charset="-122"/>
              </a:rPr>
              <a:t>8</a:t>
            </a:r>
            <a:endParaRPr lang="en-US" altLang="zh-CN" sz="3200">
              <a:latin typeface="宋体" panose="02010600030101010101" pitchFamily="2" charset="-122"/>
            </a:endParaRPr>
          </a:p>
        </p:txBody>
      </p:sp>
      <p:graphicFrame>
        <p:nvGraphicFramePr>
          <p:cNvPr id="35869" name="Object 29">
            <a:extLst>
              <a:ext uri="{FF2B5EF4-FFF2-40B4-BE49-F238E27FC236}">
                <a16:creationId xmlns:a16="http://schemas.microsoft.com/office/drawing/2014/main" id="{1F99CA34-035B-422C-BE8E-71E7C6286D9D}"/>
              </a:ext>
            </a:extLst>
          </p:cNvPr>
          <p:cNvGraphicFramePr>
            <a:graphicFrameLocks noChangeAspect="1"/>
          </p:cNvGraphicFramePr>
          <p:nvPr/>
        </p:nvGraphicFramePr>
        <p:xfrm>
          <a:off x="4114800" y="5518150"/>
          <a:ext cx="457200" cy="404813"/>
        </p:xfrm>
        <a:graphic>
          <a:graphicData uri="http://schemas.openxmlformats.org/presentationml/2006/ole">
            <mc:AlternateContent xmlns:mc="http://schemas.openxmlformats.org/markup-compatibility/2006">
              <mc:Choice xmlns:v="urn:schemas-microsoft-com:vml" Requires="v">
                <p:oleObj spid="_x0000_s300189" name="Equation" r:id="rId13" imgW="190440" imgH="152280" progId="Equation.3">
                  <p:embed/>
                </p:oleObj>
              </mc:Choice>
              <mc:Fallback>
                <p:oleObj name="Equation" r:id="rId13" imgW="190440" imgH="152280" progId="Equation.3">
                  <p:embed/>
                  <p:pic>
                    <p:nvPicPr>
                      <p:cNvPr id="35869" name="Object 29">
                        <a:extLst>
                          <a:ext uri="{FF2B5EF4-FFF2-40B4-BE49-F238E27FC236}">
                            <a16:creationId xmlns:a16="http://schemas.microsoft.com/office/drawing/2014/main" id="{1F99CA34-035B-422C-BE8E-71E7C6286D9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5518150"/>
                        <a:ext cx="4572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0" name="Text Box 30">
            <a:extLst>
              <a:ext uri="{FF2B5EF4-FFF2-40B4-BE49-F238E27FC236}">
                <a16:creationId xmlns:a16="http://schemas.microsoft.com/office/drawing/2014/main" id="{2EB1D586-8AE3-493F-A940-71490C7E3B5E}"/>
              </a:ext>
            </a:extLst>
          </p:cNvPr>
          <p:cNvSpPr txBox="1">
            <a:spLocks noChangeArrowheads="1"/>
          </p:cNvSpPr>
          <p:nvPr/>
        </p:nvSpPr>
        <p:spPr bwMode="auto">
          <a:xfrm>
            <a:off x="457200" y="3352800"/>
            <a:ext cx="8308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似然估计量</a:t>
            </a:r>
            <a:r>
              <a:rPr lang="en-US" altLang="zh-CN" sz="3600" dirty="0">
                <a:solidFill>
                  <a:srgbClr val="C00000"/>
                </a:solidFill>
              </a:rPr>
              <a:t>, </a:t>
            </a:r>
            <a:r>
              <a:rPr lang="zh-CN" altLang="en-US" sz="3600" dirty="0">
                <a:solidFill>
                  <a:srgbClr val="C00000"/>
                </a:solidFill>
              </a:rPr>
              <a:t>并判断它是否</a:t>
            </a:r>
            <a:r>
              <a:rPr lang="zh-CN" altLang="zh-CN" sz="3600" i="1" dirty="0">
                <a:solidFill>
                  <a:srgbClr val="C00000"/>
                </a:solidFill>
                <a:sym typeface="Symbol" panose="05050102010706020507" pitchFamily="18" charset="2"/>
              </a:rPr>
              <a:t></a:t>
            </a:r>
            <a:r>
              <a:rPr lang="zh-CN" altLang="en-US" sz="3600" i="1" dirty="0">
                <a:solidFill>
                  <a:srgbClr val="C00000"/>
                </a:solidFill>
                <a:sym typeface="Symbol" panose="05050102010706020507" pitchFamily="18" charset="2"/>
              </a:rPr>
              <a:t> </a:t>
            </a:r>
            <a:r>
              <a:rPr lang="zh-CN" altLang="en-US" sz="3600" dirty="0">
                <a:solidFill>
                  <a:srgbClr val="C00000"/>
                </a:solidFill>
              </a:rPr>
              <a:t>的优效估计</a:t>
            </a:r>
            <a:r>
              <a:rPr lang="en-US" altLang="zh-CN" sz="3600" b="1" dirty="0">
                <a:solidFill>
                  <a:srgbClr val="C00000"/>
                </a:solidFill>
              </a:rPr>
              <a:t>.</a:t>
            </a:r>
            <a:r>
              <a:rPr lang="zh-CN" altLang="zh-CN" sz="3600" dirty="0">
                <a:solidFill>
                  <a:srgbClr val="C00000"/>
                </a:solidFill>
                <a:sym typeface="Symbol" panose="05050102010706020507" pitchFamily="18" charset="2"/>
              </a:rPr>
              <a:t> </a:t>
            </a:r>
            <a:endParaRPr lang="en-US" altLang="zh-CN" sz="3600" dirty="0">
              <a:solidFill>
                <a:srgbClr val="C00000"/>
              </a:solidFill>
              <a:sym typeface="Symbol" panose="05050102010706020507" pitchFamily="18" charset="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35844"/>
                                        </p:tgtEl>
                                        <p:attrNameLst>
                                          <p:attrName>style.visibility</p:attrName>
                                        </p:attrNameLst>
                                      </p:cBhvr>
                                      <p:to>
                                        <p:strVal val="visible"/>
                                      </p:to>
                                    </p:set>
                                    <p:animEffect transition="in" filter="wipe(left)">
                                      <p:cBhvr>
                                        <p:cTn id="11" dur="500"/>
                                        <p:tgtEl>
                                          <p:spTgt spid="35844"/>
                                        </p:tgtEl>
                                      </p:cBhvr>
                                    </p:animEffect>
                                  </p:childTnLst>
                                </p:cTn>
                              </p:par>
                            </p:childTnLst>
                          </p:cTn>
                        </p:par>
                        <p:par>
                          <p:cTn id="12" fill="hold" nodeType="afterGroup">
                            <p:stCondLst>
                              <p:cond delay="4000"/>
                            </p:stCondLst>
                            <p:childTnLst>
                              <p:par>
                                <p:cTn id="13" presetID="22" presetClass="entr" presetSubtype="8" fill="hold" nodeType="afterEffect">
                                  <p:stCondLst>
                                    <p:cond delay="3000"/>
                                  </p:stCondLst>
                                  <p:childTnLst>
                                    <p:set>
                                      <p:cBhvr>
                                        <p:cTn id="14" dur="1" fill="hold">
                                          <p:stCondLst>
                                            <p:cond delay="0"/>
                                          </p:stCondLst>
                                        </p:cTn>
                                        <p:tgtEl>
                                          <p:spTgt spid="35860"/>
                                        </p:tgtEl>
                                        <p:attrNameLst>
                                          <p:attrName>style.visibility</p:attrName>
                                        </p:attrNameLst>
                                      </p:cBhvr>
                                      <p:to>
                                        <p:strVal val="visible"/>
                                      </p:to>
                                    </p:set>
                                    <p:animEffect transition="in" filter="wipe(left)">
                                      <p:cBhvr>
                                        <p:cTn id="15" dur="500"/>
                                        <p:tgtEl>
                                          <p:spTgt spid="35860"/>
                                        </p:tgtEl>
                                      </p:cBhvr>
                                    </p:animEffect>
                                  </p:childTnLst>
                                </p:cTn>
                              </p:par>
                            </p:childTnLst>
                          </p:cTn>
                        </p:par>
                        <p:par>
                          <p:cTn id="16" fill="hold" nodeType="afterGroup">
                            <p:stCondLst>
                              <p:cond delay="7500"/>
                            </p:stCondLst>
                            <p:childTnLst>
                              <p:par>
                                <p:cTn id="17" presetID="22" presetClass="entr" presetSubtype="8" fill="hold" grpId="0" nodeType="afterEffect">
                                  <p:stCondLst>
                                    <p:cond delay="3000"/>
                                  </p:stCondLst>
                                  <p:childTnLst>
                                    <p:set>
                                      <p:cBhvr>
                                        <p:cTn id="18" dur="1" fill="hold">
                                          <p:stCondLst>
                                            <p:cond delay="0"/>
                                          </p:stCondLst>
                                        </p:cTn>
                                        <p:tgtEl>
                                          <p:spTgt spid="35861"/>
                                        </p:tgtEl>
                                        <p:attrNameLst>
                                          <p:attrName>style.visibility</p:attrName>
                                        </p:attrNameLst>
                                      </p:cBhvr>
                                      <p:to>
                                        <p:strVal val="visible"/>
                                      </p:to>
                                    </p:set>
                                    <p:animEffect transition="in" filter="wipe(left)">
                                      <p:cBhvr>
                                        <p:cTn id="19" dur="500"/>
                                        <p:tgtEl>
                                          <p:spTgt spid="35861"/>
                                        </p:tgtEl>
                                      </p:cBhvr>
                                    </p:animEffect>
                                  </p:childTnLst>
                                </p:cTn>
                              </p:par>
                            </p:childTnLst>
                          </p:cTn>
                        </p:par>
                        <p:par>
                          <p:cTn id="20" fill="hold" nodeType="afterGroup">
                            <p:stCondLst>
                              <p:cond delay="11000"/>
                            </p:stCondLst>
                            <p:childTnLst>
                              <p:par>
                                <p:cTn id="21" presetID="22" presetClass="entr" presetSubtype="8" fill="hold" nodeType="afterEffect">
                                  <p:stCondLst>
                                    <p:cond delay="3000"/>
                                  </p:stCondLst>
                                  <p:childTnLst>
                                    <p:set>
                                      <p:cBhvr>
                                        <p:cTn id="22" dur="1" fill="hold">
                                          <p:stCondLst>
                                            <p:cond delay="0"/>
                                          </p:stCondLst>
                                        </p:cTn>
                                        <p:tgtEl>
                                          <p:spTgt spid="35848"/>
                                        </p:tgtEl>
                                        <p:attrNameLst>
                                          <p:attrName>style.visibility</p:attrName>
                                        </p:attrNameLst>
                                      </p:cBhvr>
                                      <p:to>
                                        <p:strVal val="visible"/>
                                      </p:to>
                                    </p:set>
                                    <p:animEffect transition="in" filter="wipe(left)">
                                      <p:cBhvr>
                                        <p:cTn id="23" dur="500"/>
                                        <p:tgtEl>
                                          <p:spTgt spid="35848"/>
                                        </p:tgtEl>
                                      </p:cBhvr>
                                    </p:animEffect>
                                  </p:childTnLst>
                                </p:cTn>
                              </p:par>
                            </p:childTnLst>
                          </p:cTn>
                        </p:par>
                        <p:par>
                          <p:cTn id="24" fill="hold" nodeType="afterGroup">
                            <p:stCondLst>
                              <p:cond delay="14500"/>
                            </p:stCondLst>
                            <p:childTnLst>
                              <p:par>
                                <p:cTn id="25" presetID="22" presetClass="entr" presetSubtype="8" fill="hold" grpId="0" nodeType="afterEffect">
                                  <p:stCondLst>
                                    <p:cond delay="3000"/>
                                  </p:stCondLst>
                                  <p:childTnLst>
                                    <p:set>
                                      <p:cBhvr>
                                        <p:cTn id="26" dur="1" fill="hold">
                                          <p:stCondLst>
                                            <p:cond delay="0"/>
                                          </p:stCondLst>
                                        </p:cTn>
                                        <p:tgtEl>
                                          <p:spTgt spid="35849"/>
                                        </p:tgtEl>
                                        <p:attrNameLst>
                                          <p:attrName>style.visibility</p:attrName>
                                        </p:attrNameLst>
                                      </p:cBhvr>
                                      <p:to>
                                        <p:strVal val="visible"/>
                                      </p:to>
                                    </p:set>
                                    <p:animEffect transition="in" filter="wipe(left)">
                                      <p:cBhvr>
                                        <p:cTn id="27" dur="500"/>
                                        <p:tgtEl>
                                          <p:spTgt spid="35849"/>
                                        </p:tgtEl>
                                      </p:cBhvr>
                                    </p:animEffect>
                                  </p:childTnLst>
                                </p:cTn>
                              </p:par>
                            </p:childTnLst>
                          </p:cTn>
                        </p:par>
                        <p:par>
                          <p:cTn id="28" fill="hold" nodeType="afterGroup">
                            <p:stCondLst>
                              <p:cond delay="18000"/>
                            </p:stCondLst>
                            <p:childTnLst>
                              <p:par>
                                <p:cTn id="29" presetID="22" presetClass="entr" presetSubtype="8" fill="hold" grpId="0" nodeType="afterEffect">
                                  <p:stCondLst>
                                    <p:cond delay="3000"/>
                                  </p:stCondLst>
                                  <p:childTnLst>
                                    <p:set>
                                      <p:cBhvr>
                                        <p:cTn id="30" dur="1" fill="hold">
                                          <p:stCondLst>
                                            <p:cond delay="0"/>
                                          </p:stCondLst>
                                        </p:cTn>
                                        <p:tgtEl>
                                          <p:spTgt spid="35850"/>
                                        </p:tgtEl>
                                        <p:attrNameLst>
                                          <p:attrName>style.visibility</p:attrName>
                                        </p:attrNameLst>
                                      </p:cBhvr>
                                      <p:to>
                                        <p:strVal val="visible"/>
                                      </p:to>
                                    </p:set>
                                    <p:animEffect transition="in" filter="wipe(left)">
                                      <p:cBhvr>
                                        <p:cTn id="31" dur="500"/>
                                        <p:tgtEl>
                                          <p:spTgt spid="35850"/>
                                        </p:tgtEl>
                                      </p:cBhvr>
                                    </p:animEffect>
                                  </p:childTnLst>
                                </p:cTn>
                              </p:par>
                            </p:childTnLst>
                          </p:cTn>
                        </p:par>
                        <p:par>
                          <p:cTn id="32" fill="hold" nodeType="afterGroup">
                            <p:stCondLst>
                              <p:cond delay="21500"/>
                            </p:stCondLst>
                            <p:childTnLst>
                              <p:par>
                                <p:cTn id="33" presetID="22" presetClass="entr" presetSubtype="8" fill="hold" grpId="0" nodeType="afterEffect">
                                  <p:stCondLst>
                                    <p:cond delay="3000"/>
                                  </p:stCondLst>
                                  <p:childTnLst>
                                    <p:set>
                                      <p:cBhvr>
                                        <p:cTn id="34" dur="1" fill="hold">
                                          <p:stCondLst>
                                            <p:cond delay="0"/>
                                          </p:stCondLst>
                                        </p:cTn>
                                        <p:tgtEl>
                                          <p:spTgt spid="35870"/>
                                        </p:tgtEl>
                                        <p:attrNameLst>
                                          <p:attrName>style.visibility</p:attrName>
                                        </p:attrNameLst>
                                      </p:cBhvr>
                                      <p:to>
                                        <p:strVal val="visible"/>
                                      </p:to>
                                    </p:set>
                                    <p:animEffect transition="in" filter="wipe(left)">
                                      <p:cBhvr>
                                        <p:cTn id="35" dur="500"/>
                                        <p:tgtEl>
                                          <p:spTgt spid="35870"/>
                                        </p:tgtEl>
                                      </p:cBhvr>
                                    </p:animEffect>
                                  </p:childTnLst>
                                </p:cTn>
                              </p:par>
                            </p:childTnLst>
                          </p:cTn>
                        </p:par>
                        <p:par>
                          <p:cTn id="36" fill="hold" nodeType="afterGroup">
                            <p:stCondLst>
                              <p:cond delay="25000"/>
                            </p:stCondLst>
                            <p:childTnLst>
                              <p:par>
                                <p:cTn id="37" presetID="22" presetClass="entr" presetSubtype="8" fill="hold" grpId="0" nodeType="afterEffect">
                                  <p:stCondLst>
                                    <p:cond delay="8000"/>
                                  </p:stCondLst>
                                  <p:childTnLst>
                                    <p:set>
                                      <p:cBhvr>
                                        <p:cTn id="38" dur="1" fill="hold">
                                          <p:stCondLst>
                                            <p:cond delay="0"/>
                                          </p:stCondLst>
                                        </p:cTn>
                                        <p:tgtEl>
                                          <p:spTgt spid="35862"/>
                                        </p:tgtEl>
                                        <p:attrNameLst>
                                          <p:attrName>style.visibility</p:attrName>
                                        </p:attrNameLst>
                                      </p:cBhvr>
                                      <p:to>
                                        <p:strVal val="visible"/>
                                      </p:to>
                                    </p:set>
                                    <p:animEffect transition="in" filter="wipe(left)">
                                      <p:cBhvr>
                                        <p:cTn id="39" dur="500"/>
                                        <p:tgtEl>
                                          <p:spTgt spid="35862"/>
                                        </p:tgtEl>
                                      </p:cBhvr>
                                    </p:animEffect>
                                  </p:childTnLst>
                                </p:cTn>
                              </p:par>
                            </p:childTnLst>
                          </p:cTn>
                        </p:par>
                        <p:par>
                          <p:cTn id="40" fill="hold" nodeType="afterGroup">
                            <p:stCondLst>
                              <p:cond delay="33500"/>
                            </p:stCondLst>
                            <p:childTnLst>
                              <p:par>
                                <p:cTn id="41" presetID="22" presetClass="entr" presetSubtype="8" fill="hold" nodeType="afterEffect">
                                  <p:stCondLst>
                                    <p:cond delay="3000"/>
                                  </p:stCondLst>
                                  <p:childTnLst>
                                    <p:set>
                                      <p:cBhvr>
                                        <p:cTn id="42" dur="1" fill="hold">
                                          <p:stCondLst>
                                            <p:cond delay="0"/>
                                          </p:stCondLst>
                                        </p:cTn>
                                        <p:tgtEl>
                                          <p:spTgt spid="35863"/>
                                        </p:tgtEl>
                                        <p:attrNameLst>
                                          <p:attrName>style.visibility</p:attrName>
                                        </p:attrNameLst>
                                      </p:cBhvr>
                                      <p:to>
                                        <p:strVal val="visible"/>
                                      </p:to>
                                    </p:set>
                                    <p:animEffect transition="in" filter="wipe(left)">
                                      <p:cBhvr>
                                        <p:cTn id="43" dur="500"/>
                                        <p:tgtEl>
                                          <p:spTgt spid="35863"/>
                                        </p:tgtEl>
                                      </p:cBhvr>
                                    </p:animEffect>
                                  </p:childTnLst>
                                </p:cTn>
                              </p:par>
                            </p:childTnLst>
                          </p:cTn>
                        </p:par>
                        <p:par>
                          <p:cTn id="44" fill="hold" nodeType="afterGroup">
                            <p:stCondLst>
                              <p:cond delay="37000"/>
                            </p:stCondLst>
                            <p:childTnLst>
                              <p:par>
                                <p:cTn id="45" presetID="22" presetClass="entr" presetSubtype="8" fill="hold" nodeType="afterEffect">
                                  <p:stCondLst>
                                    <p:cond delay="3000"/>
                                  </p:stCondLst>
                                  <p:childTnLst>
                                    <p:set>
                                      <p:cBhvr>
                                        <p:cTn id="46" dur="1" fill="hold">
                                          <p:stCondLst>
                                            <p:cond delay="0"/>
                                          </p:stCondLst>
                                        </p:cTn>
                                        <p:tgtEl>
                                          <p:spTgt spid="35869"/>
                                        </p:tgtEl>
                                        <p:attrNameLst>
                                          <p:attrName>style.visibility</p:attrName>
                                        </p:attrNameLst>
                                      </p:cBhvr>
                                      <p:to>
                                        <p:strVal val="visible"/>
                                      </p:to>
                                    </p:set>
                                    <p:animEffect transition="in" filter="wipe(left)">
                                      <p:cBhvr>
                                        <p:cTn id="47" dur="500"/>
                                        <p:tgtEl>
                                          <p:spTgt spid="35869"/>
                                        </p:tgtEl>
                                      </p:cBhvr>
                                    </p:animEffect>
                                  </p:childTnLst>
                                </p:cTn>
                              </p:par>
                            </p:childTnLst>
                          </p:cTn>
                        </p:par>
                        <p:par>
                          <p:cTn id="48" fill="hold" nodeType="afterGroup">
                            <p:stCondLst>
                              <p:cond delay="40500"/>
                            </p:stCondLst>
                            <p:childTnLst>
                              <p:par>
                                <p:cTn id="49" presetID="22" presetClass="entr" presetSubtype="8" fill="hold" nodeType="afterEffect">
                                  <p:stCondLst>
                                    <p:cond delay="3000"/>
                                  </p:stCondLst>
                                  <p:childTnLst>
                                    <p:set>
                                      <p:cBhvr>
                                        <p:cTn id="50" dur="1" fill="hold">
                                          <p:stCondLst>
                                            <p:cond delay="0"/>
                                          </p:stCondLst>
                                        </p:cTn>
                                        <p:tgtEl>
                                          <p:spTgt spid="35864"/>
                                        </p:tgtEl>
                                        <p:attrNameLst>
                                          <p:attrName>style.visibility</p:attrName>
                                        </p:attrNameLst>
                                      </p:cBhvr>
                                      <p:to>
                                        <p:strVal val="visible"/>
                                      </p:to>
                                    </p:set>
                                    <p:animEffect transition="in" filter="wipe(left)">
                                      <p:cBhvr>
                                        <p:cTn id="51" dur="500"/>
                                        <p:tgtEl>
                                          <p:spTgt spid="35864"/>
                                        </p:tgtEl>
                                      </p:cBhvr>
                                    </p:animEffect>
                                  </p:childTnLst>
                                </p:cTn>
                              </p:par>
                            </p:childTnLst>
                          </p:cTn>
                        </p:par>
                        <p:par>
                          <p:cTn id="52" fill="hold" nodeType="afterGroup">
                            <p:stCondLst>
                              <p:cond delay="44000"/>
                            </p:stCondLst>
                            <p:childTnLst>
                              <p:par>
                                <p:cTn id="53" presetID="22" presetClass="entr" presetSubtype="8" fill="hold" grpId="0" nodeType="afterEffect">
                                  <p:stCondLst>
                                    <p:cond delay="3000"/>
                                  </p:stCondLst>
                                  <p:childTnLst>
                                    <p:set>
                                      <p:cBhvr>
                                        <p:cTn id="54" dur="1" fill="hold">
                                          <p:stCondLst>
                                            <p:cond delay="0"/>
                                          </p:stCondLst>
                                        </p:cTn>
                                        <p:tgtEl>
                                          <p:spTgt spid="35866"/>
                                        </p:tgtEl>
                                        <p:attrNameLst>
                                          <p:attrName>style.visibility</p:attrName>
                                        </p:attrNameLst>
                                      </p:cBhvr>
                                      <p:to>
                                        <p:strVal val="visible"/>
                                      </p:to>
                                    </p:set>
                                    <p:animEffect transition="in" filter="wipe(left)">
                                      <p:cBhvr>
                                        <p:cTn id="55" dur="500"/>
                                        <p:tgtEl>
                                          <p:spTgt spid="35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P spid="35849" grpId="0" autoUpdateAnimBg="0"/>
      <p:bldP spid="35850" grpId="0" autoUpdateAnimBg="0"/>
      <p:bldP spid="35861" grpId="0" autoUpdateAnimBg="0"/>
      <p:bldP spid="35862" grpId="0" autoUpdateAnimBg="0"/>
      <p:bldP spid="35866" grpId="0" animBg="1" autoUpdateAnimBg="0"/>
      <p:bldP spid="3587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DC4D7409-EEE6-43D3-92BE-50444C616AFE}"/>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186E779A-53F9-4EB9-84B6-47C452373374}" type="slidenum">
              <a:rPr lang="en-US" altLang="zh-CN" sz="1400">
                <a:solidFill>
                  <a:schemeClr val="bg1"/>
                </a:solidFill>
                <a:ea typeface="宋体" panose="02010600030101010101" pitchFamily="2" charset="-122"/>
              </a:rPr>
              <a:pPr eaLnBrk="1" hangingPunct="1"/>
              <a:t>34</a:t>
            </a:fld>
            <a:endParaRPr lang="en-US" altLang="zh-CN" sz="1400">
              <a:solidFill>
                <a:schemeClr val="bg1"/>
              </a:solidFill>
              <a:ea typeface="宋体" panose="02010600030101010101" pitchFamily="2" charset="-122"/>
            </a:endParaRPr>
          </a:p>
        </p:txBody>
      </p:sp>
      <p:graphicFrame>
        <p:nvGraphicFramePr>
          <p:cNvPr id="94208" name="Object 1024">
            <a:extLst>
              <a:ext uri="{FF2B5EF4-FFF2-40B4-BE49-F238E27FC236}">
                <a16:creationId xmlns:a16="http://schemas.microsoft.com/office/drawing/2014/main" id="{8285558B-B72E-41AA-9A85-77BF8A89DB1F}"/>
              </a:ext>
            </a:extLst>
          </p:cNvPr>
          <p:cNvGraphicFramePr>
            <a:graphicFrameLocks noChangeAspect="1"/>
          </p:cNvGraphicFramePr>
          <p:nvPr>
            <p:extLst>
              <p:ext uri="{D42A27DB-BD31-4B8C-83A1-F6EECF244321}">
                <p14:modId xmlns:p14="http://schemas.microsoft.com/office/powerpoint/2010/main" val="3897845794"/>
              </p:ext>
            </p:extLst>
          </p:nvPr>
        </p:nvGraphicFramePr>
        <p:xfrm>
          <a:off x="838200" y="489745"/>
          <a:ext cx="4191000" cy="1500187"/>
        </p:xfrm>
        <a:graphic>
          <a:graphicData uri="http://schemas.openxmlformats.org/presentationml/2006/ole">
            <mc:AlternateContent xmlns:mc="http://schemas.openxmlformats.org/markup-compatibility/2006">
              <mc:Choice xmlns:v="urn:schemas-microsoft-com:vml" Requires="v">
                <p:oleObj spid="_x0000_s301183" name="Equation" r:id="rId3" imgW="3682800" imgH="1320480" progId="Equation.3">
                  <p:embed/>
                </p:oleObj>
              </mc:Choice>
              <mc:Fallback>
                <p:oleObj name="Equation" r:id="rId3" imgW="3682800" imgH="1320480" progId="Equation.3">
                  <p:embed/>
                  <p:pic>
                    <p:nvPicPr>
                      <p:cNvPr id="94208" name="Object 1024">
                        <a:extLst>
                          <a:ext uri="{FF2B5EF4-FFF2-40B4-BE49-F238E27FC236}">
                            <a16:creationId xmlns:a16="http://schemas.microsoft.com/office/drawing/2014/main" id="{8285558B-B72E-41AA-9A85-77BF8A89DB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9745"/>
                        <a:ext cx="4191000" cy="150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09" name="Object 1025">
            <a:extLst>
              <a:ext uri="{FF2B5EF4-FFF2-40B4-BE49-F238E27FC236}">
                <a16:creationId xmlns:a16="http://schemas.microsoft.com/office/drawing/2014/main" id="{2B14E380-5208-4CA0-8FA3-428A4B3C03E6}"/>
              </a:ext>
            </a:extLst>
          </p:cNvPr>
          <p:cNvGraphicFramePr>
            <a:graphicFrameLocks noChangeAspect="1"/>
          </p:cNvGraphicFramePr>
          <p:nvPr>
            <p:extLst>
              <p:ext uri="{D42A27DB-BD31-4B8C-83A1-F6EECF244321}">
                <p14:modId xmlns:p14="http://schemas.microsoft.com/office/powerpoint/2010/main" val="2205389245"/>
              </p:ext>
            </p:extLst>
          </p:nvPr>
        </p:nvGraphicFramePr>
        <p:xfrm>
          <a:off x="5132388" y="988695"/>
          <a:ext cx="679450" cy="809625"/>
        </p:xfrm>
        <a:graphic>
          <a:graphicData uri="http://schemas.openxmlformats.org/presentationml/2006/ole">
            <mc:AlternateContent xmlns:mc="http://schemas.openxmlformats.org/markup-compatibility/2006">
              <mc:Choice xmlns:v="urn:schemas-microsoft-com:vml" Requires="v">
                <p:oleObj spid="_x0000_s301184" name="Equation" r:id="rId5" imgW="520560" imgH="622080" progId="Equation.3">
                  <p:embed/>
                </p:oleObj>
              </mc:Choice>
              <mc:Fallback>
                <p:oleObj name="Equation" r:id="rId5" imgW="520560" imgH="622080" progId="Equation.3">
                  <p:embed/>
                  <p:pic>
                    <p:nvPicPr>
                      <p:cNvPr id="94209" name="Object 1025">
                        <a:extLst>
                          <a:ext uri="{FF2B5EF4-FFF2-40B4-BE49-F238E27FC236}">
                            <a16:creationId xmlns:a16="http://schemas.microsoft.com/office/drawing/2014/main" id="{2B14E380-5208-4CA0-8FA3-428A4B3C03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2388" y="988695"/>
                        <a:ext cx="6794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0" name="Object 1026">
            <a:extLst>
              <a:ext uri="{FF2B5EF4-FFF2-40B4-BE49-F238E27FC236}">
                <a16:creationId xmlns:a16="http://schemas.microsoft.com/office/drawing/2014/main" id="{2E154E91-0CC2-4D67-949B-AC81FC4C709D}"/>
              </a:ext>
            </a:extLst>
          </p:cNvPr>
          <p:cNvGraphicFramePr>
            <a:graphicFrameLocks noChangeAspect="1"/>
          </p:cNvGraphicFramePr>
          <p:nvPr/>
        </p:nvGraphicFramePr>
        <p:xfrm>
          <a:off x="2571750" y="1905000"/>
          <a:ext cx="2533650" cy="1143000"/>
        </p:xfrm>
        <a:graphic>
          <a:graphicData uri="http://schemas.openxmlformats.org/presentationml/2006/ole">
            <mc:AlternateContent xmlns:mc="http://schemas.openxmlformats.org/markup-compatibility/2006">
              <mc:Choice xmlns:v="urn:schemas-microsoft-com:vml" Requires="v">
                <p:oleObj spid="_x0000_s301185" name="Equation" r:id="rId7" imgW="2234880" imgH="939600" progId="Equation.3">
                  <p:embed/>
                </p:oleObj>
              </mc:Choice>
              <mc:Fallback>
                <p:oleObj name="Equation" r:id="rId7" imgW="2234880" imgH="939600" progId="Equation.3">
                  <p:embed/>
                  <p:pic>
                    <p:nvPicPr>
                      <p:cNvPr id="94210" name="Object 1026">
                        <a:extLst>
                          <a:ext uri="{FF2B5EF4-FFF2-40B4-BE49-F238E27FC236}">
                            <a16:creationId xmlns:a16="http://schemas.microsoft.com/office/drawing/2014/main" id="{2E154E91-0CC2-4D67-949B-AC81FC4C70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50" y="1905000"/>
                        <a:ext cx="25336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AutoShape 8">
            <a:extLst>
              <a:ext uri="{FF2B5EF4-FFF2-40B4-BE49-F238E27FC236}">
                <a16:creationId xmlns:a16="http://schemas.microsoft.com/office/drawing/2014/main" id="{BE60ABC2-B9EA-4DF0-ADC8-0B29CFD8BB22}"/>
              </a:ext>
            </a:extLst>
          </p:cNvPr>
          <p:cNvSpPr>
            <a:spLocks noChangeArrowheads="1"/>
          </p:cNvSpPr>
          <p:nvPr/>
        </p:nvSpPr>
        <p:spPr bwMode="auto">
          <a:xfrm>
            <a:off x="1231900" y="2362200"/>
            <a:ext cx="914400" cy="163513"/>
          </a:xfrm>
          <a:prstGeom prst="rightArrow">
            <a:avLst>
              <a:gd name="adj1" fmla="val 50000"/>
              <a:gd name="adj2" fmla="val 139805"/>
            </a:avLst>
          </a:prstGeom>
          <a:solidFill>
            <a:schemeClr val="tx2"/>
          </a:solidFill>
          <a:ln w="9525">
            <a:solidFill>
              <a:schemeClr val="bg2"/>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36873" name="Text Box 9">
            <a:extLst>
              <a:ext uri="{FF2B5EF4-FFF2-40B4-BE49-F238E27FC236}">
                <a16:creationId xmlns:a16="http://schemas.microsoft.com/office/drawing/2014/main" id="{A4DEBCF0-DD89-4DAC-B7C6-B816E4CA73F7}"/>
              </a:ext>
            </a:extLst>
          </p:cNvPr>
          <p:cNvSpPr txBox="1">
            <a:spLocks noChangeArrowheads="1"/>
          </p:cNvSpPr>
          <p:nvPr/>
        </p:nvSpPr>
        <p:spPr bwMode="auto">
          <a:xfrm>
            <a:off x="838200" y="3317875"/>
            <a:ext cx="4651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i="1">
                <a:solidFill>
                  <a:srgbClr val="C00000"/>
                </a:solidFill>
                <a:sym typeface="Symbol" panose="05050102010706020507" pitchFamily="18" charset="2"/>
              </a:rPr>
              <a:t> </a:t>
            </a:r>
            <a:r>
              <a:rPr lang="zh-CN" altLang="en-US" sz="3600">
                <a:solidFill>
                  <a:srgbClr val="C00000"/>
                </a:solidFill>
                <a:sym typeface="Symbol" panose="05050102010706020507" pitchFamily="18" charset="2"/>
              </a:rPr>
              <a:t>的最大似然估计量为</a:t>
            </a:r>
            <a:endParaRPr lang="zh-CN" altLang="en-US" sz="3600">
              <a:solidFill>
                <a:srgbClr val="C00000"/>
              </a:solidFill>
            </a:endParaRPr>
          </a:p>
        </p:txBody>
      </p:sp>
      <p:graphicFrame>
        <p:nvGraphicFramePr>
          <p:cNvPr id="94211" name="Object 1027">
            <a:extLst>
              <a:ext uri="{FF2B5EF4-FFF2-40B4-BE49-F238E27FC236}">
                <a16:creationId xmlns:a16="http://schemas.microsoft.com/office/drawing/2014/main" id="{529768F8-8E05-43B5-845B-90E1D04C6ED5}"/>
              </a:ext>
            </a:extLst>
          </p:cNvPr>
          <p:cNvGraphicFramePr>
            <a:graphicFrameLocks noChangeAspect="1"/>
          </p:cNvGraphicFramePr>
          <p:nvPr/>
        </p:nvGraphicFramePr>
        <p:xfrm>
          <a:off x="5575300" y="3048000"/>
          <a:ext cx="2654300" cy="1219200"/>
        </p:xfrm>
        <a:graphic>
          <a:graphicData uri="http://schemas.openxmlformats.org/presentationml/2006/ole">
            <mc:AlternateContent xmlns:mc="http://schemas.openxmlformats.org/markup-compatibility/2006">
              <mc:Choice xmlns:v="urn:schemas-microsoft-com:vml" Requires="v">
                <p:oleObj spid="_x0000_s301186" name="公式" r:id="rId9" imgW="1028520" imgH="393480" progId="Equation.3">
                  <p:embed/>
                </p:oleObj>
              </mc:Choice>
              <mc:Fallback>
                <p:oleObj name="公式" r:id="rId9" imgW="1028520" imgH="393480" progId="Equation.3">
                  <p:embed/>
                  <p:pic>
                    <p:nvPicPr>
                      <p:cNvPr id="94211" name="Object 1027">
                        <a:extLst>
                          <a:ext uri="{FF2B5EF4-FFF2-40B4-BE49-F238E27FC236}">
                            <a16:creationId xmlns:a16="http://schemas.microsoft.com/office/drawing/2014/main" id="{529768F8-8E05-43B5-845B-90E1D04C6E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5300" y="3048000"/>
                        <a:ext cx="26543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5" name="Text Box 11">
            <a:extLst>
              <a:ext uri="{FF2B5EF4-FFF2-40B4-BE49-F238E27FC236}">
                <a16:creationId xmlns:a16="http://schemas.microsoft.com/office/drawing/2014/main" id="{AC6ED9DD-E766-4A3D-98BC-8616D88DE660}"/>
              </a:ext>
            </a:extLst>
          </p:cNvPr>
          <p:cNvSpPr txBox="1">
            <a:spLocks noChangeArrowheads="1"/>
          </p:cNvSpPr>
          <p:nvPr/>
        </p:nvSpPr>
        <p:spPr bwMode="auto">
          <a:xfrm>
            <a:off x="823913" y="4387850"/>
            <a:ext cx="4308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它是</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的无偏估计量</a:t>
            </a:r>
            <a:r>
              <a:rPr lang="en-US" altLang="zh-CN" sz="3600" dirty="0">
                <a:solidFill>
                  <a:srgbClr val="C00000"/>
                </a:solidFill>
                <a:sym typeface="Symbol" panose="05050102010706020507" pitchFamily="18" charset="2"/>
              </a:rPr>
              <a:t>.</a:t>
            </a:r>
            <a:endParaRPr lang="en-US" altLang="zh-CN" sz="3600" i="1" dirty="0">
              <a:solidFill>
                <a:srgbClr val="C00000"/>
              </a:solidFill>
              <a:sym typeface="Symbol" panose="05050102010706020507" pitchFamily="18" charset="2"/>
            </a:endParaRPr>
          </a:p>
        </p:txBody>
      </p:sp>
      <p:graphicFrame>
        <p:nvGraphicFramePr>
          <p:cNvPr id="94212" name="Object 1028">
            <a:extLst>
              <a:ext uri="{FF2B5EF4-FFF2-40B4-BE49-F238E27FC236}">
                <a16:creationId xmlns:a16="http://schemas.microsoft.com/office/drawing/2014/main" id="{A56AB206-77AE-44FE-9F5C-D80A1EBD6CBA}"/>
              </a:ext>
            </a:extLst>
          </p:cNvPr>
          <p:cNvGraphicFramePr>
            <a:graphicFrameLocks noChangeAspect="1"/>
          </p:cNvGraphicFramePr>
          <p:nvPr/>
        </p:nvGraphicFramePr>
        <p:xfrm>
          <a:off x="2057400" y="5257800"/>
          <a:ext cx="4267200" cy="1255713"/>
        </p:xfrm>
        <a:graphic>
          <a:graphicData uri="http://schemas.openxmlformats.org/presentationml/2006/ole">
            <mc:AlternateContent xmlns:mc="http://schemas.openxmlformats.org/markup-compatibility/2006">
              <mc:Choice xmlns:v="urn:schemas-microsoft-com:vml" Requires="v">
                <p:oleObj spid="_x0000_s301187" name="公式" r:id="rId11" imgW="1587240" imgH="444240" progId="Equation.3">
                  <p:embed/>
                </p:oleObj>
              </mc:Choice>
              <mc:Fallback>
                <p:oleObj name="公式" r:id="rId11" imgW="1587240" imgH="444240" progId="Equation.3">
                  <p:embed/>
                  <p:pic>
                    <p:nvPicPr>
                      <p:cNvPr id="94212" name="Object 1028">
                        <a:extLst>
                          <a:ext uri="{FF2B5EF4-FFF2-40B4-BE49-F238E27FC236}">
                            <a16:creationId xmlns:a16="http://schemas.microsoft.com/office/drawing/2014/main" id="{A56AB206-77AE-44FE-9F5C-D80A1EBD6CB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5257800"/>
                        <a:ext cx="4267200"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Rectangle 15">
            <a:extLst>
              <a:ext uri="{FF2B5EF4-FFF2-40B4-BE49-F238E27FC236}">
                <a16:creationId xmlns:a16="http://schemas.microsoft.com/office/drawing/2014/main" id="{19BBBFAB-3CB4-48FE-9F07-CAD0030B150E}"/>
              </a:ext>
            </a:extLst>
          </p:cNvPr>
          <p:cNvSpPr>
            <a:spLocks noGrp="1" noChangeArrowheads="1"/>
          </p:cNvSpPr>
          <p:nvPr>
            <p:ph type="title" idx="4294967295"/>
          </p:nvPr>
        </p:nvSpPr>
        <p:spPr bwMode="auto">
          <a:xfrm>
            <a:off x="685800" y="1393508"/>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00000"/>
                </a:solidFill>
              </a:rPr>
              <a:t>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4208"/>
                                        </p:tgtEl>
                                        <p:attrNameLst>
                                          <p:attrName>style.visibility</p:attrName>
                                        </p:attrNameLst>
                                      </p:cBhvr>
                                      <p:to>
                                        <p:strVal val="visible"/>
                                      </p:to>
                                    </p:set>
                                    <p:animEffect transition="in" filter="wipe(left)">
                                      <p:cBhvr>
                                        <p:cTn id="7" dur="500"/>
                                        <p:tgtEl>
                                          <p:spTgt spid="94208"/>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94209"/>
                                        </p:tgtEl>
                                        <p:attrNameLst>
                                          <p:attrName>style.visibility</p:attrName>
                                        </p:attrNameLst>
                                      </p:cBhvr>
                                      <p:to>
                                        <p:strVal val="visible"/>
                                      </p:to>
                                    </p:set>
                                    <p:animEffect transition="in" filter="wipe(left)">
                                      <p:cBhvr>
                                        <p:cTn id="11" dur="500"/>
                                        <p:tgtEl>
                                          <p:spTgt spid="94209"/>
                                        </p:tgtEl>
                                      </p:cBhvr>
                                    </p:animEffect>
                                  </p:childTnLst>
                                </p:cTn>
                              </p:par>
                            </p:childTnLst>
                          </p:cTn>
                        </p:par>
                        <p:par>
                          <p:cTn id="12" fill="hold" nodeType="afterGroup">
                            <p:stCondLst>
                              <p:cond delay="4000"/>
                            </p:stCondLst>
                            <p:childTnLst>
                              <p:par>
                                <p:cTn id="13" presetID="22" presetClass="entr" presetSubtype="8" fill="hold" grpId="0" nodeType="afterEffect">
                                  <p:stCondLst>
                                    <p:cond delay="3000"/>
                                  </p:stCondLst>
                                  <p:childTnLst>
                                    <p:set>
                                      <p:cBhvr>
                                        <p:cTn id="14" dur="1" fill="hold">
                                          <p:stCondLst>
                                            <p:cond delay="0"/>
                                          </p:stCondLst>
                                        </p:cTn>
                                        <p:tgtEl>
                                          <p:spTgt spid="36872"/>
                                        </p:tgtEl>
                                        <p:attrNameLst>
                                          <p:attrName>style.visibility</p:attrName>
                                        </p:attrNameLst>
                                      </p:cBhvr>
                                      <p:to>
                                        <p:strVal val="visible"/>
                                      </p:to>
                                    </p:set>
                                    <p:animEffect transition="in" filter="wipe(left)">
                                      <p:cBhvr>
                                        <p:cTn id="15" dur="500"/>
                                        <p:tgtEl>
                                          <p:spTgt spid="36872"/>
                                        </p:tgtEl>
                                      </p:cBhvr>
                                    </p:animEffect>
                                  </p:childTnLst>
                                </p:cTn>
                              </p:par>
                            </p:childTnLst>
                          </p:cTn>
                        </p:par>
                        <p:par>
                          <p:cTn id="16" fill="hold" nodeType="afterGroup">
                            <p:stCondLst>
                              <p:cond delay="7500"/>
                            </p:stCondLst>
                            <p:childTnLst>
                              <p:par>
                                <p:cTn id="17" presetID="22" presetClass="entr" presetSubtype="8" fill="hold" nodeType="afterEffect">
                                  <p:stCondLst>
                                    <p:cond delay="3000"/>
                                  </p:stCondLst>
                                  <p:childTnLst>
                                    <p:set>
                                      <p:cBhvr>
                                        <p:cTn id="18" dur="1" fill="hold">
                                          <p:stCondLst>
                                            <p:cond delay="0"/>
                                          </p:stCondLst>
                                        </p:cTn>
                                        <p:tgtEl>
                                          <p:spTgt spid="94210"/>
                                        </p:tgtEl>
                                        <p:attrNameLst>
                                          <p:attrName>style.visibility</p:attrName>
                                        </p:attrNameLst>
                                      </p:cBhvr>
                                      <p:to>
                                        <p:strVal val="visible"/>
                                      </p:to>
                                    </p:set>
                                    <p:animEffect transition="in" filter="wipe(left)">
                                      <p:cBhvr>
                                        <p:cTn id="19" dur="500"/>
                                        <p:tgtEl>
                                          <p:spTgt spid="94210"/>
                                        </p:tgtEl>
                                      </p:cBhvr>
                                    </p:animEffect>
                                  </p:childTnLst>
                                </p:cTn>
                              </p:par>
                            </p:childTnLst>
                          </p:cTn>
                        </p:par>
                        <p:par>
                          <p:cTn id="20" fill="hold" nodeType="afterGroup">
                            <p:stCondLst>
                              <p:cond delay="11000"/>
                            </p:stCondLst>
                            <p:childTnLst>
                              <p:par>
                                <p:cTn id="21" presetID="22" presetClass="entr" presetSubtype="8" fill="hold" grpId="0" nodeType="afterEffect">
                                  <p:stCondLst>
                                    <p:cond delay="3000"/>
                                  </p:stCondLst>
                                  <p:childTnLst>
                                    <p:set>
                                      <p:cBhvr>
                                        <p:cTn id="22" dur="1" fill="hold">
                                          <p:stCondLst>
                                            <p:cond delay="0"/>
                                          </p:stCondLst>
                                        </p:cTn>
                                        <p:tgtEl>
                                          <p:spTgt spid="36873"/>
                                        </p:tgtEl>
                                        <p:attrNameLst>
                                          <p:attrName>style.visibility</p:attrName>
                                        </p:attrNameLst>
                                      </p:cBhvr>
                                      <p:to>
                                        <p:strVal val="visible"/>
                                      </p:to>
                                    </p:set>
                                    <p:animEffect transition="in" filter="wipe(left)">
                                      <p:cBhvr>
                                        <p:cTn id="23" dur="500"/>
                                        <p:tgtEl>
                                          <p:spTgt spid="36873"/>
                                        </p:tgtEl>
                                      </p:cBhvr>
                                    </p:animEffect>
                                  </p:childTnLst>
                                </p:cTn>
                              </p:par>
                            </p:childTnLst>
                          </p:cTn>
                        </p:par>
                        <p:par>
                          <p:cTn id="24" fill="hold" nodeType="afterGroup">
                            <p:stCondLst>
                              <p:cond delay="14500"/>
                            </p:stCondLst>
                            <p:childTnLst>
                              <p:par>
                                <p:cTn id="25" presetID="22" presetClass="entr" presetSubtype="8" fill="hold" nodeType="afterEffect">
                                  <p:stCondLst>
                                    <p:cond delay="3000"/>
                                  </p:stCondLst>
                                  <p:childTnLst>
                                    <p:set>
                                      <p:cBhvr>
                                        <p:cTn id="26" dur="1" fill="hold">
                                          <p:stCondLst>
                                            <p:cond delay="0"/>
                                          </p:stCondLst>
                                        </p:cTn>
                                        <p:tgtEl>
                                          <p:spTgt spid="94211"/>
                                        </p:tgtEl>
                                        <p:attrNameLst>
                                          <p:attrName>style.visibility</p:attrName>
                                        </p:attrNameLst>
                                      </p:cBhvr>
                                      <p:to>
                                        <p:strVal val="visible"/>
                                      </p:to>
                                    </p:set>
                                    <p:animEffect transition="in" filter="wipe(left)">
                                      <p:cBhvr>
                                        <p:cTn id="27" dur="500"/>
                                        <p:tgtEl>
                                          <p:spTgt spid="94211"/>
                                        </p:tgtEl>
                                      </p:cBhvr>
                                    </p:animEffect>
                                  </p:childTnLst>
                                </p:cTn>
                              </p:par>
                            </p:childTnLst>
                          </p:cTn>
                        </p:par>
                        <p:par>
                          <p:cTn id="28" fill="hold" nodeType="afterGroup">
                            <p:stCondLst>
                              <p:cond delay="18000"/>
                            </p:stCondLst>
                            <p:childTnLst>
                              <p:par>
                                <p:cTn id="29" presetID="22" presetClass="entr" presetSubtype="8" fill="hold" grpId="0" nodeType="afterEffect">
                                  <p:stCondLst>
                                    <p:cond delay="3000"/>
                                  </p:stCondLst>
                                  <p:childTnLst>
                                    <p:set>
                                      <p:cBhvr>
                                        <p:cTn id="30" dur="1" fill="hold">
                                          <p:stCondLst>
                                            <p:cond delay="0"/>
                                          </p:stCondLst>
                                        </p:cTn>
                                        <p:tgtEl>
                                          <p:spTgt spid="36875"/>
                                        </p:tgtEl>
                                        <p:attrNameLst>
                                          <p:attrName>style.visibility</p:attrName>
                                        </p:attrNameLst>
                                      </p:cBhvr>
                                      <p:to>
                                        <p:strVal val="visible"/>
                                      </p:to>
                                    </p:set>
                                    <p:animEffect transition="in" filter="wipe(left)">
                                      <p:cBhvr>
                                        <p:cTn id="31" dur="500"/>
                                        <p:tgtEl>
                                          <p:spTgt spid="36875"/>
                                        </p:tgtEl>
                                      </p:cBhvr>
                                    </p:animEffect>
                                  </p:childTnLst>
                                </p:cTn>
                              </p:par>
                            </p:childTnLst>
                          </p:cTn>
                        </p:par>
                        <p:par>
                          <p:cTn id="32" fill="hold" nodeType="afterGroup">
                            <p:stCondLst>
                              <p:cond delay="21500"/>
                            </p:stCondLst>
                            <p:childTnLst>
                              <p:par>
                                <p:cTn id="33" presetID="22" presetClass="entr" presetSubtype="8" fill="hold" nodeType="afterEffect">
                                  <p:stCondLst>
                                    <p:cond delay="3000"/>
                                  </p:stCondLst>
                                  <p:childTnLst>
                                    <p:set>
                                      <p:cBhvr>
                                        <p:cTn id="34" dur="1" fill="hold">
                                          <p:stCondLst>
                                            <p:cond delay="0"/>
                                          </p:stCondLst>
                                        </p:cTn>
                                        <p:tgtEl>
                                          <p:spTgt spid="94212"/>
                                        </p:tgtEl>
                                        <p:attrNameLst>
                                          <p:attrName>style.visibility</p:attrName>
                                        </p:attrNameLst>
                                      </p:cBhvr>
                                      <p:to>
                                        <p:strVal val="visible"/>
                                      </p:to>
                                    </p:set>
                                    <p:animEffect transition="in" filter="wipe(left)">
                                      <p:cBhvr>
                                        <p:cTn id="35"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animBg="1"/>
      <p:bldP spid="36873" grpId="0" autoUpdateAnimBg="0"/>
      <p:bldP spid="3687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a:extLst>
              <a:ext uri="{FF2B5EF4-FFF2-40B4-BE49-F238E27FC236}">
                <a16:creationId xmlns:a16="http://schemas.microsoft.com/office/drawing/2014/main" id="{1D47F278-EF0A-48C5-855A-9CAAD76FCF65}"/>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2F5E9C20-958F-4F99-A2CB-5336F0FE2355}" type="slidenum">
              <a:rPr lang="en-US" altLang="zh-CN" sz="1400">
                <a:solidFill>
                  <a:schemeClr val="bg1"/>
                </a:solidFill>
                <a:ea typeface="宋体" panose="02010600030101010101" pitchFamily="2" charset="-122"/>
              </a:rPr>
              <a:pPr eaLnBrk="1" hangingPunct="1"/>
              <a:t>35</a:t>
            </a:fld>
            <a:endParaRPr lang="en-US" altLang="zh-CN" sz="1400">
              <a:solidFill>
                <a:schemeClr val="bg1"/>
              </a:solidFill>
              <a:ea typeface="宋体" panose="02010600030101010101" pitchFamily="2" charset="-122"/>
            </a:endParaRPr>
          </a:p>
        </p:txBody>
      </p:sp>
      <p:sp>
        <p:nvSpPr>
          <p:cNvPr id="38914" name="Text Box 2">
            <a:extLst>
              <a:ext uri="{FF2B5EF4-FFF2-40B4-BE49-F238E27FC236}">
                <a16:creationId xmlns:a16="http://schemas.microsoft.com/office/drawing/2014/main" id="{81D31A7A-693D-4CED-8604-B8A04FDBE64E}"/>
              </a:ext>
            </a:extLst>
          </p:cNvPr>
          <p:cNvSpPr txBox="1">
            <a:spLocks noChangeArrowheads="1"/>
          </p:cNvSpPr>
          <p:nvPr/>
        </p:nvSpPr>
        <p:spPr bwMode="auto">
          <a:xfrm>
            <a:off x="304800" y="6096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由</a:t>
            </a:r>
          </a:p>
        </p:txBody>
      </p:sp>
      <p:graphicFrame>
        <p:nvGraphicFramePr>
          <p:cNvPr id="95232" name="Object 0">
            <a:extLst>
              <a:ext uri="{FF2B5EF4-FFF2-40B4-BE49-F238E27FC236}">
                <a16:creationId xmlns:a16="http://schemas.microsoft.com/office/drawing/2014/main" id="{AF9E2B24-FB84-4CC7-8FA7-F6364DD4B72B}"/>
              </a:ext>
            </a:extLst>
          </p:cNvPr>
          <p:cNvGraphicFramePr>
            <a:graphicFrameLocks noChangeAspect="1"/>
          </p:cNvGraphicFramePr>
          <p:nvPr/>
        </p:nvGraphicFramePr>
        <p:xfrm>
          <a:off x="914400" y="457200"/>
          <a:ext cx="3244850" cy="1066800"/>
        </p:xfrm>
        <a:graphic>
          <a:graphicData uri="http://schemas.openxmlformats.org/presentationml/2006/ole">
            <mc:AlternateContent xmlns:mc="http://schemas.openxmlformats.org/markup-compatibility/2006">
              <mc:Choice xmlns:v="urn:schemas-microsoft-com:vml" Requires="v">
                <p:oleObj spid="_x0000_s302307" name="Equation" r:id="rId3" imgW="3441600" imgH="939600" progId="Equation.3">
                  <p:embed/>
                </p:oleObj>
              </mc:Choice>
              <mc:Fallback>
                <p:oleObj name="Equation" r:id="rId3" imgW="3441600" imgH="939600" progId="Equation.3">
                  <p:embed/>
                  <p:pic>
                    <p:nvPicPr>
                      <p:cNvPr id="95232" name="Object 0">
                        <a:extLst>
                          <a:ext uri="{FF2B5EF4-FFF2-40B4-BE49-F238E27FC236}">
                            <a16:creationId xmlns:a16="http://schemas.microsoft.com/office/drawing/2014/main" id="{AF9E2B24-FB84-4CC7-8FA7-F6364DD4B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
                        <a:ext cx="32448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4">
            <a:extLst>
              <a:ext uri="{FF2B5EF4-FFF2-40B4-BE49-F238E27FC236}">
                <a16:creationId xmlns:a16="http://schemas.microsoft.com/office/drawing/2014/main" id="{0A09B965-9C45-4297-A0CD-5E537F06AE85}"/>
              </a:ext>
            </a:extLst>
          </p:cNvPr>
          <p:cNvGrpSpPr>
            <a:grpSpLocks/>
          </p:cNvGrpSpPr>
          <p:nvPr/>
        </p:nvGrpSpPr>
        <p:grpSpPr bwMode="auto">
          <a:xfrm>
            <a:off x="381000" y="4997450"/>
            <a:ext cx="4308475" cy="641350"/>
            <a:chOff x="240" y="3148"/>
            <a:chExt cx="2714" cy="404"/>
          </a:xfrm>
        </p:grpSpPr>
        <p:sp>
          <p:nvSpPr>
            <p:cNvPr id="25614" name="Text Box 6">
              <a:extLst>
                <a:ext uri="{FF2B5EF4-FFF2-40B4-BE49-F238E27FC236}">
                  <a16:creationId xmlns:a16="http://schemas.microsoft.com/office/drawing/2014/main" id="{C2DB08CF-7A77-4D29-B1B7-933F8F6964E6}"/>
                </a:ext>
              </a:extLst>
            </p:cNvPr>
            <p:cNvSpPr txBox="1">
              <a:spLocks noChangeArrowheads="1"/>
            </p:cNvSpPr>
            <p:nvPr/>
          </p:nvSpPr>
          <p:spPr bwMode="auto">
            <a:xfrm>
              <a:off x="240" y="3148"/>
              <a:ext cx="271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故    是</a:t>
              </a:r>
              <a:r>
                <a:rPr lang="zh-CN" altLang="zh-CN" sz="3600" i="1" dirty="0">
                  <a:solidFill>
                    <a:srgbClr val="C00000"/>
                  </a:solidFill>
                  <a:sym typeface="Symbol" panose="05050102010706020507" pitchFamily="18" charset="2"/>
                </a:rPr>
                <a:t></a:t>
              </a:r>
              <a:r>
                <a:rPr lang="zh-CN" altLang="en-US" sz="3600" i="1" dirty="0">
                  <a:solidFill>
                    <a:srgbClr val="C00000"/>
                  </a:solidFill>
                  <a:sym typeface="Symbol" panose="05050102010706020507" pitchFamily="18" charset="2"/>
                </a:rPr>
                <a:t> </a:t>
              </a:r>
              <a:r>
                <a:rPr lang="zh-CN" altLang="en-US" sz="3600" dirty="0">
                  <a:solidFill>
                    <a:srgbClr val="C00000"/>
                  </a:solidFill>
                </a:rPr>
                <a:t>的优效估计</a:t>
              </a:r>
              <a:r>
                <a:rPr lang="en-US" altLang="zh-CN" sz="3600" b="1" dirty="0">
                  <a:solidFill>
                    <a:srgbClr val="C00000"/>
                  </a:solidFill>
                </a:rPr>
                <a:t>.</a:t>
              </a:r>
            </a:p>
          </p:txBody>
        </p:sp>
        <p:graphicFrame>
          <p:nvGraphicFramePr>
            <p:cNvPr id="25610" name="Object 8">
              <a:extLst>
                <a:ext uri="{FF2B5EF4-FFF2-40B4-BE49-F238E27FC236}">
                  <a16:creationId xmlns:a16="http://schemas.microsoft.com/office/drawing/2014/main" id="{674BA8AF-A0D3-4B7A-8D82-D60B5E6378A6}"/>
                </a:ext>
              </a:extLst>
            </p:cNvPr>
            <p:cNvGraphicFramePr>
              <a:graphicFrameLocks noChangeAspect="1"/>
            </p:cNvGraphicFramePr>
            <p:nvPr/>
          </p:nvGraphicFramePr>
          <p:xfrm>
            <a:off x="576" y="3216"/>
            <a:ext cx="230" cy="264"/>
          </p:xfrm>
          <a:graphic>
            <a:graphicData uri="http://schemas.openxmlformats.org/presentationml/2006/ole">
              <mc:AlternateContent xmlns:mc="http://schemas.openxmlformats.org/markup-compatibility/2006">
                <mc:Choice xmlns:v="urn:schemas-microsoft-com:vml" Requires="v">
                  <p:oleObj spid="_x0000_s302308" name="Equation" r:id="rId5" imgW="380880" imgH="355320" progId="Equation.3">
                    <p:embed/>
                  </p:oleObj>
                </mc:Choice>
                <mc:Fallback>
                  <p:oleObj name="Equation" r:id="rId5" imgW="380880" imgH="355320" progId="Equation.3">
                    <p:embed/>
                    <p:pic>
                      <p:nvPicPr>
                        <p:cNvPr id="25610" name="Object 8">
                          <a:extLst>
                            <a:ext uri="{FF2B5EF4-FFF2-40B4-BE49-F238E27FC236}">
                              <a16:creationId xmlns:a16="http://schemas.microsoft.com/office/drawing/2014/main" id="{674BA8AF-A0D3-4B7A-8D82-D60B5E6378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3216"/>
                          <a:ext cx="23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5233" name="Object 1">
            <a:extLst>
              <a:ext uri="{FF2B5EF4-FFF2-40B4-BE49-F238E27FC236}">
                <a16:creationId xmlns:a16="http://schemas.microsoft.com/office/drawing/2014/main" id="{9F5BEB0A-4C3E-4F7C-AF78-D96289D9587B}"/>
              </a:ext>
            </a:extLst>
          </p:cNvPr>
          <p:cNvGraphicFramePr>
            <a:graphicFrameLocks noChangeAspect="1"/>
          </p:cNvGraphicFramePr>
          <p:nvPr/>
        </p:nvGraphicFramePr>
        <p:xfrm>
          <a:off x="6248400" y="1808163"/>
          <a:ext cx="838200" cy="1011237"/>
        </p:xfrm>
        <a:graphic>
          <a:graphicData uri="http://schemas.openxmlformats.org/presentationml/2006/ole">
            <mc:AlternateContent xmlns:mc="http://schemas.openxmlformats.org/markup-compatibility/2006">
              <mc:Choice xmlns:v="urn:schemas-microsoft-com:vml" Requires="v">
                <p:oleObj spid="_x0000_s302309" name="Equation" r:id="rId7" imgW="774360" imgH="939600" progId="Equation.3">
                  <p:embed/>
                </p:oleObj>
              </mc:Choice>
              <mc:Fallback>
                <p:oleObj name="Equation" r:id="rId7" imgW="774360" imgH="939600" progId="Equation.3">
                  <p:embed/>
                  <p:pic>
                    <p:nvPicPr>
                      <p:cNvPr id="95233" name="Object 1">
                        <a:extLst>
                          <a:ext uri="{FF2B5EF4-FFF2-40B4-BE49-F238E27FC236}">
                            <a16:creationId xmlns:a16="http://schemas.microsoft.com/office/drawing/2014/main" id="{9F5BEB0A-4C3E-4F7C-AF78-D96289D95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1808163"/>
                        <a:ext cx="838200"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4" name="Object 2">
            <a:extLst>
              <a:ext uri="{FF2B5EF4-FFF2-40B4-BE49-F238E27FC236}">
                <a16:creationId xmlns:a16="http://schemas.microsoft.com/office/drawing/2014/main" id="{1F40B146-70A9-4546-837F-C4D893406D8F}"/>
              </a:ext>
            </a:extLst>
          </p:cNvPr>
          <p:cNvGraphicFramePr>
            <a:graphicFrameLocks noChangeAspect="1"/>
          </p:cNvGraphicFramePr>
          <p:nvPr/>
        </p:nvGraphicFramePr>
        <p:xfrm>
          <a:off x="1219200" y="2971800"/>
          <a:ext cx="5334000" cy="1930400"/>
        </p:xfrm>
        <a:graphic>
          <a:graphicData uri="http://schemas.openxmlformats.org/presentationml/2006/ole">
            <mc:AlternateContent xmlns:mc="http://schemas.openxmlformats.org/markup-compatibility/2006">
              <mc:Choice xmlns:v="urn:schemas-microsoft-com:vml" Requires="v">
                <p:oleObj spid="_x0000_s302310" name="Equation" r:id="rId9" imgW="1892160" imgH="685800" progId="Equation.3">
                  <p:embed/>
                </p:oleObj>
              </mc:Choice>
              <mc:Fallback>
                <p:oleObj name="Equation" r:id="rId9" imgW="1892160" imgH="685800" progId="Equation.3">
                  <p:embed/>
                  <p:pic>
                    <p:nvPicPr>
                      <p:cNvPr id="95234" name="Object 2">
                        <a:extLst>
                          <a:ext uri="{FF2B5EF4-FFF2-40B4-BE49-F238E27FC236}">
                            <a16:creationId xmlns:a16="http://schemas.microsoft.com/office/drawing/2014/main" id="{1F40B146-70A9-4546-837F-C4D893406D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971800"/>
                        <a:ext cx="53340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5" name="Object 3">
            <a:extLst>
              <a:ext uri="{FF2B5EF4-FFF2-40B4-BE49-F238E27FC236}">
                <a16:creationId xmlns:a16="http://schemas.microsoft.com/office/drawing/2014/main" id="{6721B922-345C-437F-97D8-A072006C6F89}"/>
              </a:ext>
            </a:extLst>
          </p:cNvPr>
          <p:cNvGraphicFramePr>
            <a:graphicFrameLocks noChangeAspect="1"/>
          </p:cNvGraphicFramePr>
          <p:nvPr/>
        </p:nvGraphicFramePr>
        <p:xfrm>
          <a:off x="6472238" y="3276600"/>
          <a:ext cx="1528762" cy="642938"/>
        </p:xfrm>
        <a:graphic>
          <a:graphicData uri="http://schemas.openxmlformats.org/presentationml/2006/ole">
            <mc:AlternateContent xmlns:mc="http://schemas.openxmlformats.org/markup-compatibility/2006">
              <mc:Choice xmlns:v="urn:schemas-microsoft-com:vml" Requires="v">
                <p:oleObj spid="_x0000_s302311" name="Equation" r:id="rId11" imgW="520560" imgH="228600" progId="Equation.3">
                  <p:embed/>
                </p:oleObj>
              </mc:Choice>
              <mc:Fallback>
                <p:oleObj name="Equation" r:id="rId11" imgW="520560" imgH="228600" progId="Equation.3">
                  <p:embed/>
                  <p:pic>
                    <p:nvPicPr>
                      <p:cNvPr id="95235" name="Object 3">
                        <a:extLst>
                          <a:ext uri="{FF2B5EF4-FFF2-40B4-BE49-F238E27FC236}">
                            <a16:creationId xmlns:a16="http://schemas.microsoft.com/office/drawing/2014/main" id="{6721B922-345C-437F-97D8-A072006C6F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2238" y="3276600"/>
                        <a:ext cx="1528762"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6" name="Object 4">
            <a:extLst>
              <a:ext uri="{FF2B5EF4-FFF2-40B4-BE49-F238E27FC236}">
                <a16:creationId xmlns:a16="http://schemas.microsoft.com/office/drawing/2014/main" id="{74185E0A-6869-4808-B30F-F0C3CBEF7134}"/>
              </a:ext>
            </a:extLst>
          </p:cNvPr>
          <p:cNvGraphicFramePr>
            <a:graphicFrameLocks noChangeAspect="1"/>
          </p:cNvGraphicFramePr>
          <p:nvPr/>
        </p:nvGraphicFramePr>
        <p:xfrm>
          <a:off x="4648200" y="381000"/>
          <a:ext cx="4040188" cy="1219200"/>
        </p:xfrm>
        <a:graphic>
          <a:graphicData uri="http://schemas.openxmlformats.org/presentationml/2006/ole">
            <mc:AlternateContent xmlns:mc="http://schemas.openxmlformats.org/markup-compatibility/2006">
              <mc:Choice xmlns:v="urn:schemas-microsoft-com:vml" Requires="v">
                <p:oleObj spid="_x0000_s302312" name="Equation" r:id="rId13" imgW="1879560" imgH="469800" progId="Equation.3">
                  <p:embed/>
                </p:oleObj>
              </mc:Choice>
              <mc:Fallback>
                <p:oleObj name="Equation" r:id="rId13" imgW="1879560" imgH="469800" progId="Equation.3">
                  <p:embed/>
                  <p:pic>
                    <p:nvPicPr>
                      <p:cNvPr id="95236" name="Object 4">
                        <a:extLst>
                          <a:ext uri="{FF2B5EF4-FFF2-40B4-BE49-F238E27FC236}">
                            <a16:creationId xmlns:a16="http://schemas.microsoft.com/office/drawing/2014/main" id="{74185E0A-6869-4808-B30F-F0C3CBEF71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381000"/>
                        <a:ext cx="4040188"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a:extLst>
              <a:ext uri="{FF2B5EF4-FFF2-40B4-BE49-F238E27FC236}">
                <a16:creationId xmlns:a16="http://schemas.microsoft.com/office/drawing/2014/main" id="{F8257435-00F0-4B03-BFDB-BFE865DE353D}"/>
              </a:ext>
            </a:extLst>
          </p:cNvPr>
          <p:cNvGraphicFramePr>
            <a:graphicFrameLocks noChangeAspect="1"/>
          </p:cNvGraphicFramePr>
          <p:nvPr/>
        </p:nvGraphicFramePr>
        <p:xfrm>
          <a:off x="4191000" y="823913"/>
          <a:ext cx="457200" cy="404812"/>
        </p:xfrm>
        <a:graphic>
          <a:graphicData uri="http://schemas.openxmlformats.org/presentationml/2006/ole">
            <mc:AlternateContent xmlns:mc="http://schemas.openxmlformats.org/markup-compatibility/2006">
              <mc:Choice xmlns:v="urn:schemas-microsoft-com:vml" Requires="v">
                <p:oleObj spid="_x0000_s302313" name="Equation" r:id="rId15" imgW="190440" imgH="152280" progId="Equation.3">
                  <p:embed/>
                </p:oleObj>
              </mc:Choice>
              <mc:Fallback>
                <p:oleObj name="Equation" r:id="rId15" imgW="190440" imgH="152280" progId="Equation.3">
                  <p:embed/>
                  <p:pic>
                    <p:nvPicPr>
                      <p:cNvPr id="95237" name="Object 5">
                        <a:extLst>
                          <a:ext uri="{FF2B5EF4-FFF2-40B4-BE49-F238E27FC236}">
                            <a16:creationId xmlns:a16="http://schemas.microsoft.com/office/drawing/2014/main" id="{F8257435-00F0-4B03-BFDB-BFE865DE353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823913"/>
                        <a:ext cx="4572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8" name="Object 6">
            <a:extLst>
              <a:ext uri="{FF2B5EF4-FFF2-40B4-BE49-F238E27FC236}">
                <a16:creationId xmlns:a16="http://schemas.microsoft.com/office/drawing/2014/main" id="{5EEBAF39-F03C-4A19-B20F-DD852200713D}"/>
              </a:ext>
            </a:extLst>
          </p:cNvPr>
          <p:cNvGraphicFramePr>
            <a:graphicFrameLocks noChangeAspect="1"/>
          </p:cNvGraphicFramePr>
          <p:nvPr/>
        </p:nvGraphicFramePr>
        <p:xfrm>
          <a:off x="914400" y="1676400"/>
          <a:ext cx="5410200" cy="1219200"/>
        </p:xfrm>
        <a:graphic>
          <a:graphicData uri="http://schemas.openxmlformats.org/presentationml/2006/ole">
            <mc:AlternateContent xmlns:mc="http://schemas.openxmlformats.org/markup-compatibility/2006">
              <mc:Choice xmlns:v="urn:schemas-microsoft-com:vml" Requires="v">
                <p:oleObj spid="_x0000_s302314" name="Equation" r:id="rId17" imgW="2158920" imgH="469800" progId="Equation.3">
                  <p:embed/>
                </p:oleObj>
              </mc:Choice>
              <mc:Fallback>
                <p:oleObj name="Equation" r:id="rId17" imgW="2158920" imgH="469800" progId="Equation.3">
                  <p:embed/>
                  <p:pic>
                    <p:nvPicPr>
                      <p:cNvPr id="95238" name="Object 6">
                        <a:extLst>
                          <a:ext uri="{FF2B5EF4-FFF2-40B4-BE49-F238E27FC236}">
                            <a16:creationId xmlns:a16="http://schemas.microsoft.com/office/drawing/2014/main" id="{5EEBAF39-F03C-4A19-B20F-DD852200713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400" y="1676400"/>
                        <a:ext cx="5410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9" name="Object 7">
            <a:extLst>
              <a:ext uri="{FF2B5EF4-FFF2-40B4-BE49-F238E27FC236}">
                <a16:creationId xmlns:a16="http://schemas.microsoft.com/office/drawing/2014/main" id="{A21A0400-4952-4533-9F22-A4A804F0EFF4}"/>
              </a:ext>
            </a:extLst>
          </p:cNvPr>
          <p:cNvGraphicFramePr>
            <a:graphicFrameLocks noChangeAspect="1"/>
          </p:cNvGraphicFramePr>
          <p:nvPr/>
        </p:nvGraphicFramePr>
        <p:xfrm>
          <a:off x="533400" y="3405188"/>
          <a:ext cx="457200" cy="404812"/>
        </p:xfrm>
        <a:graphic>
          <a:graphicData uri="http://schemas.openxmlformats.org/presentationml/2006/ole">
            <mc:AlternateContent xmlns:mc="http://schemas.openxmlformats.org/markup-compatibility/2006">
              <mc:Choice xmlns:v="urn:schemas-microsoft-com:vml" Requires="v">
                <p:oleObj spid="_x0000_s302315" name="Equation" r:id="rId19" imgW="190440" imgH="152280" progId="Equation.3">
                  <p:embed/>
                </p:oleObj>
              </mc:Choice>
              <mc:Fallback>
                <p:oleObj name="Equation" r:id="rId19" imgW="190440" imgH="152280" progId="Equation.3">
                  <p:embed/>
                  <p:pic>
                    <p:nvPicPr>
                      <p:cNvPr id="95239" name="Object 7">
                        <a:extLst>
                          <a:ext uri="{FF2B5EF4-FFF2-40B4-BE49-F238E27FC236}">
                            <a16:creationId xmlns:a16="http://schemas.microsoft.com/office/drawing/2014/main" id="{A21A0400-4952-4533-9F22-A4A804F0EFF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 y="3405188"/>
                        <a:ext cx="4572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95232"/>
                                        </p:tgtEl>
                                        <p:attrNameLst>
                                          <p:attrName>style.visibility</p:attrName>
                                        </p:attrNameLst>
                                      </p:cBhvr>
                                      <p:to>
                                        <p:strVal val="visible"/>
                                      </p:to>
                                    </p:set>
                                    <p:animEffect transition="in" filter="wipe(left)">
                                      <p:cBhvr>
                                        <p:cTn id="11" dur="500"/>
                                        <p:tgtEl>
                                          <p:spTgt spid="95232"/>
                                        </p:tgtEl>
                                      </p:cBhvr>
                                    </p:animEffect>
                                  </p:childTnLst>
                                </p:cTn>
                              </p:par>
                            </p:childTnLst>
                          </p:cTn>
                        </p:par>
                        <p:par>
                          <p:cTn id="12" fill="hold" nodeType="afterGroup">
                            <p:stCondLst>
                              <p:cond delay="2000"/>
                            </p:stCondLst>
                            <p:childTnLst>
                              <p:par>
                                <p:cTn id="13" presetID="22" presetClass="entr" presetSubtype="8" fill="hold" nodeType="afterEffect">
                                  <p:stCondLst>
                                    <p:cond delay="3000"/>
                                  </p:stCondLst>
                                  <p:childTnLst>
                                    <p:set>
                                      <p:cBhvr>
                                        <p:cTn id="14" dur="1" fill="hold">
                                          <p:stCondLst>
                                            <p:cond delay="0"/>
                                          </p:stCondLst>
                                        </p:cTn>
                                        <p:tgtEl>
                                          <p:spTgt spid="95237"/>
                                        </p:tgtEl>
                                        <p:attrNameLst>
                                          <p:attrName>style.visibility</p:attrName>
                                        </p:attrNameLst>
                                      </p:cBhvr>
                                      <p:to>
                                        <p:strVal val="visible"/>
                                      </p:to>
                                    </p:set>
                                    <p:animEffect transition="in" filter="wipe(left)">
                                      <p:cBhvr>
                                        <p:cTn id="15" dur="500"/>
                                        <p:tgtEl>
                                          <p:spTgt spid="95237"/>
                                        </p:tgtEl>
                                      </p:cBhvr>
                                    </p:animEffect>
                                  </p:childTnLst>
                                </p:cTn>
                              </p:par>
                            </p:childTnLst>
                          </p:cTn>
                        </p:par>
                        <p:par>
                          <p:cTn id="16" fill="hold" nodeType="afterGroup">
                            <p:stCondLst>
                              <p:cond delay="5500"/>
                            </p:stCondLst>
                            <p:childTnLst>
                              <p:par>
                                <p:cTn id="17" presetID="22" presetClass="entr" presetSubtype="8" fill="hold" nodeType="afterEffect">
                                  <p:stCondLst>
                                    <p:cond delay="3000"/>
                                  </p:stCondLst>
                                  <p:childTnLst>
                                    <p:set>
                                      <p:cBhvr>
                                        <p:cTn id="18" dur="1" fill="hold">
                                          <p:stCondLst>
                                            <p:cond delay="0"/>
                                          </p:stCondLst>
                                        </p:cTn>
                                        <p:tgtEl>
                                          <p:spTgt spid="95236"/>
                                        </p:tgtEl>
                                        <p:attrNameLst>
                                          <p:attrName>style.visibility</p:attrName>
                                        </p:attrNameLst>
                                      </p:cBhvr>
                                      <p:to>
                                        <p:strVal val="visible"/>
                                      </p:to>
                                    </p:set>
                                    <p:animEffect transition="in" filter="wipe(left)">
                                      <p:cBhvr>
                                        <p:cTn id="19" dur="500"/>
                                        <p:tgtEl>
                                          <p:spTgt spid="95236"/>
                                        </p:tgtEl>
                                      </p:cBhvr>
                                    </p:animEffect>
                                  </p:childTnLst>
                                </p:cTn>
                              </p:par>
                            </p:childTnLst>
                          </p:cTn>
                        </p:par>
                        <p:par>
                          <p:cTn id="20" fill="hold" nodeType="afterGroup">
                            <p:stCondLst>
                              <p:cond delay="9000"/>
                            </p:stCondLst>
                            <p:childTnLst>
                              <p:par>
                                <p:cTn id="21" presetID="22" presetClass="entr" presetSubtype="8" fill="hold" nodeType="afterEffect">
                                  <p:stCondLst>
                                    <p:cond delay="3000"/>
                                  </p:stCondLst>
                                  <p:childTnLst>
                                    <p:set>
                                      <p:cBhvr>
                                        <p:cTn id="22" dur="1" fill="hold">
                                          <p:stCondLst>
                                            <p:cond delay="0"/>
                                          </p:stCondLst>
                                        </p:cTn>
                                        <p:tgtEl>
                                          <p:spTgt spid="95238"/>
                                        </p:tgtEl>
                                        <p:attrNameLst>
                                          <p:attrName>style.visibility</p:attrName>
                                        </p:attrNameLst>
                                      </p:cBhvr>
                                      <p:to>
                                        <p:strVal val="visible"/>
                                      </p:to>
                                    </p:set>
                                    <p:animEffect transition="in" filter="wipe(left)">
                                      <p:cBhvr>
                                        <p:cTn id="23" dur="500"/>
                                        <p:tgtEl>
                                          <p:spTgt spid="95238"/>
                                        </p:tgtEl>
                                      </p:cBhvr>
                                    </p:animEffect>
                                  </p:childTnLst>
                                </p:cTn>
                              </p:par>
                            </p:childTnLst>
                          </p:cTn>
                        </p:par>
                        <p:par>
                          <p:cTn id="24" fill="hold" nodeType="afterGroup">
                            <p:stCondLst>
                              <p:cond delay="12500"/>
                            </p:stCondLst>
                            <p:childTnLst>
                              <p:par>
                                <p:cTn id="25" presetID="22" presetClass="entr" presetSubtype="8" fill="hold" nodeType="afterEffect">
                                  <p:stCondLst>
                                    <p:cond delay="3000"/>
                                  </p:stCondLst>
                                  <p:childTnLst>
                                    <p:set>
                                      <p:cBhvr>
                                        <p:cTn id="26" dur="1" fill="hold">
                                          <p:stCondLst>
                                            <p:cond delay="0"/>
                                          </p:stCondLst>
                                        </p:cTn>
                                        <p:tgtEl>
                                          <p:spTgt spid="95233"/>
                                        </p:tgtEl>
                                        <p:attrNameLst>
                                          <p:attrName>style.visibility</p:attrName>
                                        </p:attrNameLst>
                                      </p:cBhvr>
                                      <p:to>
                                        <p:strVal val="visible"/>
                                      </p:to>
                                    </p:set>
                                    <p:animEffect transition="in" filter="wipe(left)">
                                      <p:cBhvr>
                                        <p:cTn id="27" dur="500"/>
                                        <p:tgtEl>
                                          <p:spTgt spid="95233"/>
                                        </p:tgtEl>
                                      </p:cBhvr>
                                    </p:animEffect>
                                  </p:childTnLst>
                                </p:cTn>
                              </p:par>
                            </p:childTnLst>
                          </p:cTn>
                        </p:par>
                        <p:par>
                          <p:cTn id="28" fill="hold" nodeType="afterGroup">
                            <p:stCondLst>
                              <p:cond delay="16000"/>
                            </p:stCondLst>
                            <p:childTnLst>
                              <p:par>
                                <p:cTn id="29" presetID="22" presetClass="entr" presetSubtype="8" fill="hold" nodeType="afterEffect">
                                  <p:stCondLst>
                                    <p:cond delay="3000"/>
                                  </p:stCondLst>
                                  <p:childTnLst>
                                    <p:set>
                                      <p:cBhvr>
                                        <p:cTn id="30" dur="1" fill="hold">
                                          <p:stCondLst>
                                            <p:cond delay="0"/>
                                          </p:stCondLst>
                                        </p:cTn>
                                        <p:tgtEl>
                                          <p:spTgt spid="95239"/>
                                        </p:tgtEl>
                                        <p:attrNameLst>
                                          <p:attrName>style.visibility</p:attrName>
                                        </p:attrNameLst>
                                      </p:cBhvr>
                                      <p:to>
                                        <p:strVal val="visible"/>
                                      </p:to>
                                    </p:set>
                                    <p:animEffect transition="in" filter="wipe(left)">
                                      <p:cBhvr>
                                        <p:cTn id="31" dur="500"/>
                                        <p:tgtEl>
                                          <p:spTgt spid="95239"/>
                                        </p:tgtEl>
                                      </p:cBhvr>
                                    </p:animEffect>
                                  </p:childTnLst>
                                </p:cTn>
                              </p:par>
                            </p:childTnLst>
                          </p:cTn>
                        </p:par>
                        <p:par>
                          <p:cTn id="32" fill="hold" nodeType="afterGroup">
                            <p:stCondLst>
                              <p:cond delay="19500"/>
                            </p:stCondLst>
                            <p:childTnLst>
                              <p:par>
                                <p:cTn id="33" presetID="22" presetClass="entr" presetSubtype="8" fill="hold" nodeType="afterEffect">
                                  <p:stCondLst>
                                    <p:cond delay="3000"/>
                                  </p:stCondLst>
                                  <p:childTnLst>
                                    <p:set>
                                      <p:cBhvr>
                                        <p:cTn id="34" dur="1" fill="hold">
                                          <p:stCondLst>
                                            <p:cond delay="0"/>
                                          </p:stCondLst>
                                        </p:cTn>
                                        <p:tgtEl>
                                          <p:spTgt spid="95234"/>
                                        </p:tgtEl>
                                        <p:attrNameLst>
                                          <p:attrName>style.visibility</p:attrName>
                                        </p:attrNameLst>
                                      </p:cBhvr>
                                      <p:to>
                                        <p:strVal val="visible"/>
                                      </p:to>
                                    </p:set>
                                    <p:animEffect transition="in" filter="wipe(left)">
                                      <p:cBhvr>
                                        <p:cTn id="35" dur="500"/>
                                        <p:tgtEl>
                                          <p:spTgt spid="95234"/>
                                        </p:tgtEl>
                                      </p:cBhvr>
                                    </p:animEffect>
                                  </p:childTnLst>
                                </p:cTn>
                              </p:par>
                            </p:childTnLst>
                          </p:cTn>
                        </p:par>
                        <p:par>
                          <p:cTn id="36" fill="hold" nodeType="afterGroup">
                            <p:stCondLst>
                              <p:cond delay="23000"/>
                            </p:stCondLst>
                            <p:childTnLst>
                              <p:par>
                                <p:cTn id="37" presetID="22" presetClass="entr" presetSubtype="8" fill="hold" nodeType="afterEffect">
                                  <p:stCondLst>
                                    <p:cond delay="3000"/>
                                  </p:stCondLst>
                                  <p:childTnLst>
                                    <p:set>
                                      <p:cBhvr>
                                        <p:cTn id="38" dur="1" fill="hold">
                                          <p:stCondLst>
                                            <p:cond delay="0"/>
                                          </p:stCondLst>
                                        </p:cTn>
                                        <p:tgtEl>
                                          <p:spTgt spid="95235"/>
                                        </p:tgtEl>
                                        <p:attrNameLst>
                                          <p:attrName>style.visibility</p:attrName>
                                        </p:attrNameLst>
                                      </p:cBhvr>
                                      <p:to>
                                        <p:strVal val="visible"/>
                                      </p:to>
                                    </p:set>
                                    <p:animEffect transition="in" filter="wipe(left)">
                                      <p:cBhvr>
                                        <p:cTn id="39" dur="500"/>
                                        <p:tgtEl>
                                          <p:spTgt spid="95235"/>
                                        </p:tgtEl>
                                      </p:cBhvr>
                                    </p:animEffect>
                                  </p:childTnLst>
                                </p:cTn>
                              </p:par>
                            </p:childTnLst>
                          </p:cTn>
                        </p:par>
                        <p:par>
                          <p:cTn id="40" fill="hold" nodeType="afterGroup">
                            <p:stCondLst>
                              <p:cond delay="26500"/>
                            </p:stCondLst>
                            <p:childTnLst>
                              <p:par>
                                <p:cTn id="41" presetID="22" presetClass="entr" presetSubtype="8" fill="hold" nodeType="afterEffect">
                                  <p:stCondLst>
                                    <p:cond delay="300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667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灯片编号占位符 1">
            <a:extLst>
              <a:ext uri="{FF2B5EF4-FFF2-40B4-BE49-F238E27FC236}">
                <a16:creationId xmlns:a16="http://schemas.microsoft.com/office/drawing/2014/main" id="{6D10AE3A-416C-47FB-BF6E-C76840EEA35E}"/>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40591F88-BAD5-440A-A798-A022883D64B7}" type="slidenum">
              <a:rPr lang="en-US" altLang="zh-CN" sz="1400">
                <a:solidFill>
                  <a:schemeClr val="bg1"/>
                </a:solidFill>
                <a:ea typeface="宋体" panose="02010600030101010101" pitchFamily="2" charset="-122"/>
              </a:rPr>
              <a:pPr eaLnBrk="1" hangingPunct="1"/>
              <a:t>37</a:t>
            </a:fld>
            <a:endParaRPr lang="en-US" altLang="zh-CN" sz="1400">
              <a:solidFill>
                <a:schemeClr val="bg1"/>
              </a:solidFill>
              <a:ea typeface="宋体" panose="02010600030101010101" pitchFamily="2" charset="-122"/>
            </a:endParaRPr>
          </a:p>
        </p:txBody>
      </p:sp>
      <p:sp>
        <p:nvSpPr>
          <p:cNvPr id="86018" name="Text Box 2">
            <a:extLst>
              <a:ext uri="{FF2B5EF4-FFF2-40B4-BE49-F238E27FC236}">
                <a16:creationId xmlns:a16="http://schemas.microsoft.com/office/drawing/2014/main" id="{FE432DD4-36DD-4086-A672-2C1FAFE88730}"/>
              </a:ext>
            </a:extLst>
          </p:cNvPr>
          <p:cNvSpPr txBox="1">
            <a:spLocks noChangeArrowheads="1"/>
          </p:cNvSpPr>
          <p:nvPr/>
        </p:nvSpPr>
        <p:spPr bwMode="auto">
          <a:xfrm>
            <a:off x="381000" y="406400"/>
            <a:ext cx="6894513"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latin typeface="黑体" panose="02010609060101010101" pitchFamily="49" charset="-122"/>
                <a:ea typeface="黑体" panose="02010609060101010101" pitchFamily="49" charset="-122"/>
              </a:rPr>
              <a:t>例</a:t>
            </a:r>
            <a:r>
              <a:rPr lang="en-US" altLang="zh-CN" sz="3600" b="1" dirty="0">
                <a:solidFill>
                  <a:srgbClr val="C00000"/>
                </a:solidFill>
                <a:latin typeface="黑体" panose="02010609060101010101" pitchFamily="49" charset="-122"/>
                <a:ea typeface="黑体" panose="02010609060101010101" pitchFamily="49" charset="-122"/>
              </a:rPr>
              <a:t>10</a:t>
            </a:r>
            <a:r>
              <a:rPr lang="en-US" altLang="zh-CN" sz="3600" dirty="0">
                <a:solidFill>
                  <a:srgbClr val="C00000"/>
                </a:solidFill>
              </a:rPr>
              <a:t>  </a:t>
            </a:r>
            <a:r>
              <a:rPr lang="zh-CN" altLang="en-US" sz="3600" dirty="0">
                <a:solidFill>
                  <a:srgbClr val="C00000"/>
                </a:solidFill>
              </a:rPr>
              <a:t>设正态母体 </a:t>
            </a:r>
            <a:r>
              <a:rPr lang="en-US" altLang="zh-CN" sz="3600" i="1" dirty="0">
                <a:solidFill>
                  <a:srgbClr val="C00000"/>
                </a:solidFill>
              </a:rPr>
              <a:t>X~N</a:t>
            </a:r>
            <a:r>
              <a:rPr lang="en-US" altLang="zh-CN" sz="3600" dirty="0">
                <a:solidFill>
                  <a:srgbClr val="C00000"/>
                </a:solidFill>
              </a:rPr>
              <a:t>(</a:t>
            </a:r>
            <a:r>
              <a:rPr lang="en-US" altLang="zh-CN" sz="3600" i="1" dirty="0">
                <a:solidFill>
                  <a:srgbClr val="C00000"/>
                </a:solidFill>
                <a:sym typeface="Symbol" panose="05050102010706020507" pitchFamily="18" charset="2"/>
              </a:rPr>
              <a:t> , </a:t>
            </a:r>
            <a:r>
              <a:rPr lang="en-US" altLang="zh-CN" sz="3600" i="1" dirty="0">
                <a:solidFill>
                  <a:srgbClr val="C00000"/>
                </a:solidFill>
              </a:rPr>
              <a:t> </a:t>
            </a:r>
            <a:r>
              <a:rPr lang="en-US" altLang="zh-CN" sz="3600" baseline="30000" dirty="0">
                <a:solidFill>
                  <a:srgbClr val="C00000"/>
                </a:solidFill>
              </a:rPr>
              <a:t>2 </a:t>
            </a:r>
            <a:r>
              <a:rPr lang="en-US" altLang="zh-CN" sz="3600" dirty="0">
                <a:solidFill>
                  <a:srgbClr val="C00000"/>
                </a:solidFill>
                <a:sym typeface="Symbol" panose="05050102010706020507" pitchFamily="18" charset="2"/>
              </a:rPr>
              <a:t>)</a:t>
            </a:r>
            <a:r>
              <a:rPr lang="en-US" altLang="zh-CN" sz="3600" dirty="0">
                <a:solidFill>
                  <a:srgbClr val="C00000"/>
                </a:solidFill>
              </a:rPr>
              <a:t> , </a:t>
            </a:r>
            <a:r>
              <a:rPr lang="zh-CN" altLang="en-US" sz="3600" dirty="0">
                <a:solidFill>
                  <a:srgbClr val="C00000"/>
                </a:solidFill>
              </a:rPr>
              <a:t>问</a:t>
            </a:r>
          </a:p>
        </p:txBody>
      </p:sp>
      <p:sp>
        <p:nvSpPr>
          <p:cNvPr id="86020" name="Text Box 4">
            <a:extLst>
              <a:ext uri="{FF2B5EF4-FFF2-40B4-BE49-F238E27FC236}">
                <a16:creationId xmlns:a16="http://schemas.microsoft.com/office/drawing/2014/main" id="{9D8B6A04-A288-4ECD-B8B8-769E99842DE3}"/>
              </a:ext>
            </a:extLst>
          </p:cNvPr>
          <p:cNvSpPr txBox="1">
            <a:spLocks noChangeArrowheads="1"/>
          </p:cNvSpPr>
          <p:nvPr/>
        </p:nvSpPr>
        <p:spPr bwMode="auto">
          <a:xfrm>
            <a:off x="7512050" y="381000"/>
            <a:ext cx="641350"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和</a:t>
            </a:r>
          </a:p>
        </p:txBody>
      </p:sp>
      <p:sp>
        <p:nvSpPr>
          <p:cNvPr id="86021" name="Text Box 5">
            <a:extLst>
              <a:ext uri="{FF2B5EF4-FFF2-40B4-BE49-F238E27FC236}">
                <a16:creationId xmlns:a16="http://schemas.microsoft.com/office/drawing/2014/main" id="{6ED04EAC-398D-4B8C-81B1-42293F3A657A}"/>
              </a:ext>
            </a:extLst>
          </p:cNvPr>
          <p:cNvSpPr txBox="1">
            <a:spLocks noChangeArrowheads="1"/>
          </p:cNvSpPr>
          <p:nvPr/>
        </p:nvSpPr>
        <p:spPr bwMode="auto">
          <a:xfrm>
            <a:off x="1143000" y="1720850"/>
            <a:ext cx="1476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对于</a:t>
            </a:r>
            <a:r>
              <a:rPr lang="zh-CN" altLang="zh-CN" sz="3600" i="1" dirty="0">
                <a:solidFill>
                  <a:srgbClr val="C00000"/>
                </a:solidFill>
                <a:sym typeface="Symbol" panose="05050102010706020507" pitchFamily="18" charset="2"/>
              </a:rPr>
              <a:t> </a:t>
            </a:r>
            <a:endParaRPr lang="zh-CN" altLang="en-US" sz="3600" i="1" dirty="0">
              <a:solidFill>
                <a:srgbClr val="C00000"/>
              </a:solidFill>
              <a:sym typeface="Symbol" panose="05050102010706020507" pitchFamily="18" charset="2"/>
            </a:endParaRPr>
          </a:p>
        </p:txBody>
      </p:sp>
      <p:sp>
        <p:nvSpPr>
          <p:cNvPr id="86029" name="Text Box 13">
            <a:extLst>
              <a:ext uri="{FF2B5EF4-FFF2-40B4-BE49-F238E27FC236}">
                <a16:creationId xmlns:a16="http://schemas.microsoft.com/office/drawing/2014/main" id="{AA1F3DAB-9F08-48F6-8AF4-C92F939B8E89}"/>
              </a:ext>
            </a:extLst>
          </p:cNvPr>
          <p:cNvSpPr txBox="1">
            <a:spLocks noChangeArrowheads="1"/>
          </p:cNvSpPr>
          <p:nvPr/>
        </p:nvSpPr>
        <p:spPr bwMode="auto">
          <a:xfrm>
            <a:off x="381000" y="1720850"/>
            <a:ext cx="642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a:solidFill>
                  <a:srgbClr val="A50021"/>
                </a:solidFill>
                <a:ea typeface="黑体" panose="02010609060101010101" pitchFamily="49" charset="-122"/>
              </a:rPr>
              <a:t>解</a:t>
            </a:r>
            <a:endParaRPr lang="zh-CN" altLang="en-US" sz="3600" b="1">
              <a:solidFill>
                <a:schemeClr val="bg1"/>
              </a:solidFill>
            </a:endParaRPr>
          </a:p>
        </p:txBody>
      </p:sp>
      <p:sp>
        <p:nvSpPr>
          <p:cNvPr id="27667" name="Rectangle 15">
            <a:extLst>
              <a:ext uri="{FF2B5EF4-FFF2-40B4-BE49-F238E27FC236}">
                <a16:creationId xmlns:a16="http://schemas.microsoft.com/office/drawing/2014/main" id="{0825E0A9-FF0E-4923-8B62-24755B23CCF2}"/>
              </a:ext>
            </a:extLst>
          </p:cNvPr>
          <p:cNvSpPr>
            <a:spLocks noGrp="1" noChangeArrowheads="1"/>
          </p:cNvSpPr>
          <p:nvPr>
            <p:ph type="title" idx="4294967295"/>
          </p:nvPr>
        </p:nvSpPr>
        <p:spPr bwMode="auto">
          <a:xfrm>
            <a:off x="685800" y="-27432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solidFill>
                  <a:srgbClr val="66FFFF"/>
                </a:solidFill>
                <a:latin typeface="宋体" panose="02010600030101010101" pitchFamily="2" charset="-122"/>
              </a:rPr>
              <a:t>例</a:t>
            </a:r>
            <a:r>
              <a:rPr lang="en-US" altLang="zh-CN" sz="3200">
                <a:solidFill>
                  <a:srgbClr val="66FFFF"/>
                </a:solidFill>
                <a:latin typeface="宋体" panose="02010600030101010101" pitchFamily="2" charset="-122"/>
              </a:rPr>
              <a:t>10</a:t>
            </a:r>
          </a:p>
        </p:txBody>
      </p:sp>
      <p:graphicFrame>
        <p:nvGraphicFramePr>
          <p:cNvPr id="86033" name="Object 17">
            <a:extLst>
              <a:ext uri="{FF2B5EF4-FFF2-40B4-BE49-F238E27FC236}">
                <a16:creationId xmlns:a16="http://schemas.microsoft.com/office/drawing/2014/main" id="{F2E9A305-97C4-44A0-89C7-6D6CCC67A635}"/>
              </a:ext>
            </a:extLst>
          </p:cNvPr>
          <p:cNvGraphicFramePr>
            <a:graphicFrameLocks noChangeAspect="1"/>
          </p:cNvGraphicFramePr>
          <p:nvPr/>
        </p:nvGraphicFramePr>
        <p:xfrm>
          <a:off x="2667000" y="1066800"/>
          <a:ext cx="641350" cy="592138"/>
        </p:xfrm>
        <a:graphic>
          <a:graphicData uri="http://schemas.openxmlformats.org/presentationml/2006/ole">
            <mc:AlternateContent xmlns:mc="http://schemas.openxmlformats.org/markup-compatibility/2006">
              <mc:Choice xmlns:v="urn:schemas-microsoft-com:vml" Requires="v">
                <p:oleObj spid="_x0000_s304442" name="Equation" r:id="rId3" imgW="215640" imgH="203040" progId="Equation.3">
                  <p:embed/>
                </p:oleObj>
              </mc:Choice>
              <mc:Fallback>
                <p:oleObj name="Equation" r:id="rId3" imgW="215640" imgH="203040" progId="Equation.3">
                  <p:embed/>
                  <p:pic>
                    <p:nvPicPr>
                      <p:cNvPr id="86033" name="Object 17">
                        <a:extLst>
                          <a:ext uri="{FF2B5EF4-FFF2-40B4-BE49-F238E27FC236}">
                            <a16:creationId xmlns:a16="http://schemas.microsoft.com/office/drawing/2014/main" id="{F2E9A305-97C4-44A0-89C7-6D6CCC67A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066800"/>
                        <a:ext cx="64135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34" name="Text Box 18">
            <a:extLst>
              <a:ext uri="{FF2B5EF4-FFF2-40B4-BE49-F238E27FC236}">
                <a16:creationId xmlns:a16="http://schemas.microsoft.com/office/drawing/2014/main" id="{C999FA6D-3470-409B-BF5A-F68507D357B5}"/>
              </a:ext>
            </a:extLst>
          </p:cNvPr>
          <p:cNvSpPr txBox="1">
            <a:spLocks noChangeArrowheads="1"/>
          </p:cNvSpPr>
          <p:nvPr/>
        </p:nvSpPr>
        <p:spPr bwMode="auto">
          <a:xfrm>
            <a:off x="381000" y="1011238"/>
            <a:ext cx="2390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分别是</a:t>
            </a:r>
            <a:r>
              <a:rPr lang="zh-CN" altLang="zh-CN" sz="3600" i="1" dirty="0">
                <a:solidFill>
                  <a:srgbClr val="C00000"/>
                </a:solidFill>
                <a:sym typeface="Symbol" panose="05050102010706020507" pitchFamily="18" charset="2"/>
              </a:rPr>
              <a:t> </a:t>
            </a:r>
            <a:r>
              <a:rPr lang="zh-CN" altLang="zh-CN" sz="3600" dirty="0">
                <a:solidFill>
                  <a:srgbClr val="C00000"/>
                </a:solidFill>
                <a:sym typeface="Symbol" panose="05050102010706020507" pitchFamily="18" charset="2"/>
              </a:rPr>
              <a:t>和</a:t>
            </a:r>
            <a:endParaRPr lang="zh-CN" altLang="en-US" sz="3600" dirty="0">
              <a:solidFill>
                <a:srgbClr val="C00000"/>
              </a:solidFill>
              <a:sym typeface="Symbol" panose="05050102010706020507" pitchFamily="18" charset="2"/>
            </a:endParaRPr>
          </a:p>
        </p:txBody>
      </p:sp>
      <p:graphicFrame>
        <p:nvGraphicFramePr>
          <p:cNvPr id="86035" name="Object 19">
            <a:extLst>
              <a:ext uri="{FF2B5EF4-FFF2-40B4-BE49-F238E27FC236}">
                <a16:creationId xmlns:a16="http://schemas.microsoft.com/office/drawing/2014/main" id="{7F232466-699A-44FA-B6D5-12E980C4F9B4}"/>
              </a:ext>
            </a:extLst>
          </p:cNvPr>
          <p:cNvGraphicFramePr>
            <a:graphicFrameLocks noChangeAspect="1"/>
          </p:cNvGraphicFramePr>
          <p:nvPr>
            <p:extLst>
              <p:ext uri="{D42A27DB-BD31-4B8C-83A1-F6EECF244321}">
                <p14:modId xmlns:p14="http://schemas.microsoft.com/office/powerpoint/2010/main" val="1899893141"/>
              </p:ext>
            </p:extLst>
          </p:nvPr>
        </p:nvGraphicFramePr>
        <p:xfrm>
          <a:off x="7126288" y="457200"/>
          <a:ext cx="493712" cy="533400"/>
        </p:xfrm>
        <a:graphic>
          <a:graphicData uri="http://schemas.openxmlformats.org/presentationml/2006/ole">
            <mc:AlternateContent xmlns:mc="http://schemas.openxmlformats.org/markup-compatibility/2006">
              <mc:Choice xmlns:v="urn:schemas-microsoft-com:vml" Requires="v">
                <p:oleObj spid="_x0000_s304443" name="Equation" r:id="rId5" imgW="177480" imgH="190440" progId="Equation.3">
                  <p:embed/>
                </p:oleObj>
              </mc:Choice>
              <mc:Fallback>
                <p:oleObj name="Equation" r:id="rId5" imgW="177480" imgH="190440" progId="Equation.3">
                  <p:embed/>
                  <p:pic>
                    <p:nvPicPr>
                      <p:cNvPr id="86035" name="Object 19">
                        <a:extLst>
                          <a:ext uri="{FF2B5EF4-FFF2-40B4-BE49-F238E27FC236}">
                            <a16:creationId xmlns:a16="http://schemas.microsoft.com/office/drawing/2014/main" id="{7F232466-699A-44FA-B6D5-12E980C4F9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6288" y="457200"/>
                        <a:ext cx="493712" cy="533400"/>
                      </a:xfrm>
                      <a:prstGeom prst="rect">
                        <a:avLst/>
                      </a:prstGeom>
                      <a:solidFill>
                        <a:schemeClr val="bg1"/>
                      </a:solidFill>
                      <a:ln>
                        <a:noFill/>
                      </a:ln>
                      <a:effectLst/>
                    </p:spPr>
                  </p:pic>
                </p:oleObj>
              </mc:Fallback>
            </mc:AlternateContent>
          </a:graphicData>
        </a:graphic>
      </p:graphicFrame>
      <p:graphicFrame>
        <p:nvGraphicFramePr>
          <p:cNvPr id="86037" name="Object 21">
            <a:extLst>
              <a:ext uri="{FF2B5EF4-FFF2-40B4-BE49-F238E27FC236}">
                <a16:creationId xmlns:a16="http://schemas.microsoft.com/office/drawing/2014/main" id="{0F22A83C-7D20-4D90-8324-CD6E1198DBED}"/>
              </a:ext>
            </a:extLst>
          </p:cNvPr>
          <p:cNvGraphicFramePr>
            <a:graphicFrameLocks noChangeAspect="1"/>
          </p:cNvGraphicFramePr>
          <p:nvPr>
            <p:extLst>
              <p:ext uri="{D42A27DB-BD31-4B8C-83A1-F6EECF244321}">
                <p14:modId xmlns:p14="http://schemas.microsoft.com/office/powerpoint/2010/main" val="4000375618"/>
              </p:ext>
            </p:extLst>
          </p:nvPr>
        </p:nvGraphicFramePr>
        <p:xfrm>
          <a:off x="8032750" y="457200"/>
          <a:ext cx="654050" cy="573088"/>
        </p:xfrm>
        <a:graphic>
          <a:graphicData uri="http://schemas.openxmlformats.org/presentationml/2006/ole">
            <mc:AlternateContent xmlns:mc="http://schemas.openxmlformats.org/markup-compatibility/2006">
              <mc:Choice xmlns:v="urn:schemas-microsoft-com:vml" Requires="v">
                <p:oleObj spid="_x0000_s304444" name="Equation" r:id="rId7" imgW="241200" imgH="203040" progId="Equation.3">
                  <p:embed/>
                </p:oleObj>
              </mc:Choice>
              <mc:Fallback>
                <p:oleObj name="Equation" r:id="rId7" imgW="241200" imgH="203040" progId="Equation.3">
                  <p:embed/>
                  <p:pic>
                    <p:nvPicPr>
                      <p:cNvPr id="86037" name="Object 21">
                        <a:extLst>
                          <a:ext uri="{FF2B5EF4-FFF2-40B4-BE49-F238E27FC236}">
                            <a16:creationId xmlns:a16="http://schemas.microsoft.com/office/drawing/2014/main" id="{0F22A83C-7D20-4D90-8324-CD6E1198DB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2750" y="457200"/>
                        <a:ext cx="654050" cy="573088"/>
                      </a:xfrm>
                      <a:prstGeom prst="rect">
                        <a:avLst/>
                      </a:prstGeom>
                      <a:solidFill>
                        <a:schemeClr val="bg1"/>
                      </a:solidFill>
                      <a:ln>
                        <a:noFill/>
                      </a:ln>
                      <a:effectLst/>
                    </p:spPr>
                  </p:pic>
                </p:oleObj>
              </mc:Fallback>
            </mc:AlternateContent>
          </a:graphicData>
        </a:graphic>
      </p:graphicFrame>
      <p:sp>
        <p:nvSpPr>
          <p:cNvPr id="86038" name="Text Box 22">
            <a:extLst>
              <a:ext uri="{FF2B5EF4-FFF2-40B4-BE49-F238E27FC236}">
                <a16:creationId xmlns:a16="http://schemas.microsoft.com/office/drawing/2014/main" id="{40529EFC-1E9B-4FF6-A206-C0BD3FFEC189}"/>
              </a:ext>
            </a:extLst>
          </p:cNvPr>
          <p:cNvSpPr txBox="1">
            <a:spLocks noChangeArrowheads="1"/>
          </p:cNvSpPr>
          <p:nvPr/>
        </p:nvSpPr>
        <p:spPr bwMode="auto">
          <a:xfrm>
            <a:off x="3124200" y="1074738"/>
            <a:ext cx="349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zh-CN" sz="3600" i="1" dirty="0">
                <a:solidFill>
                  <a:srgbClr val="C00000"/>
                </a:solidFill>
                <a:sym typeface="Symbol" panose="05050102010706020507" pitchFamily="18" charset="2"/>
              </a:rPr>
              <a:t> </a:t>
            </a:r>
            <a:r>
              <a:rPr lang="zh-CN" altLang="zh-CN" sz="3600" dirty="0">
                <a:solidFill>
                  <a:srgbClr val="C00000"/>
                </a:solidFill>
                <a:sym typeface="Symbol" panose="05050102010706020507" pitchFamily="18" charset="2"/>
              </a:rPr>
              <a:t>的优效估计吗？</a:t>
            </a:r>
            <a:endParaRPr lang="zh-CN" altLang="en-US" sz="3600" i="1" dirty="0">
              <a:solidFill>
                <a:srgbClr val="C00000"/>
              </a:solidFill>
              <a:sym typeface="Symbol" panose="05050102010706020507" pitchFamily="18" charset="2"/>
            </a:endParaRPr>
          </a:p>
        </p:txBody>
      </p:sp>
      <p:graphicFrame>
        <p:nvGraphicFramePr>
          <p:cNvPr id="86039" name="Object 23">
            <a:extLst>
              <a:ext uri="{FF2B5EF4-FFF2-40B4-BE49-F238E27FC236}">
                <a16:creationId xmlns:a16="http://schemas.microsoft.com/office/drawing/2014/main" id="{750EC95D-4910-4071-9B6A-5E45C7678A07}"/>
              </a:ext>
            </a:extLst>
          </p:cNvPr>
          <p:cNvGraphicFramePr>
            <a:graphicFrameLocks noChangeAspect="1"/>
          </p:cNvGraphicFramePr>
          <p:nvPr/>
        </p:nvGraphicFramePr>
        <p:xfrm>
          <a:off x="838200" y="2362200"/>
          <a:ext cx="3124200" cy="1258888"/>
        </p:xfrm>
        <a:graphic>
          <a:graphicData uri="http://schemas.openxmlformats.org/presentationml/2006/ole">
            <mc:AlternateContent xmlns:mc="http://schemas.openxmlformats.org/markup-compatibility/2006">
              <mc:Choice xmlns:v="urn:schemas-microsoft-com:vml" Requires="v">
                <p:oleObj spid="_x0000_s304445" name="Equation" r:id="rId9" imgW="1460160" imgH="495000" progId="Equation.3">
                  <p:embed/>
                </p:oleObj>
              </mc:Choice>
              <mc:Fallback>
                <p:oleObj name="Equation" r:id="rId9" imgW="1460160" imgH="495000" progId="Equation.3">
                  <p:embed/>
                  <p:pic>
                    <p:nvPicPr>
                      <p:cNvPr id="86039" name="Object 23">
                        <a:extLst>
                          <a:ext uri="{FF2B5EF4-FFF2-40B4-BE49-F238E27FC236}">
                            <a16:creationId xmlns:a16="http://schemas.microsoft.com/office/drawing/2014/main" id="{750EC95D-4910-4071-9B6A-5E45C7678A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2362200"/>
                        <a:ext cx="3124200"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0" name="Object 24">
            <a:extLst>
              <a:ext uri="{FF2B5EF4-FFF2-40B4-BE49-F238E27FC236}">
                <a16:creationId xmlns:a16="http://schemas.microsoft.com/office/drawing/2014/main" id="{AF65638B-F72B-45B6-A73D-09DE8B1B3C6D}"/>
              </a:ext>
            </a:extLst>
          </p:cNvPr>
          <p:cNvGraphicFramePr>
            <a:graphicFrameLocks noChangeAspect="1"/>
          </p:cNvGraphicFramePr>
          <p:nvPr/>
        </p:nvGraphicFramePr>
        <p:xfrm>
          <a:off x="3962400" y="2400300"/>
          <a:ext cx="4119563" cy="1195388"/>
        </p:xfrm>
        <a:graphic>
          <a:graphicData uri="http://schemas.openxmlformats.org/presentationml/2006/ole">
            <mc:AlternateContent xmlns:mc="http://schemas.openxmlformats.org/markup-compatibility/2006">
              <mc:Choice xmlns:v="urn:schemas-microsoft-com:vml" Requires="v">
                <p:oleObj spid="_x0000_s304446" name="Equation" r:id="rId11" imgW="1917360" imgH="469800" progId="Equation.3">
                  <p:embed/>
                </p:oleObj>
              </mc:Choice>
              <mc:Fallback>
                <p:oleObj name="Equation" r:id="rId11" imgW="1917360" imgH="469800" progId="Equation.3">
                  <p:embed/>
                  <p:pic>
                    <p:nvPicPr>
                      <p:cNvPr id="86040" name="Object 24">
                        <a:extLst>
                          <a:ext uri="{FF2B5EF4-FFF2-40B4-BE49-F238E27FC236}">
                            <a16:creationId xmlns:a16="http://schemas.microsoft.com/office/drawing/2014/main" id="{AF65638B-F72B-45B6-A73D-09DE8B1B3C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2400300"/>
                        <a:ext cx="4119563"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9">
            <a:extLst>
              <a:ext uri="{FF2B5EF4-FFF2-40B4-BE49-F238E27FC236}">
                <a16:creationId xmlns:a16="http://schemas.microsoft.com/office/drawing/2014/main" id="{3398E3CA-3402-4A5C-8D88-7DB4CD84238A}"/>
              </a:ext>
            </a:extLst>
          </p:cNvPr>
          <p:cNvGrpSpPr>
            <a:grpSpLocks/>
          </p:cNvGrpSpPr>
          <p:nvPr/>
        </p:nvGrpSpPr>
        <p:grpSpPr bwMode="auto">
          <a:xfrm>
            <a:off x="857250" y="3581400"/>
            <a:ext cx="1504950" cy="800100"/>
            <a:chOff x="540" y="2256"/>
            <a:chExt cx="948" cy="504"/>
          </a:xfrm>
        </p:grpSpPr>
        <p:sp>
          <p:nvSpPr>
            <p:cNvPr id="27677" name="Text Box 10">
              <a:extLst>
                <a:ext uri="{FF2B5EF4-FFF2-40B4-BE49-F238E27FC236}">
                  <a16:creationId xmlns:a16="http://schemas.microsoft.com/office/drawing/2014/main" id="{09FFA32D-83BE-44EC-B90C-A7593D868BD7}"/>
                </a:ext>
              </a:extLst>
            </p:cNvPr>
            <p:cNvSpPr txBox="1">
              <a:spLocks noChangeArrowheads="1"/>
            </p:cNvSpPr>
            <p:nvPr/>
          </p:nvSpPr>
          <p:spPr bwMode="auto">
            <a:xfrm>
              <a:off x="540" y="232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令</a:t>
              </a:r>
            </a:p>
          </p:txBody>
        </p:sp>
        <p:graphicFrame>
          <p:nvGraphicFramePr>
            <p:cNvPr id="27661" name="Object 25">
              <a:extLst>
                <a:ext uri="{FF2B5EF4-FFF2-40B4-BE49-F238E27FC236}">
                  <a16:creationId xmlns:a16="http://schemas.microsoft.com/office/drawing/2014/main" id="{A42BED3F-C9EA-4158-AB44-759CED4CD404}"/>
                </a:ext>
              </a:extLst>
            </p:cNvPr>
            <p:cNvGraphicFramePr>
              <a:graphicFrameLocks noChangeAspect="1"/>
            </p:cNvGraphicFramePr>
            <p:nvPr/>
          </p:nvGraphicFramePr>
          <p:xfrm>
            <a:off x="816" y="2256"/>
            <a:ext cx="672" cy="504"/>
          </p:xfrm>
          <a:graphic>
            <a:graphicData uri="http://schemas.openxmlformats.org/presentationml/2006/ole">
              <mc:AlternateContent xmlns:mc="http://schemas.openxmlformats.org/markup-compatibility/2006">
                <mc:Choice xmlns:v="urn:schemas-microsoft-com:vml" Requires="v">
                  <p:oleObj spid="_x0000_s304447" name="Equation" r:id="rId13" imgW="647640" imgH="393480" progId="Equation.3">
                    <p:embed/>
                  </p:oleObj>
                </mc:Choice>
                <mc:Fallback>
                  <p:oleObj name="Equation" r:id="rId13" imgW="647640" imgH="393480" progId="Equation.3">
                    <p:embed/>
                    <p:pic>
                      <p:nvPicPr>
                        <p:cNvPr id="27661" name="Object 25">
                          <a:extLst>
                            <a:ext uri="{FF2B5EF4-FFF2-40B4-BE49-F238E27FC236}">
                              <a16:creationId xmlns:a16="http://schemas.microsoft.com/office/drawing/2014/main" id="{A42BED3F-C9EA-4158-AB44-759CED4CD4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2256"/>
                          <a:ext cx="672"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8">
            <a:extLst>
              <a:ext uri="{FF2B5EF4-FFF2-40B4-BE49-F238E27FC236}">
                <a16:creationId xmlns:a16="http://schemas.microsoft.com/office/drawing/2014/main" id="{24817941-0665-4C5F-8E5C-C80993ADA51D}"/>
              </a:ext>
            </a:extLst>
          </p:cNvPr>
          <p:cNvGrpSpPr>
            <a:grpSpLocks/>
          </p:cNvGrpSpPr>
          <p:nvPr/>
        </p:nvGrpSpPr>
        <p:grpSpPr bwMode="auto">
          <a:xfrm>
            <a:off x="1066800" y="4343400"/>
            <a:ext cx="1219200" cy="76200"/>
            <a:chOff x="672" y="2736"/>
            <a:chExt cx="768" cy="48"/>
          </a:xfrm>
        </p:grpSpPr>
        <p:sp>
          <p:nvSpPr>
            <p:cNvPr id="27675" name="Line 26">
              <a:extLst>
                <a:ext uri="{FF2B5EF4-FFF2-40B4-BE49-F238E27FC236}">
                  <a16:creationId xmlns:a16="http://schemas.microsoft.com/office/drawing/2014/main" id="{889F3B03-D631-4EB9-A590-C3EDCEC3D00E}"/>
                </a:ext>
              </a:extLst>
            </p:cNvPr>
            <p:cNvSpPr>
              <a:spLocks noChangeShapeType="1"/>
            </p:cNvSpPr>
            <p:nvPr/>
          </p:nvSpPr>
          <p:spPr bwMode="auto">
            <a:xfrm>
              <a:off x="672" y="2736"/>
              <a:ext cx="76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27">
              <a:extLst>
                <a:ext uri="{FF2B5EF4-FFF2-40B4-BE49-F238E27FC236}">
                  <a16:creationId xmlns:a16="http://schemas.microsoft.com/office/drawing/2014/main" id="{FCFAD2B1-CA8D-460F-B81C-7B10A5D20D52}"/>
                </a:ext>
              </a:extLst>
            </p:cNvPr>
            <p:cNvSpPr>
              <a:spLocks noChangeShapeType="1"/>
            </p:cNvSpPr>
            <p:nvPr/>
          </p:nvSpPr>
          <p:spPr bwMode="auto">
            <a:xfrm>
              <a:off x="672" y="2784"/>
              <a:ext cx="76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86046" name="Object 30">
            <a:extLst>
              <a:ext uri="{FF2B5EF4-FFF2-40B4-BE49-F238E27FC236}">
                <a16:creationId xmlns:a16="http://schemas.microsoft.com/office/drawing/2014/main" id="{28B62058-424B-4AA9-B4CD-46E835F15108}"/>
              </a:ext>
            </a:extLst>
          </p:cNvPr>
          <p:cNvGraphicFramePr>
            <a:graphicFrameLocks noChangeAspect="1"/>
          </p:cNvGraphicFramePr>
          <p:nvPr/>
        </p:nvGraphicFramePr>
        <p:xfrm>
          <a:off x="2362200" y="3821113"/>
          <a:ext cx="2971800" cy="1131887"/>
        </p:xfrm>
        <a:graphic>
          <a:graphicData uri="http://schemas.openxmlformats.org/presentationml/2006/ole">
            <mc:AlternateContent xmlns:mc="http://schemas.openxmlformats.org/markup-compatibility/2006">
              <mc:Choice xmlns:v="urn:schemas-microsoft-com:vml" Requires="v">
                <p:oleObj spid="_x0000_s304448" name="Equation" r:id="rId15" imgW="1371600" imgH="419040" progId="Equation.3">
                  <p:embed/>
                </p:oleObj>
              </mc:Choice>
              <mc:Fallback>
                <p:oleObj name="Equation" r:id="rId15" imgW="1371600" imgH="419040" progId="Equation.3">
                  <p:embed/>
                  <p:pic>
                    <p:nvPicPr>
                      <p:cNvPr id="86046" name="Object 30">
                        <a:extLst>
                          <a:ext uri="{FF2B5EF4-FFF2-40B4-BE49-F238E27FC236}">
                            <a16:creationId xmlns:a16="http://schemas.microsoft.com/office/drawing/2014/main" id="{28B62058-424B-4AA9-B4CD-46E835F1510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3821113"/>
                        <a:ext cx="2971800"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7" name="Object 31">
            <a:extLst>
              <a:ext uri="{FF2B5EF4-FFF2-40B4-BE49-F238E27FC236}">
                <a16:creationId xmlns:a16="http://schemas.microsoft.com/office/drawing/2014/main" id="{718C898D-DF5F-4208-B135-A9B34F41C978}"/>
              </a:ext>
            </a:extLst>
          </p:cNvPr>
          <p:cNvGraphicFramePr>
            <a:graphicFrameLocks noChangeAspect="1"/>
          </p:cNvGraphicFramePr>
          <p:nvPr/>
        </p:nvGraphicFramePr>
        <p:xfrm>
          <a:off x="5410200" y="3844925"/>
          <a:ext cx="866775" cy="1062038"/>
        </p:xfrm>
        <a:graphic>
          <a:graphicData uri="http://schemas.openxmlformats.org/presentationml/2006/ole">
            <mc:AlternateContent xmlns:mc="http://schemas.openxmlformats.org/markup-compatibility/2006">
              <mc:Choice xmlns:v="urn:schemas-microsoft-com:vml" Requires="v">
                <p:oleObj spid="_x0000_s304449" name="Equation" r:id="rId17" imgW="380880" imgH="393480" progId="Equation.3">
                  <p:embed/>
                </p:oleObj>
              </mc:Choice>
              <mc:Fallback>
                <p:oleObj name="Equation" r:id="rId17" imgW="380880" imgH="393480" progId="Equation.3">
                  <p:embed/>
                  <p:pic>
                    <p:nvPicPr>
                      <p:cNvPr id="86047" name="Object 31">
                        <a:extLst>
                          <a:ext uri="{FF2B5EF4-FFF2-40B4-BE49-F238E27FC236}">
                            <a16:creationId xmlns:a16="http://schemas.microsoft.com/office/drawing/2014/main" id="{718C898D-DF5F-4208-B135-A9B34F41C97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0200" y="3844925"/>
                        <a:ext cx="866775"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8" name="Object 32">
            <a:extLst>
              <a:ext uri="{FF2B5EF4-FFF2-40B4-BE49-F238E27FC236}">
                <a16:creationId xmlns:a16="http://schemas.microsoft.com/office/drawing/2014/main" id="{211C329F-7E55-4B5B-88B8-0DD702EA87BE}"/>
              </a:ext>
            </a:extLst>
          </p:cNvPr>
          <p:cNvGraphicFramePr>
            <a:graphicFrameLocks noChangeAspect="1"/>
          </p:cNvGraphicFramePr>
          <p:nvPr/>
        </p:nvGraphicFramePr>
        <p:xfrm>
          <a:off x="6248400" y="3781425"/>
          <a:ext cx="1790700" cy="1130300"/>
        </p:xfrm>
        <a:graphic>
          <a:graphicData uri="http://schemas.openxmlformats.org/presentationml/2006/ole">
            <mc:AlternateContent xmlns:mc="http://schemas.openxmlformats.org/markup-compatibility/2006">
              <mc:Choice xmlns:v="urn:schemas-microsoft-com:vml" Requires="v">
                <p:oleObj spid="_x0000_s304450" name="Equation" r:id="rId19" imgW="787320" imgH="419040" progId="Equation.3">
                  <p:embed/>
                </p:oleObj>
              </mc:Choice>
              <mc:Fallback>
                <p:oleObj name="Equation" r:id="rId19" imgW="787320" imgH="419040" progId="Equation.3">
                  <p:embed/>
                  <p:pic>
                    <p:nvPicPr>
                      <p:cNvPr id="86048" name="Object 32">
                        <a:extLst>
                          <a:ext uri="{FF2B5EF4-FFF2-40B4-BE49-F238E27FC236}">
                            <a16:creationId xmlns:a16="http://schemas.microsoft.com/office/drawing/2014/main" id="{211C329F-7E55-4B5B-88B8-0DD702EA87B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8400" y="3781425"/>
                        <a:ext cx="17907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9" name="Text Box 33">
            <a:extLst>
              <a:ext uri="{FF2B5EF4-FFF2-40B4-BE49-F238E27FC236}">
                <a16:creationId xmlns:a16="http://schemas.microsoft.com/office/drawing/2014/main" id="{8AF16B23-96C1-45B2-8A82-932618257DF8}"/>
              </a:ext>
            </a:extLst>
          </p:cNvPr>
          <p:cNvSpPr txBox="1">
            <a:spLocks noChangeArrowheads="1"/>
          </p:cNvSpPr>
          <p:nvPr/>
        </p:nvSpPr>
        <p:spPr bwMode="auto">
          <a:xfrm>
            <a:off x="685800" y="5081588"/>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又</a:t>
            </a:r>
            <a:r>
              <a:rPr lang="zh-CN" altLang="zh-CN" sz="3600" i="1">
                <a:solidFill>
                  <a:schemeClr val="bg1"/>
                </a:solidFill>
                <a:sym typeface="Symbol" panose="05050102010706020507" pitchFamily="18" charset="2"/>
              </a:rPr>
              <a:t> </a:t>
            </a:r>
            <a:endParaRPr lang="zh-CN" altLang="en-US" sz="3600" i="1">
              <a:solidFill>
                <a:schemeClr val="bg1"/>
              </a:solidFill>
              <a:sym typeface="Symbol" panose="05050102010706020507" pitchFamily="18" charset="2"/>
            </a:endParaRPr>
          </a:p>
        </p:txBody>
      </p:sp>
      <p:graphicFrame>
        <p:nvGraphicFramePr>
          <p:cNvPr id="86050" name="Object 34">
            <a:extLst>
              <a:ext uri="{FF2B5EF4-FFF2-40B4-BE49-F238E27FC236}">
                <a16:creationId xmlns:a16="http://schemas.microsoft.com/office/drawing/2014/main" id="{90D242B7-BDA7-449C-BA0E-95E8BE642862}"/>
              </a:ext>
            </a:extLst>
          </p:cNvPr>
          <p:cNvGraphicFramePr>
            <a:graphicFrameLocks noChangeAspect="1"/>
          </p:cNvGraphicFramePr>
          <p:nvPr/>
        </p:nvGraphicFramePr>
        <p:xfrm>
          <a:off x="1273175" y="5075238"/>
          <a:ext cx="1622425" cy="639762"/>
        </p:xfrm>
        <a:graphic>
          <a:graphicData uri="http://schemas.openxmlformats.org/presentationml/2006/ole">
            <mc:AlternateContent xmlns:mc="http://schemas.openxmlformats.org/markup-compatibility/2006">
              <mc:Choice xmlns:v="urn:schemas-microsoft-com:vml" Requires="v">
                <p:oleObj spid="_x0000_s304451" name="Equation" r:id="rId21" imgW="583920" imgH="228600" progId="Equation.3">
                  <p:embed/>
                </p:oleObj>
              </mc:Choice>
              <mc:Fallback>
                <p:oleObj name="Equation" r:id="rId21" imgW="583920" imgH="228600" progId="Equation.3">
                  <p:embed/>
                  <p:pic>
                    <p:nvPicPr>
                      <p:cNvPr id="86050" name="Object 34">
                        <a:extLst>
                          <a:ext uri="{FF2B5EF4-FFF2-40B4-BE49-F238E27FC236}">
                            <a16:creationId xmlns:a16="http://schemas.microsoft.com/office/drawing/2014/main" id="{90D242B7-BDA7-449C-BA0E-95E8BE64286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73175" y="5075238"/>
                        <a:ext cx="1622425"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1" name="Object 35">
            <a:extLst>
              <a:ext uri="{FF2B5EF4-FFF2-40B4-BE49-F238E27FC236}">
                <a16:creationId xmlns:a16="http://schemas.microsoft.com/office/drawing/2014/main" id="{22D836DD-58D3-4D93-B9A8-AD5B2F62F094}"/>
              </a:ext>
            </a:extLst>
          </p:cNvPr>
          <p:cNvGraphicFramePr>
            <a:graphicFrameLocks noChangeAspect="1"/>
          </p:cNvGraphicFramePr>
          <p:nvPr/>
        </p:nvGraphicFramePr>
        <p:xfrm>
          <a:off x="3063875" y="5105400"/>
          <a:ext cx="3032125" cy="639763"/>
        </p:xfrm>
        <a:graphic>
          <a:graphicData uri="http://schemas.openxmlformats.org/presentationml/2006/ole">
            <mc:AlternateContent xmlns:mc="http://schemas.openxmlformats.org/markup-compatibility/2006">
              <mc:Choice xmlns:v="urn:schemas-microsoft-com:vml" Requires="v">
                <p:oleObj spid="_x0000_s304452" name="Equation" r:id="rId23" imgW="1091880" imgH="228600" progId="Equation.3">
                  <p:embed/>
                </p:oleObj>
              </mc:Choice>
              <mc:Fallback>
                <p:oleObj name="Equation" r:id="rId23" imgW="1091880" imgH="228600" progId="Equation.3">
                  <p:embed/>
                  <p:pic>
                    <p:nvPicPr>
                      <p:cNvPr id="86051" name="Object 35">
                        <a:extLst>
                          <a:ext uri="{FF2B5EF4-FFF2-40B4-BE49-F238E27FC236}">
                            <a16:creationId xmlns:a16="http://schemas.microsoft.com/office/drawing/2014/main" id="{22D836DD-58D3-4D93-B9A8-AD5B2F62F09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63875" y="5105400"/>
                        <a:ext cx="30321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52" name="Text Box 36">
            <a:extLst>
              <a:ext uri="{FF2B5EF4-FFF2-40B4-BE49-F238E27FC236}">
                <a16:creationId xmlns:a16="http://schemas.microsoft.com/office/drawing/2014/main" id="{8BDEDB2D-7834-46AB-B1DF-EB7543ACE248}"/>
              </a:ext>
            </a:extLst>
          </p:cNvPr>
          <p:cNvSpPr txBox="1">
            <a:spLocks noChangeArrowheads="1"/>
          </p:cNvSpPr>
          <p:nvPr/>
        </p:nvSpPr>
        <p:spPr bwMode="auto">
          <a:xfrm>
            <a:off x="685800" y="5835650"/>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所以</a:t>
            </a:r>
            <a:r>
              <a:rPr lang="zh-CN" altLang="zh-CN" sz="3600" i="1">
                <a:solidFill>
                  <a:schemeClr val="bg1"/>
                </a:solidFill>
                <a:sym typeface="Symbol" panose="05050102010706020507" pitchFamily="18" charset="2"/>
              </a:rPr>
              <a:t> </a:t>
            </a:r>
            <a:endParaRPr lang="zh-CN" altLang="en-US" sz="3600" i="1">
              <a:solidFill>
                <a:schemeClr val="bg1"/>
              </a:solidFill>
              <a:sym typeface="Symbol" panose="05050102010706020507" pitchFamily="18" charset="2"/>
            </a:endParaRPr>
          </a:p>
        </p:txBody>
      </p:sp>
      <p:graphicFrame>
        <p:nvGraphicFramePr>
          <p:cNvPr id="86053" name="Object 37">
            <a:extLst>
              <a:ext uri="{FF2B5EF4-FFF2-40B4-BE49-F238E27FC236}">
                <a16:creationId xmlns:a16="http://schemas.microsoft.com/office/drawing/2014/main" id="{D4AB43DF-A0DD-49D3-BE4B-DC15C6DFC7B3}"/>
              </a:ext>
            </a:extLst>
          </p:cNvPr>
          <p:cNvGraphicFramePr>
            <a:graphicFrameLocks noChangeAspect="1"/>
          </p:cNvGraphicFramePr>
          <p:nvPr/>
        </p:nvGraphicFramePr>
        <p:xfrm>
          <a:off x="1716088" y="5867400"/>
          <a:ext cx="493712" cy="533400"/>
        </p:xfrm>
        <a:graphic>
          <a:graphicData uri="http://schemas.openxmlformats.org/presentationml/2006/ole">
            <mc:AlternateContent xmlns:mc="http://schemas.openxmlformats.org/markup-compatibility/2006">
              <mc:Choice xmlns:v="urn:schemas-microsoft-com:vml" Requires="v">
                <p:oleObj spid="_x0000_s304453" name="Equation" r:id="rId25" imgW="177480" imgH="190440" progId="Equation.3">
                  <p:embed/>
                </p:oleObj>
              </mc:Choice>
              <mc:Fallback>
                <p:oleObj name="Equation" r:id="rId25" imgW="177480" imgH="190440" progId="Equation.3">
                  <p:embed/>
                  <p:pic>
                    <p:nvPicPr>
                      <p:cNvPr id="86053" name="Object 37">
                        <a:extLst>
                          <a:ext uri="{FF2B5EF4-FFF2-40B4-BE49-F238E27FC236}">
                            <a16:creationId xmlns:a16="http://schemas.microsoft.com/office/drawing/2014/main" id="{D4AB43DF-A0DD-49D3-BE4B-DC15C6DFC7B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16088" y="5867400"/>
                        <a:ext cx="4937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54" name="Text Box 38">
            <a:extLst>
              <a:ext uri="{FF2B5EF4-FFF2-40B4-BE49-F238E27FC236}">
                <a16:creationId xmlns:a16="http://schemas.microsoft.com/office/drawing/2014/main" id="{47E909B9-3C2E-4CC0-80B6-7A60C657AC50}"/>
              </a:ext>
            </a:extLst>
          </p:cNvPr>
          <p:cNvSpPr txBox="1">
            <a:spLocks noChangeArrowheads="1"/>
          </p:cNvSpPr>
          <p:nvPr/>
        </p:nvSpPr>
        <p:spPr bwMode="auto">
          <a:xfrm>
            <a:off x="2105025" y="5835650"/>
            <a:ext cx="341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a:t>
            </a:r>
            <a:r>
              <a:rPr lang="zh-CN" altLang="zh-CN" sz="3600" i="1" dirty="0">
                <a:solidFill>
                  <a:srgbClr val="C00000"/>
                </a:solidFill>
                <a:sym typeface="Symbol" panose="05050102010706020507" pitchFamily="18" charset="2"/>
              </a:rPr>
              <a:t></a:t>
            </a:r>
            <a:r>
              <a:rPr lang="zh-CN" altLang="en-US" sz="3600" i="1" dirty="0">
                <a:solidFill>
                  <a:srgbClr val="C00000"/>
                </a:solidFill>
                <a:sym typeface="Symbol" panose="05050102010706020507" pitchFamily="18" charset="2"/>
              </a:rPr>
              <a:t> </a:t>
            </a:r>
            <a:r>
              <a:rPr lang="zh-CN" altLang="zh-CN" sz="3600" dirty="0">
                <a:solidFill>
                  <a:srgbClr val="C00000"/>
                </a:solidFill>
                <a:sym typeface="Symbol" panose="05050102010706020507" pitchFamily="18" charset="2"/>
              </a:rPr>
              <a:t>的优效估计</a:t>
            </a:r>
            <a:r>
              <a:rPr lang="en-US" altLang="zh-CN" sz="3600" dirty="0">
                <a:solidFill>
                  <a:srgbClr val="C00000"/>
                </a:solidFill>
              </a:rPr>
              <a:t>.</a:t>
            </a:r>
            <a:endParaRPr lang="en-US" altLang="zh-CN" sz="3600" dirty="0">
              <a:solidFill>
                <a:srgbClr val="C00000"/>
              </a:solidFill>
              <a:sym typeface="Symbol" panose="05050102010706020507" pitchFamily="18" charset="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wipe(left)">
                                      <p:cBhvr>
                                        <p:cTn id="7" dur="500"/>
                                        <p:tgtEl>
                                          <p:spTgt spid="86018"/>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86035"/>
                                        </p:tgtEl>
                                        <p:attrNameLst>
                                          <p:attrName>style.visibility</p:attrName>
                                        </p:attrNameLst>
                                      </p:cBhvr>
                                      <p:to>
                                        <p:strVal val="visible"/>
                                      </p:to>
                                    </p:set>
                                    <p:animEffect transition="in" filter="wipe(left)">
                                      <p:cBhvr>
                                        <p:cTn id="11" dur="500"/>
                                        <p:tgtEl>
                                          <p:spTgt spid="86035"/>
                                        </p:tgtEl>
                                      </p:cBhvr>
                                    </p:animEffect>
                                  </p:childTnLst>
                                </p:cTn>
                              </p:par>
                            </p:childTnLst>
                          </p:cTn>
                        </p:par>
                        <p:par>
                          <p:cTn id="12" fill="hold" nodeType="afterGroup">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86020"/>
                                        </p:tgtEl>
                                        <p:attrNameLst>
                                          <p:attrName>style.visibility</p:attrName>
                                        </p:attrNameLst>
                                      </p:cBhvr>
                                      <p:to>
                                        <p:strVal val="visible"/>
                                      </p:to>
                                    </p:set>
                                    <p:animEffect transition="in" filter="wipe(left)">
                                      <p:cBhvr>
                                        <p:cTn id="15" dur="500"/>
                                        <p:tgtEl>
                                          <p:spTgt spid="86020"/>
                                        </p:tgtEl>
                                      </p:cBhvr>
                                    </p:animEffect>
                                  </p:childTnLst>
                                </p:cTn>
                              </p:par>
                            </p:childTnLst>
                          </p:cTn>
                        </p:par>
                        <p:par>
                          <p:cTn id="16" fill="hold" nodeType="afterGroup">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86037"/>
                                        </p:tgtEl>
                                        <p:attrNameLst>
                                          <p:attrName>style.visibility</p:attrName>
                                        </p:attrNameLst>
                                      </p:cBhvr>
                                      <p:to>
                                        <p:strVal val="visible"/>
                                      </p:to>
                                    </p:set>
                                    <p:animEffect transition="in" filter="wipe(left)">
                                      <p:cBhvr>
                                        <p:cTn id="19" dur="500"/>
                                        <p:tgtEl>
                                          <p:spTgt spid="86037"/>
                                        </p:tgtEl>
                                      </p:cBhvr>
                                    </p:animEffect>
                                  </p:childTnLst>
                                </p:cTn>
                              </p:par>
                            </p:childTnLst>
                          </p:cTn>
                        </p:par>
                        <p:par>
                          <p:cTn id="20" fill="hold" nodeType="afterGroup">
                            <p:stCondLst>
                              <p:cond delay="5000"/>
                            </p:stCondLst>
                            <p:childTnLst>
                              <p:par>
                                <p:cTn id="21" presetID="22" presetClass="entr" presetSubtype="8" fill="hold" grpId="0" nodeType="afterEffect">
                                  <p:stCondLst>
                                    <p:cond delay="3000"/>
                                  </p:stCondLst>
                                  <p:childTnLst>
                                    <p:set>
                                      <p:cBhvr>
                                        <p:cTn id="22" dur="1" fill="hold">
                                          <p:stCondLst>
                                            <p:cond delay="0"/>
                                          </p:stCondLst>
                                        </p:cTn>
                                        <p:tgtEl>
                                          <p:spTgt spid="86034"/>
                                        </p:tgtEl>
                                        <p:attrNameLst>
                                          <p:attrName>style.visibility</p:attrName>
                                        </p:attrNameLst>
                                      </p:cBhvr>
                                      <p:to>
                                        <p:strVal val="visible"/>
                                      </p:to>
                                    </p:set>
                                    <p:animEffect transition="in" filter="wipe(left)">
                                      <p:cBhvr>
                                        <p:cTn id="23" dur="500"/>
                                        <p:tgtEl>
                                          <p:spTgt spid="86034"/>
                                        </p:tgtEl>
                                      </p:cBhvr>
                                    </p:animEffect>
                                  </p:childTnLst>
                                </p:cTn>
                              </p:par>
                            </p:childTnLst>
                          </p:cTn>
                        </p:par>
                        <p:par>
                          <p:cTn id="24" fill="hold" nodeType="afterGroup">
                            <p:stCondLst>
                              <p:cond delay="8500"/>
                            </p:stCondLst>
                            <p:childTnLst>
                              <p:par>
                                <p:cTn id="25" presetID="22" presetClass="entr" presetSubtype="8" fill="hold" nodeType="afterEffect">
                                  <p:stCondLst>
                                    <p:cond delay="3000"/>
                                  </p:stCondLst>
                                  <p:childTnLst>
                                    <p:set>
                                      <p:cBhvr>
                                        <p:cTn id="26" dur="1" fill="hold">
                                          <p:stCondLst>
                                            <p:cond delay="0"/>
                                          </p:stCondLst>
                                        </p:cTn>
                                        <p:tgtEl>
                                          <p:spTgt spid="86033"/>
                                        </p:tgtEl>
                                        <p:attrNameLst>
                                          <p:attrName>style.visibility</p:attrName>
                                        </p:attrNameLst>
                                      </p:cBhvr>
                                      <p:to>
                                        <p:strVal val="visible"/>
                                      </p:to>
                                    </p:set>
                                    <p:animEffect transition="in" filter="wipe(left)">
                                      <p:cBhvr>
                                        <p:cTn id="27" dur="500"/>
                                        <p:tgtEl>
                                          <p:spTgt spid="86033"/>
                                        </p:tgtEl>
                                      </p:cBhvr>
                                    </p:animEffect>
                                  </p:childTnLst>
                                </p:cTn>
                              </p:par>
                            </p:childTnLst>
                          </p:cTn>
                        </p:par>
                        <p:par>
                          <p:cTn id="28" fill="hold" nodeType="afterGroup">
                            <p:stCondLst>
                              <p:cond delay="12000"/>
                            </p:stCondLst>
                            <p:childTnLst>
                              <p:par>
                                <p:cTn id="29" presetID="22" presetClass="entr" presetSubtype="8" fill="hold" grpId="0" nodeType="afterEffect">
                                  <p:stCondLst>
                                    <p:cond delay="1000"/>
                                  </p:stCondLst>
                                  <p:childTnLst>
                                    <p:set>
                                      <p:cBhvr>
                                        <p:cTn id="30" dur="1" fill="hold">
                                          <p:stCondLst>
                                            <p:cond delay="0"/>
                                          </p:stCondLst>
                                        </p:cTn>
                                        <p:tgtEl>
                                          <p:spTgt spid="86038"/>
                                        </p:tgtEl>
                                        <p:attrNameLst>
                                          <p:attrName>style.visibility</p:attrName>
                                        </p:attrNameLst>
                                      </p:cBhvr>
                                      <p:to>
                                        <p:strVal val="visible"/>
                                      </p:to>
                                    </p:set>
                                    <p:animEffect transition="in" filter="wipe(left)">
                                      <p:cBhvr>
                                        <p:cTn id="31" dur="500"/>
                                        <p:tgtEl>
                                          <p:spTgt spid="86038"/>
                                        </p:tgtEl>
                                      </p:cBhvr>
                                    </p:animEffect>
                                  </p:childTnLst>
                                </p:cTn>
                              </p:par>
                            </p:childTnLst>
                          </p:cTn>
                        </p:par>
                        <p:par>
                          <p:cTn id="32" fill="hold" nodeType="afterGroup">
                            <p:stCondLst>
                              <p:cond delay="13500"/>
                            </p:stCondLst>
                            <p:childTnLst>
                              <p:par>
                                <p:cTn id="33" presetID="22" presetClass="entr" presetSubtype="8" fill="hold" grpId="0" nodeType="afterEffect">
                                  <p:stCondLst>
                                    <p:cond delay="9000"/>
                                  </p:stCondLst>
                                  <p:childTnLst>
                                    <p:set>
                                      <p:cBhvr>
                                        <p:cTn id="34" dur="1" fill="hold">
                                          <p:stCondLst>
                                            <p:cond delay="0"/>
                                          </p:stCondLst>
                                        </p:cTn>
                                        <p:tgtEl>
                                          <p:spTgt spid="86029"/>
                                        </p:tgtEl>
                                        <p:attrNameLst>
                                          <p:attrName>style.visibility</p:attrName>
                                        </p:attrNameLst>
                                      </p:cBhvr>
                                      <p:to>
                                        <p:strVal val="visible"/>
                                      </p:to>
                                    </p:set>
                                    <p:animEffect transition="in" filter="wipe(left)">
                                      <p:cBhvr>
                                        <p:cTn id="35" dur="500"/>
                                        <p:tgtEl>
                                          <p:spTgt spid="86029"/>
                                        </p:tgtEl>
                                      </p:cBhvr>
                                    </p:animEffect>
                                  </p:childTnLst>
                                </p:cTn>
                              </p:par>
                            </p:childTnLst>
                          </p:cTn>
                        </p:par>
                        <p:par>
                          <p:cTn id="36" fill="hold" nodeType="afterGroup">
                            <p:stCondLst>
                              <p:cond delay="23000"/>
                            </p:stCondLst>
                            <p:childTnLst>
                              <p:par>
                                <p:cTn id="37" presetID="22" presetClass="entr" presetSubtype="8" fill="hold" grpId="0" nodeType="afterEffect">
                                  <p:stCondLst>
                                    <p:cond delay="1000"/>
                                  </p:stCondLst>
                                  <p:childTnLst>
                                    <p:set>
                                      <p:cBhvr>
                                        <p:cTn id="38" dur="1" fill="hold">
                                          <p:stCondLst>
                                            <p:cond delay="0"/>
                                          </p:stCondLst>
                                        </p:cTn>
                                        <p:tgtEl>
                                          <p:spTgt spid="86021"/>
                                        </p:tgtEl>
                                        <p:attrNameLst>
                                          <p:attrName>style.visibility</p:attrName>
                                        </p:attrNameLst>
                                      </p:cBhvr>
                                      <p:to>
                                        <p:strVal val="visible"/>
                                      </p:to>
                                    </p:set>
                                    <p:animEffect transition="in" filter="wipe(left)">
                                      <p:cBhvr>
                                        <p:cTn id="39" dur="500"/>
                                        <p:tgtEl>
                                          <p:spTgt spid="86021"/>
                                        </p:tgtEl>
                                      </p:cBhvr>
                                    </p:animEffect>
                                  </p:childTnLst>
                                </p:cTn>
                              </p:par>
                            </p:childTnLst>
                          </p:cTn>
                        </p:par>
                        <p:par>
                          <p:cTn id="40" fill="hold" nodeType="afterGroup">
                            <p:stCondLst>
                              <p:cond delay="24500"/>
                            </p:stCondLst>
                            <p:childTnLst>
                              <p:par>
                                <p:cTn id="41" presetID="22" presetClass="entr" presetSubtype="8" fill="hold" nodeType="afterEffect">
                                  <p:stCondLst>
                                    <p:cond delay="3000"/>
                                  </p:stCondLst>
                                  <p:childTnLst>
                                    <p:set>
                                      <p:cBhvr>
                                        <p:cTn id="42" dur="1" fill="hold">
                                          <p:stCondLst>
                                            <p:cond delay="0"/>
                                          </p:stCondLst>
                                        </p:cTn>
                                        <p:tgtEl>
                                          <p:spTgt spid="86039"/>
                                        </p:tgtEl>
                                        <p:attrNameLst>
                                          <p:attrName>style.visibility</p:attrName>
                                        </p:attrNameLst>
                                      </p:cBhvr>
                                      <p:to>
                                        <p:strVal val="visible"/>
                                      </p:to>
                                    </p:set>
                                    <p:animEffect transition="in" filter="wipe(left)">
                                      <p:cBhvr>
                                        <p:cTn id="43" dur="500"/>
                                        <p:tgtEl>
                                          <p:spTgt spid="86039"/>
                                        </p:tgtEl>
                                      </p:cBhvr>
                                    </p:animEffect>
                                  </p:childTnLst>
                                </p:cTn>
                              </p:par>
                            </p:childTnLst>
                          </p:cTn>
                        </p:par>
                        <p:par>
                          <p:cTn id="44" fill="hold" nodeType="afterGroup">
                            <p:stCondLst>
                              <p:cond delay="28000"/>
                            </p:stCondLst>
                            <p:childTnLst>
                              <p:par>
                                <p:cTn id="45" presetID="22" presetClass="entr" presetSubtype="8" fill="hold" nodeType="afterEffect">
                                  <p:stCondLst>
                                    <p:cond delay="3000"/>
                                  </p:stCondLst>
                                  <p:childTnLst>
                                    <p:set>
                                      <p:cBhvr>
                                        <p:cTn id="46" dur="1" fill="hold">
                                          <p:stCondLst>
                                            <p:cond delay="0"/>
                                          </p:stCondLst>
                                        </p:cTn>
                                        <p:tgtEl>
                                          <p:spTgt spid="86040"/>
                                        </p:tgtEl>
                                        <p:attrNameLst>
                                          <p:attrName>style.visibility</p:attrName>
                                        </p:attrNameLst>
                                      </p:cBhvr>
                                      <p:to>
                                        <p:strVal val="visible"/>
                                      </p:to>
                                    </p:set>
                                    <p:animEffect transition="in" filter="wipe(left)">
                                      <p:cBhvr>
                                        <p:cTn id="47" dur="500"/>
                                        <p:tgtEl>
                                          <p:spTgt spid="86040"/>
                                        </p:tgtEl>
                                      </p:cBhvr>
                                    </p:animEffect>
                                  </p:childTnLst>
                                </p:cTn>
                              </p:par>
                            </p:childTnLst>
                          </p:cTn>
                        </p:par>
                        <p:par>
                          <p:cTn id="48" fill="hold" nodeType="afterGroup">
                            <p:stCondLst>
                              <p:cond delay="31500"/>
                            </p:stCondLst>
                            <p:childTnLst>
                              <p:par>
                                <p:cTn id="49" presetID="22" presetClass="entr" presetSubtype="8" fill="hold" nodeType="afterEffect">
                                  <p:stCondLst>
                                    <p:cond delay="600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nodeType="afterGroup">
                            <p:stCondLst>
                              <p:cond delay="38000"/>
                            </p:stCondLst>
                            <p:childTnLst>
                              <p:par>
                                <p:cTn id="53" presetID="22" presetClass="entr" presetSubtype="8" fill="hold" nodeType="afterEffect">
                                  <p:stCondLst>
                                    <p:cond delay="300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childTnLst>
                          </p:cTn>
                        </p:par>
                        <p:par>
                          <p:cTn id="56" fill="hold" nodeType="afterGroup">
                            <p:stCondLst>
                              <p:cond delay="41500"/>
                            </p:stCondLst>
                            <p:childTnLst>
                              <p:par>
                                <p:cTn id="57" presetID="22" presetClass="entr" presetSubtype="8" fill="hold" nodeType="afterEffect">
                                  <p:stCondLst>
                                    <p:cond delay="3000"/>
                                  </p:stCondLst>
                                  <p:childTnLst>
                                    <p:set>
                                      <p:cBhvr>
                                        <p:cTn id="58" dur="1" fill="hold">
                                          <p:stCondLst>
                                            <p:cond delay="0"/>
                                          </p:stCondLst>
                                        </p:cTn>
                                        <p:tgtEl>
                                          <p:spTgt spid="86046"/>
                                        </p:tgtEl>
                                        <p:attrNameLst>
                                          <p:attrName>style.visibility</p:attrName>
                                        </p:attrNameLst>
                                      </p:cBhvr>
                                      <p:to>
                                        <p:strVal val="visible"/>
                                      </p:to>
                                    </p:set>
                                    <p:animEffect transition="in" filter="wipe(left)">
                                      <p:cBhvr>
                                        <p:cTn id="59" dur="500"/>
                                        <p:tgtEl>
                                          <p:spTgt spid="86046"/>
                                        </p:tgtEl>
                                      </p:cBhvr>
                                    </p:animEffect>
                                  </p:childTnLst>
                                </p:cTn>
                              </p:par>
                            </p:childTnLst>
                          </p:cTn>
                        </p:par>
                        <p:par>
                          <p:cTn id="60" fill="hold" nodeType="afterGroup">
                            <p:stCondLst>
                              <p:cond delay="45000"/>
                            </p:stCondLst>
                            <p:childTnLst>
                              <p:par>
                                <p:cTn id="61" presetID="22" presetClass="entr" presetSubtype="8" fill="hold" nodeType="afterEffect">
                                  <p:stCondLst>
                                    <p:cond delay="3000"/>
                                  </p:stCondLst>
                                  <p:childTnLst>
                                    <p:set>
                                      <p:cBhvr>
                                        <p:cTn id="62" dur="1" fill="hold">
                                          <p:stCondLst>
                                            <p:cond delay="0"/>
                                          </p:stCondLst>
                                        </p:cTn>
                                        <p:tgtEl>
                                          <p:spTgt spid="86047"/>
                                        </p:tgtEl>
                                        <p:attrNameLst>
                                          <p:attrName>style.visibility</p:attrName>
                                        </p:attrNameLst>
                                      </p:cBhvr>
                                      <p:to>
                                        <p:strVal val="visible"/>
                                      </p:to>
                                    </p:set>
                                    <p:animEffect transition="in" filter="wipe(left)">
                                      <p:cBhvr>
                                        <p:cTn id="63" dur="500"/>
                                        <p:tgtEl>
                                          <p:spTgt spid="86047"/>
                                        </p:tgtEl>
                                      </p:cBhvr>
                                    </p:animEffect>
                                  </p:childTnLst>
                                </p:cTn>
                              </p:par>
                            </p:childTnLst>
                          </p:cTn>
                        </p:par>
                        <p:par>
                          <p:cTn id="64" fill="hold" nodeType="afterGroup">
                            <p:stCondLst>
                              <p:cond delay="48500"/>
                            </p:stCondLst>
                            <p:childTnLst>
                              <p:par>
                                <p:cTn id="65" presetID="22" presetClass="entr" presetSubtype="8" fill="hold" nodeType="afterEffect">
                                  <p:stCondLst>
                                    <p:cond delay="5000"/>
                                  </p:stCondLst>
                                  <p:childTnLst>
                                    <p:set>
                                      <p:cBhvr>
                                        <p:cTn id="66" dur="1" fill="hold">
                                          <p:stCondLst>
                                            <p:cond delay="0"/>
                                          </p:stCondLst>
                                        </p:cTn>
                                        <p:tgtEl>
                                          <p:spTgt spid="86048"/>
                                        </p:tgtEl>
                                        <p:attrNameLst>
                                          <p:attrName>style.visibility</p:attrName>
                                        </p:attrNameLst>
                                      </p:cBhvr>
                                      <p:to>
                                        <p:strVal val="visible"/>
                                      </p:to>
                                    </p:set>
                                    <p:animEffect transition="in" filter="wipe(left)">
                                      <p:cBhvr>
                                        <p:cTn id="67" dur="500"/>
                                        <p:tgtEl>
                                          <p:spTgt spid="86048"/>
                                        </p:tgtEl>
                                      </p:cBhvr>
                                    </p:animEffect>
                                  </p:childTnLst>
                                </p:cTn>
                              </p:par>
                            </p:childTnLst>
                          </p:cTn>
                        </p:par>
                        <p:par>
                          <p:cTn id="68" fill="hold" nodeType="afterGroup">
                            <p:stCondLst>
                              <p:cond delay="54000"/>
                            </p:stCondLst>
                            <p:childTnLst>
                              <p:par>
                                <p:cTn id="69" presetID="22" presetClass="entr" presetSubtype="8" fill="hold" grpId="0" nodeType="afterEffect">
                                  <p:stCondLst>
                                    <p:cond delay="3000"/>
                                  </p:stCondLst>
                                  <p:childTnLst>
                                    <p:set>
                                      <p:cBhvr>
                                        <p:cTn id="70" dur="1" fill="hold">
                                          <p:stCondLst>
                                            <p:cond delay="0"/>
                                          </p:stCondLst>
                                        </p:cTn>
                                        <p:tgtEl>
                                          <p:spTgt spid="86049"/>
                                        </p:tgtEl>
                                        <p:attrNameLst>
                                          <p:attrName>style.visibility</p:attrName>
                                        </p:attrNameLst>
                                      </p:cBhvr>
                                      <p:to>
                                        <p:strVal val="visible"/>
                                      </p:to>
                                    </p:set>
                                    <p:animEffect transition="in" filter="wipe(left)">
                                      <p:cBhvr>
                                        <p:cTn id="71" dur="500"/>
                                        <p:tgtEl>
                                          <p:spTgt spid="86049"/>
                                        </p:tgtEl>
                                      </p:cBhvr>
                                    </p:animEffect>
                                  </p:childTnLst>
                                </p:cTn>
                              </p:par>
                            </p:childTnLst>
                          </p:cTn>
                        </p:par>
                        <p:par>
                          <p:cTn id="72" fill="hold" nodeType="afterGroup">
                            <p:stCondLst>
                              <p:cond delay="57500"/>
                            </p:stCondLst>
                            <p:childTnLst>
                              <p:par>
                                <p:cTn id="73" presetID="22" presetClass="entr" presetSubtype="8" fill="hold" nodeType="afterEffect">
                                  <p:stCondLst>
                                    <p:cond delay="1000"/>
                                  </p:stCondLst>
                                  <p:childTnLst>
                                    <p:set>
                                      <p:cBhvr>
                                        <p:cTn id="74" dur="1" fill="hold">
                                          <p:stCondLst>
                                            <p:cond delay="0"/>
                                          </p:stCondLst>
                                        </p:cTn>
                                        <p:tgtEl>
                                          <p:spTgt spid="86050"/>
                                        </p:tgtEl>
                                        <p:attrNameLst>
                                          <p:attrName>style.visibility</p:attrName>
                                        </p:attrNameLst>
                                      </p:cBhvr>
                                      <p:to>
                                        <p:strVal val="visible"/>
                                      </p:to>
                                    </p:set>
                                    <p:animEffect transition="in" filter="wipe(left)">
                                      <p:cBhvr>
                                        <p:cTn id="75" dur="500"/>
                                        <p:tgtEl>
                                          <p:spTgt spid="86050"/>
                                        </p:tgtEl>
                                      </p:cBhvr>
                                    </p:animEffect>
                                  </p:childTnLst>
                                </p:cTn>
                              </p:par>
                            </p:childTnLst>
                          </p:cTn>
                        </p:par>
                        <p:par>
                          <p:cTn id="76" fill="hold" nodeType="afterGroup">
                            <p:stCondLst>
                              <p:cond delay="59000"/>
                            </p:stCondLst>
                            <p:childTnLst>
                              <p:par>
                                <p:cTn id="77" presetID="22" presetClass="entr" presetSubtype="8" fill="hold" nodeType="afterEffect">
                                  <p:stCondLst>
                                    <p:cond delay="3000"/>
                                  </p:stCondLst>
                                  <p:childTnLst>
                                    <p:set>
                                      <p:cBhvr>
                                        <p:cTn id="78" dur="1" fill="hold">
                                          <p:stCondLst>
                                            <p:cond delay="0"/>
                                          </p:stCondLst>
                                        </p:cTn>
                                        <p:tgtEl>
                                          <p:spTgt spid="86051"/>
                                        </p:tgtEl>
                                        <p:attrNameLst>
                                          <p:attrName>style.visibility</p:attrName>
                                        </p:attrNameLst>
                                      </p:cBhvr>
                                      <p:to>
                                        <p:strVal val="visible"/>
                                      </p:to>
                                    </p:set>
                                    <p:animEffect transition="in" filter="wipe(left)">
                                      <p:cBhvr>
                                        <p:cTn id="79" dur="500"/>
                                        <p:tgtEl>
                                          <p:spTgt spid="86051"/>
                                        </p:tgtEl>
                                      </p:cBhvr>
                                    </p:animEffect>
                                  </p:childTnLst>
                                </p:cTn>
                              </p:par>
                            </p:childTnLst>
                          </p:cTn>
                        </p:par>
                        <p:par>
                          <p:cTn id="80" fill="hold" nodeType="afterGroup">
                            <p:stCondLst>
                              <p:cond delay="62500"/>
                            </p:stCondLst>
                            <p:childTnLst>
                              <p:par>
                                <p:cTn id="81" presetID="22" presetClass="entr" presetSubtype="8" fill="hold" grpId="0" nodeType="afterEffect">
                                  <p:stCondLst>
                                    <p:cond delay="5000"/>
                                  </p:stCondLst>
                                  <p:childTnLst>
                                    <p:set>
                                      <p:cBhvr>
                                        <p:cTn id="82" dur="1" fill="hold">
                                          <p:stCondLst>
                                            <p:cond delay="0"/>
                                          </p:stCondLst>
                                        </p:cTn>
                                        <p:tgtEl>
                                          <p:spTgt spid="86052"/>
                                        </p:tgtEl>
                                        <p:attrNameLst>
                                          <p:attrName>style.visibility</p:attrName>
                                        </p:attrNameLst>
                                      </p:cBhvr>
                                      <p:to>
                                        <p:strVal val="visible"/>
                                      </p:to>
                                    </p:set>
                                    <p:animEffect transition="in" filter="wipe(left)">
                                      <p:cBhvr>
                                        <p:cTn id="83" dur="500"/>
                                        <p:tgtEl>
                                          <p:spTgt spid="86052"/>
                                        </p:tgtEl>
                                      </p:cBhvr>
                                    </p:animEffect>
                                  </p:childTnLst>
                                </p:cTn>
                              </p:par>
                            </p:childTnLst>
                          </p:cTn>
                        </p:par>
                        <p:par>
                          <p:cTn id="84" fill="hold" nodeType="afterGroup">
                            <p:stCondLst>
                              <p:cond delay="68000"/>
                            </p:stCondLst>
                            <p:childTnLst>
                              <p:par>
                                <p:cTn id="85" presetID="22" presetClass="entr" presetSubtype="8" fill="hold" nodeType="afterEffect">
                                  <p:stCondLst>
                                    <p:cond delay="1000"/>
                                  </p:stCondLst>
                                  <p:childTnLst>
                                    <p:set>
                                      <p:cBhvr>
                                        <p:cTn id="86" dur="1" fill="hold">
                                          <p:stCondLst>
                                            <p:cond delay="0"/>
                                          </p:stCondLst>
                                        </p:cTn>
                                        <p:tgtEl>
                                          <p:spTgt spid="86053"/>
                                        </p:tgtEl>
                                        <p:attrNameLst>
                                          <p:attrName>style.visibility</p:attrName>
                                        </p:attrNameLst>
                                      </p:cBhvr>
                                      <p:to>
                                        <p:strVal val="visible"/>
                                      </p:to>
                                    </p:set>
                                    <p:animEffect transition="in" filter="wipe(left)">
                                      <p:cBhvr>
                                        <p:cTn id="87" dur="500"/>
                                        <p:tgtEl>
                                          <p:spTgt spid="86053"/>
                                        </p:tgtEl>
                                      </p:cBhvr>
                                    </p:animEffect>
                                  </p:childTnLst>
                                </p:cTn>
                              </p:par>
                            </p:childTnLst>
                          </p:cTn>
                        </p:par>
                        <p:par>
                          <p:cTn id="88" fill="hold" nodeType="afterGroup">
                            <p:stCondLst>
                              <p:cond delay="69500"/>
                            </p:stCondLst>
                            <p:childTnLst>
                              <p:par>
                                <p:cTn id="89" presetID="22" presetClass="entr" presetSubtype="8" fill="hold" grpId="0" nodeType="afterEffect">
                                  <p:stCondLst>
                                    <p:cond delay="2000"/>
                                  </p:stCondLst>
                                  <p:childTnLst>
                                    <p:set>
                                      <p:cBhvr>
                                        <p:cTn id="90" dur="1" fill="hold">
                                          <p:stCondLst>
                                            <p:cond delay="0"/>
                                          </p:stCondLst>
                                        </p:cTn>
                                        <p:tgtEl>
                                          <p:spTgt spid="86054"/>
                                        </p:tgtEl>
                                        <p:attrNameLst>
                                          <p:attrName>style.visibility</p:attrName>
                                        </p:attrNameLst>
                                      </p:cBhvr>
                                      <p:to>
                                        <p:strVal val="visible"/>
                                      </p:to>
                                    </p:set>
                                    <p:animEffect transition="in" filter="wipe(left)">
                                      <p:cBhvr>
                                        <p:cTn id="91" dur="500"/>
                                        <p:tgtEl>
                                          <p:spTgt spid="8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autoUpdateAnimBg="0"/>
      <p:bldP spid="86020" grpId="0" animBg="1" autoUpdateAnimBg="0"/>
      <p:bldP spid="86021" grpId="0" autoUpdateAnimBg="0"/>
      <p:bldP spid="86029" grpId="0" autoUpdateAnimBg="0"/>
      <p:bldP spid="86034" grpId="0" autoUpdateAnimBg="0"/>
      <p:bldP spid="86038" grpId="0" autoUpdateAnimBg="0"/>
      <p:bldP spid="86049" grpId="0" autoUpdateAnimBg="0"/>
      <p:bldP spid="86052" grpId="0" autoUpdateAnimBg="0"/>
      <p:bldP spid="8605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7F2021B8-07CE-462A-925C-7006943DC9AA}"/>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C603A5A3-65AA-4B55-9DE6-BD58AC5CDD6B}" type="slidenum">
              <a:rPr lang="en-US" altLang="zh-CN" sz="1400">
                <a:solidFill>
                  <a:schemeClr val="bg1"/>
                </a:solidFill>
                <a:ea typeface="宋体" panose="02010600030101010101" pitchFamily="2" charset="-122"/>
              </a:rPr>
              <a:pPr eaLnBrk="1" hangingPunct="1"/>
              <a:t>38</a:t>
            </a:fld>
            <a:endParaRPr lang="en-US" altLang="zh-CN" sz="1400">
              <a:solidFill>
                <a:schemeClr val="bg1"/>
              </a:solidFill>
              <a:ea typeface="宋体" panose="02010600030101010101" pitchFamily="2" charset="-122"/>
            </a:endParaRPr>
          </a:p>
        </p:txBody>
      </p:sp>
      <p:sp>
        <p:nvSpPr>
          <p:cNvPr id="87044" name="Text Box 4">
            <a:extLst>
              <a:ext uri="{FF2B5EF4-FFF2-40B4-BE49-F238E27FC236}">
                <a16:creationId xmlns:a16="http://schemas.microsoft.com/office/drawing/2014/main" id="{DB38EB83-F12D-4CA0-9C70-326D3C95CB96}"/>
              </a:ext>
            </a:extLst>
          </p:cNvPr>
          <p:cNvSpPr txBox="1">
            <a:spLocks noChangeArrowheads="1"/>
          </p:cNvSpPr>
          <p:nvPr/>
        </p:nvSpPr>
        <p:spPr bwMode="auto">
          <a:xfrm>
            <a:off x="533400" y="312738"/>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对于</a:t>
            </a:r>
            <a:r>
              <a:rPr lang="zh-CN" altLang="zh-CN" sz="3600" i="1" dirty="0">
                <a:solidFill>
                  <a:srgbClr val="C00000"/>
                </a:solidFill>
                <a:sym typeface="Symbol" panose="05050102010706020507" pitchFamily="18" charset="2"/>
              </a:rPr>
              <a:t> </a:t>
            </a:r>
            <a:endParaRPr lang="zh-CN" altLang="en-US" sz="3600" i="1" dirty="0">
              <a:solidFill>
                <a:srgbClr val="C00000"/>
              </a:solidFill>
              <a:sym typeface="Symbol" panose="05050102010706020507" pitchFamily="18" charset="2"/>
            </a:endParaRPr>
          </a:p>
        </p:txBody>
      </p:sp>
      <p:graphicFrame>
        <p:nvGraphicFramePr>
          <p:cNvPr id="87045" name="Object 5">
            <a:extLst>
              <a:ext uri="{FF2B5EF4-FFF2-40B4-BE49-F238E27FC236}">
                <a16:creationId xmlns:a16="http://schemas.microsoft.com/office/drawing/2014/main" id="{6D9CDC8A-90CD-403B-A49C-42CD9012987F}"/>
              </a:ext>
            </a:extLst>
          </p:cNvPr>
          <p:cNvGraphicFramePr>
            <a:graphicFrameLocks noChangeAspect="1"/>
          </p:cNvGraphicFramePr>
          <p:nvPr/>
        </p:nvGraphicFramePr>
        <p:xfrm>
          <a:off x="1524000" y="322263"/>
          <a:ext cx="641350" cy="592137"/>
        </p:xfrm>
        <a:graphic>
          <a:graphicData uri="http://schemas.openxmlformats.org/presentationml/2006/ole">
            <mc:AlternateContent xmlns:mc="http://schemas.openxmlformats.org/markup-compatibility/2006">
              <mc:Choice xmlns:v="urn:schemas-microsoft-com:vml" Requires="v">
                <p:oleObj spid="_x0000_s305454" name="Equation" r:id="rId3" imgW="215640" imgH="203040" progId="Equation.3">
                  <p:embed/>
                </p:oleObj>
              </mc:Choice>
              <mc:Fallback>
                <p:oleObj name="Equation" r:id="rId3" imgW="215640" imgH="203040" progId="Equation.3">
                  <p:embed/>
                  <p:pic>
                    <p:nvPicPr>
                      <p:cNvPr id="87045" name="Object 5">
                        <a:extLst>
                          <a:ext uri="{FF2B5EF4-FFF2-40B4-BE49-F238E27FC236}">
                            <a16:creationId xmlns:a16="http://schemas.microsoft.com/office/drawing/2014/main" id="{6D9CDC8A-90CD-403B-A49C-42CD90129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2263"/>
                        <a:ext cx="6413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6" name="Object 6">
            <a:extLst>
              <a:ext uri="{FF2B5EF4-FFF2-40B4-BE49-F238E27FC236}">
                <a16:creationId xmlns:a16="http://schemas.microsoft.com/office/drawing/2014/main" id="{82418CC9-C365-4D14-AD3D-7C085B83385B}"/>
              </a:ext>
            </a:extLst>
          </p:cNvPr>
          <p:cNvGraphicFramePr>
            <a:graphicFrameLocks noChangeAspect="1"/>
          </p:cNvGraphicFramePr>
          <p:nvPr/>
        </p:nvGraphicFramePr>
        <p:xfrm>
          <a:off x="685800" y="946150"/>
          <a:ext cx="2819400" cy="1195388"/>
        </p:xfrm>
        <a:graphic>
          <a:graphicData uri="http://schemas.openxmlformats.org/presentationml/2006/ole">
            <mc:AlternateContent xmlns:mc="http://schemas.openxmlformats.org/markup-compatibility/2006">
              <mc:Choice xmlns:v="urn:schemas-microsoft-com:vml" Requires="v">
                <p:oleObj spid="_x0000_s305455" name="Equation" r:id="rId5" imgW="1460160" imgH="469800" progId="Equation.3">
                  <p:embed/>
                </p:oleObj>
              </mc:Choice>
              <mc:Fallback>
                <p:oleObj name="Equation" r:id="rId5" imgW="1460160" imgH="469800" progId="Equation.3">
                  <p:embed/>
                  <p:pic>
                    <p:nvPicPr>
                      <p:cNvPr id="87046" name="Object 6">
                        <a:extLst>
                          <a:ext uri="{FF2B5EF4-FFF2-40B4-BE49-F238E27FC236}">
                            <a16:creationId xmlns:a16="http://schemas.microsoft.com/office/drawing/2014/main" id="{82418CC9-C365-4D14-AD3D-7C085B8338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46150"/>
                        <a:ext cx="2819400"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a:extLst>
              <a:ext uri="{FF2B5EF4-FFF2-40B4-BE49-F238E27FC236}">
                <a16:creationId xmlns:a16="http://schemas.microsoft.com/office/drawing/2014/main" id="{B538A6F4-E200-433B-83CB-C31EDAB00DC5}"/>
              </a:ext>
            </a:extLst>
          </p:cNvPr>
          <p:cNvGraphicFramePr>
            <a:graphicFrameLocks noChangeAspect="1"/>
          </p:cNvGraphicFramePr>
          <p:nvPr/>
        </p:nvGraphicFramePr>
        <p:xfrm>
          <a:off x="3581400" y="917575"/>
          <a:ext cx="4953000" cy="1292225"/>
        </p:xfrm>
        <a:graphic>
          <a:graphicData uri="http://schemas.openxmlformats.org/presentationml/2006/ole">
            <mc:AlternateContent xmlns:mc="http://schemas.openxmlformats.org/markup-compatibility/2006">
              <mc:Choice xmlns:v="urn:schemas-microsoft-com:vml" Requires="v">
                <p:oleObj spid="_x0000_s305456" name="Equation" r:id="rId7" imgW="2527200" imgH="507960" progId="Equation.3">
                  <p:embed/>
                </p:oleObj>
              </mc:Choice>
              <mc:Fallback>
                <p:oleObj name="Equation" r:id="rId7" imgW="2527200" imgH="507960" progId="Equation.3">
                  <p:embed/>
                  <p:pic>
                    <p:nvPicPr>
                      <p:cNvPr id="87047" name="Object 7">
                        <a:extLst>
                          <a:ext uri="{FF2B5EF4-FFF2-40B4-BE49-F238E27FC236}">
                            <a16:creationId xmlns:a16="http://schemas.microsoft.com/office/drawing/2014/main" id="{B538A6F4-E200-433B-83CB-C31EDAB00D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917575"/>
                        <a:ext cx="4953000" cy="129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a:extLst>
              <a:ext uri="{FF2B5EF4-FFF2-40B4-BE49-F238E27FC236}">
                <a16:creationId xmlns:a16="http://schemas.microsoft.com/office/drawing/2014/main" id="{27976826-880E-422A-BDE1-8EC07BCE3BFF}"/>
              </a:ext>
            </a:extLst>
          </p:cNvPr>
          <p:cNvGrpSpPr>
            <a:grpSpLocks/>
          </p:cNvGrpSpPr>
          <p:nvPr/>
        </p:nvGrpSpPr>
        <p:grpSpPr bwMode="auto">
          <a:xfrm>
            <a:off x="628650" y="2209800"/>
            <a:ext cx="1504950" cy="800100"/>
            <a:chOff x="540" y="2256"/>
            <a:chExt cx="948" cy="504"/>
          </a:xfrm>
        </p:grpSpPr>
        <p:sp>
          <p:nvSpPr>
            <p:cNvPr id="28698" name="Text Box 9">
              <a:extLst>
                <a:ext uri="{FF2B5EF4-FFF2-40B4-BE49-F238E27FC236}">
                  <a16:creationId xmlns:a16="http://schemas.microsoft.com/office/drawing/2014/main" id="{D00C2614-C7F6-4B79-A3CC-E49CD6CC68FA}"/>
                </a:ext>
              </a:extLst>
            </p:cNvPr>
            <p:cNvSpPr txBox="1">
              <a:spLocks noChangeArrowheads="1"/>
            </p:cNvSpPr>
            <p:nvPr/>
          </p:nvSpPr>
          <p:spPr bwMode="auto">
            <a:xfrm>
              <a:off x="540" y="232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令</a:t>
              </a:r>
            </a:p>
          </p:txBody>
        </p:sp>
        <p:graphicFrame>
          <p:nvGraphicFramePr>
            <p:cNvPr id="28685" name="Object 10">
              <a:extLst>
                <a:ext uri="{FF2B5EF4-FFF2-40B4-BE49-F238E27FC236}">
                  <a16:creationId xmlns:a16="http://schemas.microsoft.com/office/drawing/2014/main" id="{B833FE90-3646-4A53-847D-23D1E9EC5464}"/>
                </a:ext>
              </a:extLst>
            </p:cNvPr>
            <p:cNvGraphicFramePr>
              <a:graphicFrameLocks noChangeAspect="1"/>
            </p:cNvGraphicFramePr>
            <p:nvPr/>
          </p:nvGraphicFramePr>
          <p:xfrm>
            <a:off x="816" y="2256"/>
            <a:ext cx="672" cy="504"/>
          </p:xfrm>
          <a:graphic>
            <a:graphicData uri="http://schemas.openxmlformats.org/presentationml/2006/ole">
              <mc:AlternateContent xmlns:mc="http://schemas.openxmlformats.org/markup-compatibility/2006">
                <mc:Choice xmlns:v="urn:schemas-microsoft-com:vml" Requires="v">
                  <p:oleObj spid="_x0000_s305457" name="Equation" r:id="rId9" imgW="647640" imgH="393480" progId="Equation.3">
                    <p:embed/>
                  </p:oleObj>
                </mc:Choice>
                <mc:Fallback>
                  <p:oleObj name="Equation" r:id="rId9" imgW="647640" imgH="393480" progId="Equation.3">
                    <p:embed/>
                    <p:pic>
                      <p:nvPicPr>
                        <p:cNvPr id="28685" name="Object 10">
                          <a:extLst>
                            <a:ext uri="{FF2B5EF4-FFF2-40B4-BE49-F238E27FC236}">
                              <a16:creationId xmlns:a16="http://schemas.microsoft.com/office/drawing/2014/main" id="{B833FE90-3646-4A53-847D-23D1E9EC54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2256"/>
                          <a:ext cx="672"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1">
            <a:extLst>
              <a:ext uri="{FF2B5EF4-FFF2-40B4-BE49-F238E27FC236}">
                <a16:creationId xmlns:a16="http://schemas.microsoft.com/office/drawing/2014/main" id="{384E7A14-65C1-4B02-B271-EF55CC7463F5}"/>
              </a:ext>
            </a:extLst>
          </p:cNvPr>
          <p:cNvGrpSpPr>
            <a:grpSpLocks/>
          </p:cNvGrpSpPr>
          <p:nvPr/>
        </p:nvGrpSpPr>
        <p:grpSpPr bwMode="auto">
          <a:xfrm>
            <a:off x="838200" y="2971800"/>
            <a:ext cx="1219200" cy="76200"/>
            <a:chOff x="672" y="2736"/>
            <a:chExt cx="768" cy="48"/>
          </a:xfrm>
        </p:grpSpPr>
        <p:sp>
          <p:nvSpPr>
            <p:cNvPr id="28696" name="Line 12">
              <a:extLst>
                <a:ext uri="{FF2B5EF4-FFF2-40B4-BE49-F238E27FC236}">
                  <a16:creationId xmlns:a16="http://schemas.microsoft.com/office/drawing/2014/main" id="{3D41AC8E-288B-4EDA-B035-DB040B5F785D}"/>
                </a:ext>
              </a:extLst>
            </p:cNvPr>
            <p:cNvSpPr>
              <a:spLocks noChangeShapeType="1"/>
            </p:cNvSpPr>
            <p:nvPr/>
          </p:nvSpPr>
          <p:spPr bwMode="auto">
            <a:xfrm>
              <a:off x="672" y="2736"/>
              <a:ext cx="76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13">
              <a:extLst>
                <a:ext uri="{FF2B5EF4-FFF2-40B4-BE49-F238E27FC236}">
                  <a16:creationId xmlns:a16="http://schemas.microsoft.com/office/drawing/2014/main" id="{8330A0A7-F72B-456D-A5A0-2398209DD772}"/>
                </a:ext>
              </a:extLst>
            </p:cNvPr>
            <p:cNvSpPr>
              <a:spLocks noChangeShapeType="1"/>
            </p:cNvSpPr>
            <p:nvPr/>
          </p:nvSpPr>
          <p:spPr bwMode="auto">
            <a:xfrm>
              <a:off x="672" y="2784"/>
              <a:ext cx="76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87054" name="Object 14">
            <a:extLst>
              <a:ext uri="{FF2B5EF4-FFF2-40B4-BE49-F238E27FC236}">
                <a16:creationId xmlns:a16="http://schemas.microsoft.com/office/drawing/2014/main" id="{A8D4F138-2021-4D4E-812A-9FA46F4F0C69}"/>
              </a:ext>
            </a:extLst>
          </p:cNvPr>
          <p:cNvGraphicFramePr>
            <a:graphicFrameLocks noChangeAspect="1"/>
          </p:cNvGraphicFramePr>
          <p:nvPr/>
        </p:nvGraphicFramePr>
        <p:xfrm>
          <a:off x="2179638" y="2370138"/>
          <a:ext cx="3916362" cy="1135062"/>
        </p:xfrm>
        <a:graphic>
          <a:graphicData uri="http://schemas.openxmlformats.org/presentationml/2006/ole">
            <mc:AlternateContent xmlns:mc="http://schemas.openxmlformats.org/markup-compatibility/2006">
              <mc:Choice xmlns:v="urn:schemas-microsoft-com:vml" Requires="v">
                <p:oleObj spid="_x0000_s305458" name="Equation" r:id="rId11" imgW="1803240" imgH="419040" progId="Equation.3">
                  <p:embed/>
                </p:oleObj>
              </mc:Choice>
              <mc:Fallback>
                <p:oleObj name="Equation" r:id="rId11" imgW="1803240" imgH="419040" progId="Equation.3">
                  <p:embed/>
                  <p:pic>
                    <p:nvPicPr>
                      <p:cNvPr id="87054" name="Object 14">
                        <a:extLst>
                          <a:ext uri="{FF2B5EF4-FFF2-40B4-BE49-F238E27FC236}">
                            <a16:creationId xmlns:a16="http://schemas.microsoft.com/office/drawing/2014/main" id="{A8D4F138-2021-4D4E-812A-9FA46F4F0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9638" y="2370138"/>
                        <a:ext cx="3916362"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5" name="Object 15">
            <a:extLst>
              <a:ext uri="{FF2B5EF4-FFF2-40B4-BE49-F238E27FC236}">
                <a16:creationId xmlns:a16="http://schemas.microsoft.com/office/drawing/2014/main" id="{F5233CC9-D750-48F7-9A52-193C58F689BC}"/>
              </a:ext>
            </a:extLst>
          </p:cNvPr>
          <p:cNvGraphicFramePr>
            <a:graphicFrameLocks noChangeAspect="1"/>
          </p:cNvGraphicFramePr>
          <p:nvPr/>
        </p:nvGraphicFramePr>
        <p:xfrm>
          <a:off x="6172200" y="2397125"/>
          <a:ext cx="993775" cy="1065213"/>
        </p:xfrm>
        <a:graphic>
          <a:graphicData uri="http://schemas.openxmlformats.org/presentationml/2006/ole">
            <mc:AlternateContent xmlns:mc="http://schemas.openxmlformats.org/markup-compatibility/2006">
              <mc:Choice xmlns:v="urn:schemas-microsoft-com:vml" Requires="v">
                <p:oleObj spid="_x0000_s305459" name="Equation" r:id="rId13" imgW="457200" imgH="393480" progId="Equation.3">
                  <p:embed/>
                </p:oleObj>
              </mc:Choice>
              <mc:Fallback>
                <p:oleObj name="Equation" r:id="rId13" imgW="457200" imgH="393480" progId="Equation.3">
                  <p:embed/>
                  <p:pic>
                    <p:nvPicPr>
                      <p:cNvPr id="87055" name="Object 15">
                        <a:extLst>
                          <a:ext uri="{FF2B5EF4-FFF2-40B4-BE49-F238E27FC236}">
                            <a16:creationId xmlns:a16="http://schemas.microsoft.com/office/drawing/2014/main" id="{F5233CC9-D750-48F7-9A52-193C58F689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2397125"/>
                        <a:ext cx="993775"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7">
            <a:extLst>
              <a:ext uri="{FF2B5EF4-FFF2-40B4-BE49-F238E27FC236}">
                <a16:creationId xmlns:a16="http://schemas.microsoft.com/office/drawing/2014/main" id="{41B3EC31-965A-47C9-943F-151E0A63D300}"/>
              </a:ext>
            </a:extLst>
          </p:cNvPr>
          <p:cNvGrpSpPr>
            <a:grpSpLocks/>
          </p:cNvGrpSpPr>
          <p:nvPr/>
        </p:nvGrpSpPr>
        <p:grpSpPr bwMode="auto">
          <a:xfrm>
            <a:off x="457200" y="3751263"/>
            <a:ext cx="1174750" cy="668337"/>
            <a:chOff x="288" y="2363"/>
            <a:chExt cx="740" cy="421"/>
          </a:xfrm>
        </p:grpSpPr>
        <p:graphicFrame>
          <p:nvGraphicFramePr>
            <p:cNvPr id="28684" name="Object 16">
              <a:extLst>
                <a:ext uri="{FF2B5EF4-FFF2-40B4-BE49-F238E27FC236}">
                  <a16:creationId xmlns:a16="http://schemas.microsoft.com/office/drawing/2014/main" id="{58F2982E-6984-4059-822F-FD7CB5EC43CC}"/>
                </a:ext>
              </a:extLst>
            </p:cNvPr>
            <p:cNvGraphicFramePr>
              <a:graphicFrameLocks noChangeAspect="1"/>
            </p:cNvGraphicFramePr>
            <p:nvPr/>
          </p:nvGraphicFramePr>
          <p:xfrm>
            <a:off x="624" y="2363"/>
            <a:ext cx="404" cy="373"/>
          </p:xfrm>
          <a:graphic>
            <a:graphicData uri="http://schemas.openxmlformats.org/presentationml/2006/ole">
              <mc:AlternateContent xmlns:mc="http://schemas.openxmlformats.org/markup-compatibility/2006">
                <mc:Choice xmlns:v="urn:schemas-microsoft-com:vml" Requires="v">
                  <p:oleObj spid="_x0000_s305460" name="Equation" r:id="rId15" imgW="215640" imgH="203040" progId="Equation.3">
                    <p:embed/>
                  </p:oleObj>
                </mc:Choice>
                <mc:Fallback>
                  <p:oleObj name="Equation" r:id="rId15" imgW="215640" imgH="203040" progId="Equation.3">
                    <p:embed/>
                    <p:pic>
                      <p:nvPicPr>
                        <p:cNvPr id="28684" name="Object 16">
                          <a:extLst>
                            <a:ext uri="{FF2B5EF4-FFF2-40B4-BE49-F238E27FC236}">
                              <a16:creationId xmlns:a16="http://schemas.microsoft.com/office/drawing/2014/main" id="{58F2982E-6984-4059-822F-FD7CB5EC43C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 y="2363"/>
                          <a:ext cx="404"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5" name="Text Box 17">
              <a:extLst>
                <a:ext uri="{FF2B5EF4-FFF2-40B4-BE49-F238E27FC236}">
                  <a16:creationId xmlns:a16="http://schemas.microsoft.com/office/drawing/2014/main" id="{2BB5279A-3088-4124-9051-B13756754A49}"/>
                </a:ext>
              </a:extLst>
            </p:cNvPr>
            <p:cNvSpPr txBox="1">
              <a:spLocks noChangeArrowheads="1"/>
            </p:cNvSpPr>
            <p:nvPr/>
          </p:nvSpPr>
          <p:spPr bwMode="auto">
            <a:xfrm>
              <a:off x="288" y="2380"/>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得</a:t>
              </a:r>
              <a:r>
                <a:rPr lang="zh-CN" altLang="zh-CN" sz="3600" i="1">
                  <a:solidFill>
                    <a:schemeClr val="bg1"/>
                  </a:solidFill>
                  <a:sym typeface="Symbol" panose="05050102010706020507" pitchFamily="18" charset="2"/>
                </a:rPr>
                <a:t> </a:t>
              </a:r>
              <a:endParaRPr lang="zh-CN" altLang="en-US" sz="3600" i="1">
                <a:solidFill>
                  <a:schemeClr val="bg1"/>
                </a:solidFill>
                <a:sym typeface="Symbol" panose="05050102010706020507" pitchFamily="18" charset="2"/>
              </a:endParaRPr>
            </a:p>
          </p:txBody>
        </p:sp>
      </p:grpSp>
      <p:sp>
        <p:nvSpPr>
          <p:cNvPr id="87058" name="Text Box 18">
            <a:extLst>
              <a:ext uri="{FF2B5EF4-FFF2-40B4-BE49-F238E27FC236}">
                <a16:creationId xmlns:a16="http://schemas.microsoft.com/office/drawing/2014/main" id="{433EC86E-A1A4-4026-8B57-98BC9F276CDA}"/>
              </a:ext>
            </a:extLst>
          </p:cNvPr>
          <p:cNvSpPr txBox="1">
            <a:spLocks noChangeArrowheads="1"/>
          </p:cNvSpPr>
          <p:nvPr/>
        </p:nvSpPr>
        <p:spPr bwMode="auto">
          <a:xfrm>
            <a:off x="1524000" y="3778250"/>
            <a:ext cx="396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的</a:t>
            </a:r>
            <a:r>
              <a:rPr lang="zh-CN" altLang="en-US" sz="3600" dirty="0">
                <a:solidFill>
                  <a:srgbClr val="C00000"/>
                </a:solidFill>
                <a:latin typeface="楷体_GB2312" panose="02010609030101010101" pitchFamily="49" charset="-122"/>
              </a:rPr>
              <a:t>罗</a:t>
            </a:r>
            <a:r>
              <a:rPr lang="en-US" altLang="zh-CN" sz="3600" dirty="0">
                <a:solidFill>
                  <a:srgbClr val="C00000"/>
                </a:solidFill>
                <a:latin typeface="楷体_GB2312" panose="02010609030101010101" pitchFamily="49" charset="-122"/>
              </a:rPr>
              <a:t>-</a:t>
            </a:r>
            <a:r>
              <a:rPr lang="zh-CN" altLang="en-US" sz="3600" dirty="0">
                <a:solidFill>
                  <a:srgbClr val="C00000"/>
                </a:solidFill>
                <a:latin typeface="楷体_GB2312" panose="02010609030101010101" pitchFamily="49" charset="-122"/>
              </a:rPr>
              <a:t>克拉美下界</a:t>
            </a:r>
          </a:p>
        </p:txBody>
      </p:sp>
      <p:graphicFrame>
        <p:nvGraphicFramePr>
          <p:cNvPr id="87059" name="Object 19">
            <a:extLst>
              <a:ext uri="{FF2B5EF4-FFF2-40B4-BE49-F238E27FC236}">
                <a16:creationId xmlns:a16="http://schemas.microsoft.com/office/drawing/2014/main" id="{1D0A0B59-B600-4313-90E8-F6138ADCA0C0}"/>
              </a:ext>
            </a:extLst>
          </p:cNvPr>
          <p:cNvGraphicFramePr>
            <a:graphicFrameLocks noChangeAspect="1"/>
          </p:cNvGraphicFramePr>
          <p:nvPr/>
        </p:nvGraphicFramePr>
        <p:xfrm>
          <a:off x="5221288" y="3590925"/>
          <a:ext cx="1408112" cy="1133475"/>
        </p:xfrm>
        <a:graphic>
          <a:graphicData uri="http://schemas.openxmlformats.org/presentationml/2006/ole">
            <mc:AlternateContent xmlns:mc="http://schemas.openxmlformats.org/markup-compatibility/2006">
              <mc:Choice xmlns:v="urn:schemas-microsoft-com:vml" Requires="v">
                <p:oleObj spid="_x0000_s305461" name="Equation" r:id="rId17" imgW="647640" imgH="419040" progId="Equation.3">
                  <p:embed/>
                </p:oleObj>
              </mc:Choice>
              <mc:Fallback>
                <p:oleObj name="Equation" r:id="rId17" imgW="647640" imgH="419040" progId="Equation.3">
                  <p:embed/>
                  <p:pic>
                    <p:nvPicPr>
                      <p:cNvPr id="87059" name="Object 19">
                        <a:extLst>
                          <a:ext uri="{FF2B5EF4-FFF2-40B4-BE49-F238E27FC236}">
                            <a16:creationId xmlns:a16="http://schemas.microsoft.com/office/drawing/2014/main" id="{1D0A0B59-B600-4313-90E8-F6138ADCA0C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1288" y="3590925"/>
                        <a:ext cx="1408112"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0" name="Object 20">
            <a:extLst>
              <a:ext uri="{FF2B5EF4-FFF2-40B4-BE49-F238E27FC236}">
                <a16:creationId xmlns:a16="http://schemas.microsoft.com/office/drawing/2014/main" id="{5C67C902-F2DC-44F3-9370-F2107B1D2B94}"/>
              </a:ext>
            </a:extLst>
          </p:cNvPr>
          <p:cNvGraphicFramePr>
            <a:graphicFrameLocks noChangeAspect="1"/>
          </p:cNvGraphicFramePr>
          <p:nvPr/>
        </p:nvGraphicFramePr>
        <p:xfrm>
          <a:off x="838200" y="4724400"/>
          <a:ext cx="1828800" cy="644525"/>
        </p:xfrm>
        <a:graphic>
          <a:graphicData uri="http://schemas.openxmlformats.org/presentationml/2006/ole">
            <mc:AlternateContent xmlns:mc="http://schemas.openxmlformats.org/markup-compatibility/2006">
              <mc:Choice xmlns:v="urn:schemas-microsoft-com:vml" Requires="v">
                <p:oleObj spid="_x0000_s305462" name="Equation" r:id="rId19" imgW="736560" imgH="228600" progId="Equation.3">
                  <p:embed/>
                </p:oleObj>
              </mc:Choice>
              <mc:Fallback>
                <p:oleObj name="Equation" r:id="rId19" imgW="736560" imgH="228600" progId="Equation.3">
                  <p:embed/>
                  <p:pic>
                    <p:nvPicPr>
                      <p:cNvPr id="87060" name="Object 20">
                        <a:extLst>
                          <a:ext uri="{FF2B5EF4-FFF2-40B4-BE49-F238E27FC236}">
                            <a16:creationId xmlns:a16="http://schemas.microsoft.com/office/drawing/2014/main" id="{5C67C902-F2DC-44F3-9370-F2107B1D2B9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4724400"/>
                        <a:ext cx="1828800"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1" name="Object 21">
            <a:extLst>
              <a:ext uri="{FF2B5EF4-FFF2-40B4-BE49-F238E27FC236}">
                <a16:creationId xmlns:a16="http://schemas.microsoft.com/office/drawing/2014/main" id="{F6420EF1-B764-4602-BFE1-DCE6E3078A6E}"/>
              </a:ext>
            </a:extLst>
          </p:cNvPr>
          <p:cNvGraphicFramePr>
            <a:graphicFrameLocks noChangeAspect="1"/>
          </p:cNvGraphicFramePr>
          <p:nvPr/>
        </p:nvGraphicFramePr>
        <p:xfrm>
          <a:off x="3076575" y="4527550"/>
          <a:ext cx="3019425" cy="1111250"/>
        </p:xfrm>
        <a:graphic>
          <a:graphicData uri="http://schemas.openxmlformats.org/presentationml/2006/ole">
            <mc:AlternateContent xmlns:mc="http://schemas.openxmlformats.org/markup-compatibility/2006">
              <mc:Choice xmlns:v="urn:schemas-microsoft-com:vml" Requires="v">
                <p:oleObj spid="_x0000_s305463" name="Equation" r:id="rId21" imgW="1320480" imgH="393480" progId="Equation.3">
                  <p:embed/>
                </p:oleObj>
              </mc:Choice>
              <mc:Fallback>
                <p:oleObj name="Equation" r:id="rId21" imgW="1320480" imgH="393480" progId="Equation.3">
                  <p:embed/>
                  <p:pic>
                    <p:nvPicPr>
                      <p:cNvPr id="87061" name="Object 21">
                        <a:extLst>
                          <a:ext uri="{FF2B5EF4-FFF2-40B4-BE49-F238E27FC236}">
                            <a16:creationId xmlns:a16="http://schemas.microsoft.com/office/drawing/2014/main" id="{F6420EF1-B764-4602-BFE1-DCE6E3078A6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76575" y="4527550"/>
                        <a:ext cx="301942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2" name="Text Box 22">
            <a:extLst>
              <a:ext uri="{FF2B5EF4-FFF2-40B4-BE49-F238E27FC236}">
                <a16:creationId xmlns:a16="http://schemas.microsoft.com/office/drawing/2014/main" id="{C39325C7-1F1F-484E-AF60-8193C506D929}"/>
              </a:ext>
            </a:extLst>
          </p:cNvPr>
          <p:cNvSpPr txBox="1">
            <a:spLocks noChangeArrowheads="1"/>
          </p:cNvSpPr>
          <p:nvPr/>
        </p:nvSpPr>
        <p:spPr bwMode="auto">
          <a:xfrm>
            <a:off x="457200" y="575945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所以</a:t>
            </a:r>
            <a:r>
              <a:rPr lang="zh-CN" altLang="zh-CN" sz="3600" i="1" dirty="0">
                <a:solidFill>
                  <a:srgbClr val="C00000"/>
                </a:solidFill>
                <a:sym typeface="Symbol" panose="05050102010706020507" pitchFamily="18" charset="2"/>
              </a:rPr>
              <a:t> </a:t>
            </a:r>
            <a:endParaRPr lang="zh-CN" altLang="en-US" sz="3600" i="1" dirty="0">
              <a:solidFill>
                <a:srgbClr val="C00000"/>
              </a:solidFill>
              <a:sym typeface="Symbol" panose="05050102010706020507" pitchFamily="18" charset="2"/>
            </a:endParaRPr>
          </a:p>
        </p:txBody>
      </p:sp>
      <p:graphicFrame>
        <p:nvGraphicFramePr>
          <p:cNvPr id="87063" name="Object 23">
            <a:extLst>
              <a:ext uri="{FF2B5EF4-FFF2-40B4-BE49-F238E27FC236}">
                <a16:creationId xmlns:a16="http://schemas.microsoft.com/office/drawing/2014/main" id="{2688A465-E59A-4A87-A8CE-5F3DBA1C3D72}"/>
              </a:ext>
            </a:extLst>
          </p:cNvPr>
          <p:cNvGraphicFramePr>
            <a:graphicFrameLocks noChangeAspect="1"/>
          </p:cNvGraphicFramePr>
          <p:nvPr/>
        </p:nvGraphicFramePr>
        <p:xfrm>
          <a:off x="1479550" y="5751513"/>
          <a:ext cx="654050" cy="573087"/>
        </p:xfrm>
        <a:graphic>
          <a:graphicData uri="http://schemas.openxmlformats.org/presentationml/2006/ole">
            <mc:AlternateContent xmlns:mc="http://schemas.openxmlformats.org/markup-compatibility/2006">
              <mc:Choice xmlns:v="urn:schemas-microsoft-com:vml" Requires="v">
                <p:oleObj spid="_x0000_s305464" name="Equation" r:id="rId23" imgW="241200" imgH="203040" progId="Equation.3">
                  <p:embed/>
                </p:oleObj>
              </mc:Choice>
              <mc:Fallback>
                <p:oleObj name="Equation" r:id="rId23" imgW="241200" imgH="203040" progId="Equation.3">
                  <p:embed/>
                  <p:pic>
                    <p:nvPicPr>
                      <p:cNvPr id="87063" name="Object 23">
                        <a:extLst>
                          <a:ext uri="{FF2B5EF4-FFF2-40B4-BE49-F238E27FC236}">
                            <a16:creationId xmlns:a16="http://schemas.microsoft.com/office/drawing/2014/main" id="{2688A465-E59A-4A87-A8CE-5F3DBA1C3D7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79550" y="5751513"/>
                        <a:ext cx="65405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6">
            <a:extLst>
              <a:ext uri="{FF2B5EF4-FFF2-40B4-BE49-F238E27FC236}">
                <a16:creationId xmlns:a16="http://schemas.microsoft.com/office/drawing/2014/main" id="{56F95ED4-AF50-489C-807E-11A9F7E806F8}"/>
              </a:ext>
            </a:extLst>
          </p:cNvPr>
          <p:cNvGrpSpPr>
            <a:grpSpLocks/>
          </p:cNvGrpSpPr>
          <p:nvPr/>
        </p:nvGrpSpPr>
        <p:grpSpPr bwMode="auto">
          <a:xfrm>
            <a:off x="1981200" y="5759450"/>
            <a:ext cx="3956050" cy="641350"/>
            <a:chOff x="1326" y="3681"/>
            <a:chExt cx="2492" cy="404"/>
          </a:xfrm>
        </p:grpSpPr>
        <p:sp>
          <p:nvSpPr>
            <p:cNvPr id="28694" name="Text Box 24">
              <a:extLst>
                <a:ext uri="{FF2B5EF4-FFF2-40B4-BE49-F238E27FC236}">
                  <a16:creationId xmlns:a16="http://schemas.microsoft.com/office/drawing/2014/main" id="{9DEB24D4-9B19-4752-8382-49B15FD03192}"/>
                </a:ext>
              </a:extLst>
            </p:cNvPr>
            <p:cNvSpPr txBox="1">
              <a:spLocks noChangeArrowheads="1"/>
            </p:cNvSpPr>
            <p:nvPr/>
          </p:nvSpPr>
          <p:spPr bwMode="auto">
            <a:xfrm>
              <a:off x="1326" y="3681"/>
              <a:ext cx="24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不是   </a:t>
              </a:r>
              <a:r>
                <a:rPr lang="zh-CN" altLang="en-US" sz="3600" i="1">
                  <a:solidFill>
                    <a:srgbClr val="C00000"/>
                  </a:solidFill>
                  <a:sym typeface="Symbol" panose="05050102010706020507" pitchFamily="18" charset="2"/>
                </a:rPr>
                <a:t> </a:t>
              </a:r>
              <a:r>
                <a:rPr lang="zh-CN" altLang="zh-CN" sz="3600">
                  <a:solidFill>
                    <a:srgbClr val="C00000"/>
                  </a:solidFill>
                  <a:sym typeface="Symbol" panose="05050102010706020507" pitchFamily="18" charset="2"/>
                </a:rPr>
                <a:t>的优效估计</a:t>
              </a:r>
              <a:r>
                <a:rPr lang="en-US" altLang="zh-CN" sz="3600">
                  <a:solidFill>
                    <a:srgbClr val="C00000"/>
                  </a:solidFill>
                </a:rPr>
                <a:t>.</a:t>
              </a:r>
              <a:endParaRPr lang="en-US" altLang="zh-CN" sz="3600">
                <a:solidFill>
                  <a:srgbClr val="C00000"/>
                </a:solidFill>
                <a:sym typeface="Symbol" panose="05050102010706020507" pitchFamily="18" charset="2"/>
              </a:endParaRPr>
            </a:p>
          </p:txBody>
        </p:sp>
        <p:graphicFrame>
          <p:nvGraphicFramePr>
            <p:cNvPr id="28683" name="Object 25">
              <a:extLst>
                <a:ext uri="{FF2B5EF4-FFF2-40B4-BE49-F238E27FC236}">
                  <a16:creationId xmlns:a16="http://schemas.microsoft.com/office/drawing/2014/main" id="{A8913D4C-4BD3-4421-B087-E115D4C71589}"/>
                </a:ext>
              </a:extLst>
            </p:cNvPr>
            <p:cNvGraphicFramePr>
              <a:graphicFrameLocks noChangeAspect="1"/>
            </p:cNvGraphicFramePr>
            <p:nvPr/>
          </p:nvGraphicFramePr>
          <p:xfrm>
            <a:off x="1900" y="3707"/>
            <a:ext cx="404" cy="373"/>
          </p:xfrm>
          <a:graphic>
            <a:graphicData uri="http://schemas.openxmlformats.org/presentationml/2006/ole">
              <mc:AlternateContent xmlns:mc="http://schemas.openxmlformats.org/markup-compatibility/2006">
                <mc:Choice xmlns:v="urn:schemas-microsoft-com:vml" Requires="v">
                  <p:oleObj spid="_x0000_s305465" name="Equation" r:id="rId25" imgW="215640" imgH="203040" progId="Equation.3">
                    <p:embed/>
                  </p:oleObj>
                </mc:Choice>
                <mc:Fallback>
                  <p:oleObj name="Equation" r:id="rId25" imgW="215640" imgH="203040" progId="Equation.3">
                    <p:embed/>
                    <p:pic>
                      <p:nvPicPr>
                        <p:cNvPr id="28683" name="Object 25">
                          <a:extLst>
                            <a:ext uri="{FF2B5EF4-FFF2-40B4-BE49-F238E27FC236}">
                              <a16:creationId xmlns:a16="http://schemas.microsoft.com/office/drawing/2014/main" id="{A8913D4C-4BD3-4421-B087-E115D4C7158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00" y="3707"/>
                          <a:ext cx="404"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wipe(left)">
                                      <p:cBhvr>
                                        <p:cTn id="7" dur="500"/>
                                        <p:tgtEl>
                                          <p:spTgt spid="87044"/>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87045"/>
                                        </p:tgtEl>
                                        <p:attrNameLst>
                                          <p:attrName>style.visibility</p:attrName>
                                        </p:attrNameLst>
                                      </p:cBhvr>
                                      <p:to>
                                        <p:strVal val="visible"/>
                                      </p:to>
                                    </p:set>
                                    <p:animEffect transition="in" filter="wipe(left)">
                                      <p:cBhvr>
                                        <p:cTn id="11" dur="500"/>
                                        <p:tgtEl>
                                          <p:spTgt spid="87045"/>
                                        </p:tgtEl>
                                      </p:cBhvr>
                                    </p:animEffect>
                                  </p:childTnLst>
                                </p:cTn>
                              </p:par>
                            </p:childTnLst>
                          </p:cTn>
                        </p:par>
                        <p:par>
                          <p:cTn id="12" fill="hold" nodeType="afterGroup">
                            <p:stCondLst>
                              <p:cond delay="2000"/>
                            </p:stCondLst>
                            <p:childTnLst>
                              <p:par>
                                <p:cTn id="13" presetID="22" presetClass="entr" presetSubtype="8" fill="hold" nodeType="afterEffect">
                                  <p:stCondLst>
                                    <p:cond delay="3000"/>
                                  </p:stCondLst>
                                  <p:childTnLst>
                                    <p:set>
                                      <p:cBhvr>
                                        <p:cTn id="14" dur="1" fill="hold">
                                          <p:stCondLst>
                                            <p:cond delay="0"/>
                                          </p:stCondLst>
                                        </p:cTn>
                                        <p:tgtEl>
                                          <p:spTgt spid="87046"/>
                                        </p:tgtEl>
                                        <p:attrNameLst>
                                          <p:attrName>style.visibility</p:attrName>
                                        </p:attrNameLst>
                                      </p:cBhvr>
                                      <p:to>
                                        <p:strVal val="visible"/>
                                      </p:to>
                                    </p:set>
                                    <p:animEffect transition="in" filter="wipe(left)">
                                      <p:cBhvr>
                                        <p:cTn id="15" dur="500"/>
                                        <p:tgtEl>
                                          <p:spTgt spid="87046"/>
                                        </p:tgtEl>
                                      </p:cBhvr>
                                    </p:animEffect>
                                  </p:childTnLst>
                                </p:cTn>
                              </p:par>
                            </p:childTnLst>
                          </p:cTn>
                        </p:par>
                        <p:par>
                          <p:cTn id="16" fill="hold" nodeType="afterGroup">
                            <p:stCondLst>
                              <p:cond delay="5500"/>
                            </p:stCondLst>
                            <p:childTnLst>
                              <p:par>
                                <p:cTn id="17" presetID="22" presetClass="entr" presetSubtype="8" fill="hold" nodeType="afterEffect">
                                  <p:stCondLst>
                                    <p:cond delay="3000"/>
                                  </p:stCondLst>
                                  <p:childTnLst>
                                    <p:set>
                                      <p:cBhvr>
                                        <p:cTn id="18" dur="1" fill="hold">
                                          <p:stCondLst>
                                            <p:cond delay="0"/>
                                          </p:stCondLst>
                                        </p:cTn>
                                        <p:tgtEl>
                                          <p:spTgt spid="87047"/>
                                        </p:tgtEl>
                                        <p:attrNameLst>
                                          <p:attrName>style.visibility</p:attrName>
                                        </p:attrNameLst>
                                      </p:cBhvr>
                                      <p:to>
                                        <p:strVal val="visible"/>
                                      </p:to>
                                    </p:set>
                                    <p:animEffect transition="in" filter="wipe(left)">
                                      <p:cBhvr>
                                        <p:cTn id="19" dur="500"/>
                                        <p:tgtEl>
                                          <p:spTgt spid="87047"/>
                                        </p:tgtEl>
                                      </p:cBhvr>
                                    </p:animEffect>
                                  </p:childTnLst>
                                </p:cTn>
                              </p:par>
                            </p:childTnLst>
                          </p:cTn>
                        </p:par>
                        <p:par>
                          <p:cTn id="20" fill="hold" nodeType="afterGroup">
                            <p:stCondLst>
                              <p:cond delay="9000"/>
                            </p:stCondLst>
                            <p:childTnLst>
                              <p:par>
                                <p:cTn id="21" presetID="22" presetClass="entr" presetSubtype="8" fill="hold" nodeType="afterEffect">
                                  <p:stCondLst>
                                    <p:cond delay="600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15500"/>
                            </p:stCondLst>
                            <p:childTnLst>
                              <p:par>
                                <p:cTn id="25" presetID="22" presetClass="entr" presetSubtype="8" fill="hold" nodeType="afterEffect">
                                  <p:stCondLst>
                                    <p:cond delay="30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19000"/>
                            </p:stCondLst>
                            <p:childTnLst>
                              <p:par>
                                <p:cTn id="29" presetID="22" presetClass="entr" presetSubtype="8" fill="hold" nodeType="afterEffect">
                                  <p:stCondLst>
                                    <p:cond delay="3000"/>
                                  </p:stCondLst>
                                  <p:childTnLst>
                                    <p:set>
                                      <p:cBhvr>
                                        <p:cTn id="30" dur="1" fill="hold">
                                          <p:stCondLst>
                                            <p:cond delay="0"/>
                                          </p:stCondLst>
                                        </p:cTn>
                                        <p:tgtEl>
                                          <p:spTgt spid="87054"/>
                                        </p:tgtEl>
                                        <p:attrNameLst>
                                          <p:attrName>style.visibility</p:attrName>
                                        </p:attrNameLst>
                                      </p:cBhvr>
                                      <p:to>
                                        <p:strVal val="visible"/>
                                      </p:to>
                                    </p:set>
                                    <p:animEffect transition="in" filter="wipe(left)">
                                      <p:cBhvr>
                                        <p:cTn id="31" dur="500"/>
                                        <p:tgtEl>
                                          <p:spTgt spid="87054"/>
                                        </p:tgtEl>
                                      </p:cBhvr>
                                    </p:animEffect>
                                  </p:childTnLst>
                                </p:cTn>
                              </p:par>
                            </p:childTnLst>
                          </p:cTn>
                        </p:par>
                        <p:par>
                          <p:cTn id="32" fill="hold" nodeType="afterGroup">
                            <p:stCondLst>
                              <p:cond delay="22500"/>
                            </p:stCondLst>
                            <p:childTnLst>
                              <p:par>
                                <p:cTn id="33" presetID="22" presetClass="entr" presetSubtype="8" fill="hold" nodeType="afterEffect">
                                  <p:stCondLst>
                                    <p:cond delay="6000"/>
                                  </p:stCondLst>
                                  <p:childTnLst>
                                    <p:set>
                                      <p:cBhvr>
                                        <p:cTn id="34" dur="1" fill="hold">
                                          <p:stCondLst>
                                            <p:cond delay="0"/>
                                          </p:stCondLst>
                                        </p:cTn>
                                        <p:tgtEl>
                                          <p:spTgt spid="87055"/>
                                        </p:tgtEl>
                                        <p:attrNameLst>
                                          <p:attrName>style.visibility</p:attrName>
                                        </p:attrNameLst>
                                      </p:cBhvr>
                                      <p:to>
                                        <p:strVal val="visible"/>
                                      </p:to>
                                    </p:set>
                                    <p:animEffect transition="in" filter="wipe(left)">
                                      <p:cBhvr>
                                        <p:cTn id="35" dur="500"/>
                                        <p:tgtEl>
                                          <p:spTgt spid="87055"/>
                                        </p:tgtEl>
                                      </p:cBhvr>
                                    </p:animEffect>
                                  </p:childTnLst>
                                </p:cTn>
                              </p:par>
                            </p:childTnLst>
                          </p:cTn>
                        </p:par>
                        <p:par>
                          <p:cTn id="36" fill="hold" nodeType="afterGroup">
                            <p:stCondLst>
                              <p:cond delay="29000"/>
                            </p:stCondLst>
                            <p:childTnLst>
                              <p:par>
                                <p:cTn id="37" presetID="22" presetClass="entr" presetSubtype="8" fill="hold" nodeType="afterEffect">
                                  <p:stCondLst>
                                    <p:cond delay="300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par>
                          <p:cTn id="40" fill="hold" nodeType="afterGroup">
                            <p:stCondLst>
                              <p:cond delay="32500"/>
                            </p:stCondLst>
                            <p:childTnLst>
                              <p:par>
                                <p:cTn id="41" presetID="22" presetClass="entr" presetSubtype="8" fill="hold" grpId="0" nodeType="afterEffect">
                                  <p:stCondLst>
                                    <p:cond delay="3000"/>
                                  </p:stCondLst>
                                  <p:childTnLst>
                                    <p:set>
                                      <p:cBhvr>
                                        <p:cTn id="42" dur="1" fill="hold">
                                          <p:stCondLst>
                                            <p:cond delay="0"/>
                                          </p:stCondLst>
                                        </p:cTn>
                                        <p:tgtEl>
                                          <p:spTgt spid="87058"/>
                                        </p:tgtEl>
                                        <p:attrNameLst>
                                          <p:attrName>style.visibility</p:attrName>
                                        </p:attrNameLst>
                                      </p:cBhvr>
                                      <p:to>
                                        <p:strVal val="visible"/>
                                      </p:to>
                                    </p:set>
                                    <p:animEffect transition="in" filter="wipe(left)">
                                      <p:cBhvr>
                                        <p:cTn id="43" dur="500"/>
                                        <p:tgtEl>
                                          <p:spTgt spid="87058"/>
                                        </p:tgtEl>
                                      </p:cBhvr>
                                    </p:animEffect>
                                  </p:childTnLst>
                                </p:cTn>
                              </p:par>
                            </p:childTnLst>
                          </p:cTn>
                        </p:par>
                        <p:par>
                          <p:cTn id="44" fill="hold" nodeType="afterGroup">
                            <p:stCondLst>
                              <p:cond delay="36000"/>
                            </p:stCondLst>
                            <p:childTnLst>
                              <p:par>
                                <p:cTn id="45" presetID="22" presetClass="entr" presetSubtype="8" fill="hold" nodeType="afterEffect">
                                  <p:stCondLst>
                                    <p:cond delay="3000"/>
                                  </p:stCondLst>
                                  <p:childTnLst>
                                    <p:set>
                                      <p:cBhvr>
                                        <p:cTn id="46" dur="1" fill="hold">
                                          <p:stCondLst>
                                            <p:cond delay="0"/>
                                          </p:stCondLst>
                                        </p:cTn>
                                        <p:tgtEl>
                                          <p:spTgt spid="87059"/>
                                        </p:tgtEl>
                                        <p:attrNameLst>
                                          <p:attrName>style.visibility</p:attrName>
                                        </p:attrNameLst>
                                      </p:cBhvr>
                                      <p:to>
                                        <p:strVal val="visible"/>
                                      </p:to>
                                    </p:set>
                                    <p:animEffect transition="in" filter="wipe(left)">
                                      <p:cBhvr>
                                        <p:cTn id="47" dur="500"/>
                                        <p:tgtEl>
                                          <p:spTgt spid="87059"/>
                                        </p:tgtEl>
                                      </p:cBhvr>
                                    </p:animEffect>
                                  </p:childTnLst>
                                </p:cTn>
                              </p:par>
                            </p:childTnLst>
                          </p:cTn>
                        </p:par>
                        <p:par>
                          <p:cTn id="48" fill="hold" nodeType="afterGroup">
                            <p:stCondLst>
                              <p:cond delay="39500"/>
                            </p:stCondLst>
                            <p:childTnLst>
                              <p:par>
                                <p:cTn id="49" presetID="22" presetClass="entr" presetSubtype="8" fill="hold" nodeType="afterEffect">
                                  <p:stCondLst>
                                    <p:cond delay="3000"/>
                                  </p:stCondLst>
                                  <p:childTnLst>
                                    <p:set>
                                      <p:cBhvr>
                                        <p:cTn id="50" dur="1" fill="hold">
                                          <p:stCondLst>
                                            <p:cond delay="0"/>
                                          </p:stCondLst>
                                        </p:cTn>
                                        <p:tgtEl>
                                          <p:spTgt spid="87060"/>
                                        </p:tgtEl>
                                        <p:attrNameLst>
                                          <p:attrName>style.visibility</p:attrName>
                                        </p:attrNameLst>
                                      </p:cBhvr>
                                      <p:to>
                                        <p:strVal val="visible"/>
                                      </p:to>
                                    </p:set>
                                    <p:animEffect transition="in" filter="wipe(left)">
                                      <p:cBhvr>
                                        <p:cTn id="51" dur="500"/>
                                        <p:tgtEl>
                                          <p:spTgt spid="87060"/>
                                        </p:tgtEl>
                                      </p:cBhvr>
                                    </p:animEffect>
                                  </p:childTnLst>
                                </p:cTn>
                              </p:par>
                            </p:childTnLst>
                          </p:cTn>
                        </p:par>
                        <p:par>
                          <p:cTn id="52" fill="hold" nodeType="afterGroup">
                            <p:stCondLst>
                              <p:cond delay="43000"/>
                            </p:stCondLst>
                            <p:childTnLst>
                              <p:par>
                                <p:cTn id="53" presetID="22" presetClass="entr" presetSubtype="8" fill="hold" nodeType="afterEffect">
                                  <p:stCondLst>
                                    <p:cond delay="3000"/>
                                  </p:stCondLst>
                                  <p:childTnLst>
                                    <p:set>
                                      <p:cBhvr>
                                        <p:cTn id="54" dur="1" fill="hold">
                                          <p:stCondLst>
                                            <p:cond delay="0"/>
                                          </p:stCondLst>
                                        </p:cTn>
                                        <p:tgtEl>
                                          <p:spTgt spid="87061"/>
                                        </p:tgtEl>
                                        <p:attrNameLst>
                                          <p:attrName>style.visibility</p:attrName>
                                        </p:attrNameLst>
                                      </p:cBhvr>
                                      <p:to>
                                        <p:strVal val="visible"/>
                                      </p:to>
                                    </p:set>
                                    <p:animEffect transition="in" filter="wipe(left)">
                                      <p:cBhvr>
                                        <p:cTn id="55" dur="500"/>
                                        <p:tgtEl>
                                          <p:spTgt spid="87061"/>
                                        </p:tgtEl>
                                      </p:cBhvr>
                                    </p:animEffect>
                                  </p:childTnLst>
                                </p:cTn>
                              </p:par>
                            </p:childTnLst>
                          </p:cTn>
                        </p:par>
                        <p:par>
                          <p:cTn id="56" fill="hold" nodeType="afterGroup">
                            <p:stCondLst>
                              <p:cond delay="46500"/>
                            </p:stCondLst>
                            <p:childTnLst>
                              <p:par>
                                <p:cTn id="57" presetID="22" presetClass="entr" presetSubtype="8" fill="hold" grpId="0" nodeType="afterEffect">
                                  <p:stCondLst>
                                    <p:cond delay="6000"/>
                                  </p:stCondLst>
                                  <p:childTnLst>
                                    <p:set>
                                      <p:cBhvr>
                                        <p:cTn id="58" dur="1" fill="hold">
                                          <p:stCondLst>
                                            <p:cond delay="0"/>
                                          </p:stCondLst>
                                        </p:cTn>
                                        <p:tgtEl>
                                          <p:spTgt spid="87062"/>
                                        </p:tgtEl>
                                        <p:attrNameLst>
                                          <p:attrName>style.visibility</p:attrName>
                                        </p:attrNameLst>
                                      </p:cBhvr>
                                      <p:to>
                                        <p:strVal val="visible"/>
                                      </p:to>
                                    </p:set>
                                    <p:animEffect transition="in" filter="wipe(left)">
                                      <p:cBhvr>
                                        <p:cTn id="59" dur="500"/>
                                        <p:tgtEl>
                                          <p:spTgt spid="87062"/>
                                        </p:tgtEl>
                                      </p:cBhvr>
                                    </p:animEffect>
                                  </p:childTnLst>
                                </p:cTn>
                              </p:par>
                            </p:childTnLst>
                          </p:cTn>
                        </p:par>
                        <p:par>
                          <p:cTn id="60" fill="hold" nodeType="afterGroup">
                            <p:stCondLst>
                              <p:cond delay="53000"/>
                            </p:stCondLst>
                            <p:childTnLst>
                              <p:par>
                                <p:cTn id="61" presetID="22" presetClass="entr" presetSubtype="8" fill="hold" nodeType="afterEffect">
                                  <p:stCondLst>
                                    <p:cond delay="3000"/>
                                  </p:stCondLst>
                                  <p:childTnLst>
                                    <p:set>
                                      <p:cBhvr>
                                        <p:cTn id="62" dur="1" fill="hold">
                                          <p:stCondLst>
                                            <p:cond delay="0"/>
                                          </p:stCondLst>
                                        </p:cTn>
                                        <p:tgtEl>
                                          <p:spTgt spid="87063"/>
                                        </p:tgtEl>
                                        <p:attrNameLst>
                                          <p:attrName>style.visibility</p:attrName>
                                        </p:attrNameLst>
                                      </p:cBhvr>
                                      <p:to>
                                        <p:strVal val="visible"/>
                                      </p:to>
                                    </p:set>
                                    <p:animEffect transition="in" filter="wipe(left)">
                                      <p:cBhvr>
                                        <p:cTn id="63" dur="500"/>
                                        <p:tgtEl>
                                          <p:spTgt spid="87063"/>
                                        </p:tgtEl>
                                      </p:cBhvr>
                                    </p:animEffect>
                                  </p:childTnLst>
                                </p:cTn>
                              </p:par>
                            </p:childTnLst>
                          </p:cTn>
                        </p:par>
                        <p:par>
                          <p:cTn id="64" fill="hold" nodeType="afterGroup">
                            <p:stCondLst>
                              <p:cond delay="56500"/>
                            </p:stCondLst>
                            <p:childTnLst>
                              <p:par>
                                <p:cTn id="65" presetID="22" presetClass="entr" presetSubtype="8" fill="hold" nodeType="afterEffect">
                                  <p:stCondLst>
                                    <p:cond delay="200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utoUpdateAnimBg="0"/>
      <p:bldP spid="87058" grpId="0" autoUpdateAnimBg="0"/>
      <p:bldP spid="8706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id="{3E27B9FB-777E-4E7E-B3A4-518E592777E9}"/>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339DD603-7F5C-46BF-AA71-7202430F0A3F}" type="slidenum">
              <a:rPr lang="en-US" altLang="zh-CN" sz="1400">
                <a:solidFill>
                  <a:schemeClr val="bg1"/>
                </a:solidFill>
                <a:ea typeface="宋体" panose="02010600030101010101" pitchFamily="2" charset="-122"/>
              </a:rPr>
              <a:pPr eaLnBrk="1" hangingPunct="1"/>
              <a:t>39</a:t>
            </a:fld>
            <a:endParaRPr lang="en-US" altLang="zh-CN" sz="1400">
              <a:solidFill>
                <a:schemeClr val="bg1"/>
              </a:solidFill>
              <a:ea typeface="宋体" panose="02010600030101010101" pitchFamily="2" charset="-122"/>
            </a:endParaRPr>
          </a:p>
        </p:txBody>
      </p:sp>
      <p:graphicFrame>
        <p:nvGraphicFramePr>
          <p:cNvPr id="52226" name="Object 2">
            <a:extLst>
              <a:ext uri="{FF2B5EF4-FFF2-40B4-BE49-F238E27FC236}">
                <a16:creationId xmlns:a16="http://schemas.microsoft.com/office/drawing/2014/main" id="{8F03083B-1E29-4550-BD31-725914F147E0}"/>
              </a:ext>
            </a:extLst>
          </p:cNvPr>
          <p:cNvGraphicFramePr>
            <a:graphicFrameLocks noChangeAspect="1"/>
          </p:cNvGraphicFramePr>
          <p:nvPr/>
        </p:nvGraphicFramePr>
        <p:xfrm>
          <a:off x="1219200" y="2590800"/>
          <a:ext cx="6553200" cy="1295400"/>
        </p:xfrm>
        <a:graphic>
          <a:graphicData uri="http://schemas.openxmlformats.org/presentationml/2006/ole">
            <mc:AlternateContent xmlns:mc="http://schemas.openxmlformats.org/markup-compatibility/2006">
              <mc:Choice xmlns:v="urn:schemas-microsoft-com:vml" Requires="v">
                <p:oleObj spid="_x0000_s306374" name="Equation" r:id="rId3" imgW="2323800" imgH="457200" progId="Equation.3">
                  <p:embed/>
                </p:oleObj>
              </mc:Choice>
              <mc:Fallback>
                <p:oleObj name="Equation" r:id="rId3" imgW="2323800" imgH="457200" progId="Equation.3">
                  <p:embed/>
                  <p:pic>
                    <p:nvPicPr>
                      <p:cNvPr id="52226" name="Object 2">
                        <a:extLst>
                          <a:ext uri="{FF2B5EF4-FFF2-40B4-BE49-F238E27FC236}">
                            <a16:creationId xmlns:a16="http://schemas.microsoft.com/office/drawing/2014/main" id="{8F03083B-1E29-4550-BD31-725914F14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90800"/>
                        <a:ext cx="65532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7" name="Text Box 3">
            <a:extLst>
              <a:ext uri="{FF2B5EF4-FFF2-40B4-BE49-F238E27FC236}">
                <a16:creationId xmlns:a16="http://schemas.microsoft.com/office/drawing/2014/main" id="{BC562E1F-D18B-4FC7-91A1-9718BA2239D7}"/>
              </a:ext>
            </a:extLst>
          </p:cNvPr>
          <p:cNvSpPr txBox="1">
            <a:spLocks noChangeArrowheads="1"/>
          </p:cNvSpPr>
          <p:nvPr/>
        </p:nvSpPr>
        <p:spPr bwMode="auto">
          <a:xfrm>
            <a:off x="517525" y="2873375"/>
            <a:ext cx="644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a:solidFill>
                  <a:srgbClr val="990000"/>
                </a:solidFill>
                <a:ea typeface="黑体" panose="02010609060101010101" pitchFamily="49" charset="-122"/>
              </a:rPr>
              <a:t>解</a:t>
            </a:r>
          </a:p>
        </p:txBody>
      </p:sp>
      <p:sp>
        <p:nvSpPr>
          <p:cNvPr id="52229" name="Text Box 5">
            <a:extLst>
              <a:ext uri="{FF2B5EF4-FFF2-40B4-BE49-F238E27FC236}">
                <a16:creationId xmlns:a16="http://schemas.microsoft.com/office/drawing/2014/main" id="{7D657EA8-6344-466F-97B0-F9BD68878646}"/>
              </a:ext>
            </a:extLst>
          </p:cNvPr>
          <p:cNvSpPr txBox="1">
            <a:spLocks noChangeArrowheads="1"/>
          </p:cNvSpPr>
          <p:nvPr/>
        </p:nvSpPr>
        <p:spPr bwMode="auto">
          <a:xfrm>
            <a:off x="914400" y="39100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注意到</a:t>
            </a:r>
          </a:p>
        </p:txBody>
      </p:sp>
      <p:graphicFrame>
        <p:nvGraphicFramePr>
          <p:cNvPr id="52230" name="Object 6">
            <a:extLst>
              <a:ext uri="{FF2B5EF4-FFF2-40B4-BE49-F238E27FC236}">
                <a16:creationId xmlns:a16="http://schemas.microsoft.com/office/drawing/2014/main" id="{3511E161-F2AF-461C-9B45-DDECA4FB873B}"/>
              </a:ext>
            </a:extLst>
          </p:cNvPr>
          <p:cNvGraphicFramePr>
            <a:graphicFrameLocks noChangeAspect="1"/>
          </p:cNvGraphicFramePr>
          <p:nvPr/>
        </p:nvGraphicFramePr>
        <p:xfrm>
          <a:off x="2362200" y="3886200"/>
          <a:ext cx="1295400" cy="762000"/>
        </p:xfrm>
        <a:graphic>
          <a:graphicData uri="http://schemas.openxmlformats.org/presentationml/2006/ole">
            <mc:AlternateContent xmlns:mc="http://schemas.openxmlformats.org/markup-compatibility/2006">
              <mc:Choice xmlns:v="urn:schemas-microsoft-com:vml" Requires="v">
                <p:oleObj spid="_x0000_s306375" name="Equation" r:id="rId5" imgW="482400" imgH="241200" progId="Equation.3">
                  <p:embed/>
                </p:oleObj>
              </mc:Choice>
              <mc:Fallback>
                <p:oleObj name="Equation" r:id="rId5" imgW="482400" imgH="241200" progId="Equation.3">
                  <p:embed/>
                  <p:pic>
                    <p:nvPicPr>
                      <p:cNvPr id="52230" name="Object 6">
                        <a:extLst>
                          <a:ext uri="{FF2B5EF4-FFF2-40B4-BE49-F238E27FC236}">
                            <a16:creationId xmlns:a16="http://schemas.microsoft.com/office/drawing/2014/main" id="{3511E161-F2AF-461C-9B45-DDECA4FB87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886200"/>
                        <a:ext cx="1295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 Box 7">
            <a:extLst>
              <a:ext uri="{FF2B5EF4-FFF2-40B4-BE49-F238E27FC236}">
                <a16:creationId xmlns:a16="http://schemas.microsoft.com/office/drawing/2014/main" id="{DBDA378D-C549-47CC-9954-6D8AF1F56DF3}"/>
              </a:ext>
            </a:extLst>
          </p:cNvPr>
          <p:cNvSpPr txBox="1">
            <a:spLocks noChangeArrowheads="1"/>
          </p:cNvSpPr>
          <p:nvPr/>
        </p:nvSpPr>
        <p:spPr bwMode="auto">
          <a:xfrm>
            <a:off x="3657600" y="3941763"/>
            <a:ext cx="578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 </a:t>
            </a:r>
            <a:r>
              <a:rPr lang="en-US" altLang="zh-CN" sz="3600" i="1" dirty="0">
                <a:solidFill>
                  <a:srgbClr val="C00000"/>
                </a:solidFill>
              </a:rPr>
              <a:t>X</a:t>
            </a:r>
            <a:r>
              <a:rPr lang="en-US" altLang="zh-CN" sz="3600" baseline="-25000" dirty="0">
                <a:solidFill>
                  <a:srgbClr val="C00000"/>
                </a:solidFill>
              </a:rPr>
              <a:t>1</a:t>
            </a:r>
            <a:r>
              <a:rPr lang="en-US" altLang="zh-CN" sz="3600" dirty="0">
                <a:solidFill>
                  <a:srgbClr val="C00000"/>
                </a:solidFill>
              </a:rPr>
              <a:t>, </a:t>
            </a:r>
            <a:r>
              <a:rPr lang="en-US" altLang="zh-CN" sz="3600" i="1" dirty="0">
                <a:solidFill>
                  <a:srgbClr val="C00000"/>
                </a:solidFill>
              </a:rPr>
              <a:t>X</a:t>
            </a:r>
            <a:r>
              <a:rPr lang="en-US" altLang="zh-CN" sz="3600" baseline="-25000" dirty="0">
                <a:solidFill>
                  <a:srgbClr val="C00000"/>
                </a:solidFill>
              </a:rPr>
              <a:t>2</a:t>
            </a:r>
            <a:r>
              <a:rPr lang="en-US" altLang="zh-CN" sz="3600" dirty="0">
                <a:solidFill>
                  <a:srgbClr val="C00000"/>
                </a:solidFill>
              </a:rPr>
              <a:t>,…, </a:t>
            </a:r>
            <a:r>
              <a:rPr lang="en-US" altLang="zh-CN" sz="3600" i="1" dirty="0" err="1">
                <a:solidFill>
                  <a:srgbClr val="C00000"/>
                </a:solidFill>
              </a:rPr>
              <a:t>X</a:t>
            </a:r>
            <a:r>
              <a:rPr lang="en-US" altLang="zh-CN" sz="3600" i="1" baseline="-25000" dirty="0" err="1">
                <a:solidFill>
                  <a:srgbClr val="C00000"/>
                </a:solidFill>
              </a:rPr>
              <a:t>n</a:t>
            </a:r>
            <a:r>
              <a:rPr lang="en-US" altLang="zh-CN" sz="3600" i="1" baseline="-25000" dirty="0">
                <a:solidFill>
                  <a:srgbClr val="C00000"/>
                </a:solidFill>
              </a:rPr>
              <a:t> </a:t>
            </a:r>
            <a:r>
              <a:rPr lang="zh-CN" altLang="en-US" sz="3600" dirty="0">
                <a:solidFill>
                  <a:srgbClr val="C00000"/>
                </a:solidFill>
              </a:rPr>
              <a:t>的线性函数</a:t>
            </a:r>
            <a:r>
              <a:rPr lang="en-US" altLang="zh-CN" sz="3600" dirty="0">
                <a:solidFill>
                  <a:srgbClr val="C00000"/>
                </a:solidFill>
              </a:rPr>
              <a:t>,</a:t>
            </a:r>
            <a:r>
              <a:rPr lang="en-US" altLang="zh-CN" sz="3600" i="1" dirty="0">
                <a:solidFill>
                  <a:srgbClr val="C00000"/>
                </a:solidFill>
              </a:rPr>
              <a:t>  </a:t>
            </a:r>
            <a:endParaRPr lang="en-US" altLang="zh-CN" sz="3600" baseline="-25000" dirty="0">
              <a:solidFill>
                <a:srgbClr val="C00000"/>
              </a:solidFill>
            </a:endParaRPr>
          </a:p>
        </p:txBody>
      </p:sp>
      <p:graphicFrame>
        <p:nvGraphicFramePr>
          <p:cNvPr id="52232" name="Object 8">
            <a:extLst>
              <a:ext uri="{FF2B5EF4-FFF2-40B4-BE49-F238E27FC236}">
                <a16:creationId xmlns:a16="http://schemas.microsoft.com/office/drawing/2014/main" id="{98D9F25C-8FC0-4167-A4F5-052D8AD36A45}"/>
              </a:ext>
            </a:extLst>
          </p:cNvPr>
          <p:cNvGraphicFramePr>
            <a:graphicFrameLocks noChangeAspect="1"/>
          </p:cNvGraphicFramePr>
          <p:nvPr/>
        </p:nvGraphicFramePr>
        <p:xfrm>
          <a:off x="1143000" y="4572000"/>
          <a:ext cx="6781800" cy="1143000"/>
        </p:xfrm>
        <a:graphic>
          <a:graphicData uri="http://schemas.openxmlformats.org/presentationml/2006/ole">
            <mc:AlternateContent xmlns:mc="http://schemas.openxmlformats.org/markup-compatibility/2006">
              <mc:Choice xmlns:v="urn:schemas-microsoft-com:vml" Requires="v">
                <p:oleObj spid="_x0000_s306376" name="Equation" r:id="rId7" imgW="2831760" imgH="393480" progId="Equation.3">
                  <p:embed/>
                </p:oleObj>
              </mc:Choice>
              <mc:Fallback>
                <p:oleObj name="Equation" r:id="rId7" imgW="2831760" imgH="393480" progId="Equation.3">
                  <p:embed/>
                  <p:pic>
                    <p:nvPicPr>
                      <p:cNvPr id="52232" name="Object 8">
                        <a:extLst>
                          <a:ext uri="{FF2B5EF4-FFF2-40B4-BE49-F238E27FC236}">
                            <a16:creationId xmlns:a16="http://schemas.microsoft.com/office/drawing/2014/main" id="{98D9F25C-8FC0-4167-A4F5-052D8AD36A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572000"/>
                        <a:ext cx="6781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3" name="Object 9">
            <a:extLst>
              <a:ext uri="{FF2B5EF4-FFF2-40B4-BE49-F238E27FC236}">
                <a16:creationId xmlns:a16="http://schemas.microsoft.com/office/drawing/2014/main" id="{D8B6F748-6EBD-43B6-97CF-27480BAF5356}"/>
              </a:ext>
            </a:extLst>
          </p:cNvPr>
          <p:cNvGraphicFramePr>
            <a:graphicFrameLocks noChangeAspect="1"/>
          </p:cNvGraphicFramePr>
          <p:nvPr/>
        </p:nvGraphicFramePr>
        <p:xfrm>
          <a:off x="1066800" y="5715000"/>
          <a:ext cx="2895600" cy="838200"/>
        </p:xfrm>
        <a:graphic>
          <a:graphicData uri="http://schemas.openxmlformats.org/presentationml/2006/ole">
            <mc:AlternateContent xmlns:mc="http://schemas.openxmlformats.org/markup-compatibility/2006">
              <mc:Choice xmlns:v="urn:schemas-microsoft-com:vml" Requires="v">
                <p:oleObj spid="_x0000_s306377" name="Equation" r:id="rId9" imgW="965160" imgH="253800" progId="Equation.3">
                  <p:embed/>
                </p:oleObj>
              </mc:Choice>
              <mc:Fallback>
                <p:oleObj name="Equation" r:id="rId9" imgW="965160" imgH="253800" progId="Equation.3">
                  <p:embed/>
                  <p:pic>
                    <p:nvPicPr>
                      <p:cNvPr id="52233" name="Object 9">
                        <a:extLst>
                          <a:ext uri="{FF2B5EF4-FFF2-40B4-BE49-F238E27FC236}">
                            <a16:creationId xmlns:a16="http://schemas.microsoft.com/office/drawing/2014/main" id="{D8B6F748-6EBD-43B6-97CF-27480BAF53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5715000"/>
                        <a:ext cx="2895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10">
            <a:extLst>
              <a:ext uri="{FF2B5EF4-FFF2-40B4-BE49-F238E27FC236}">
                <a16:creationId xmlns:a16="http://schemas.microsoft.com/office/drawing/2014/main" id="{305C9C33-013D-439D-8A00-7C2F699C4F18}"/>
              </a:ext>
            </a:extLst>
          </p:cNvPr>
          <p:cNvGraphicFramePr>
            <a:graphicFrameLocks noChangeAspect="1"/>
          </p:cNvGraphicFramePr>
          <p:nvPr/>
        </p:nvGraphicFramePr>
        <p:xfrm>
          <a:off x="4343400" y="5562600"/>
          <a:ext cx="3352800" cy="1143000"/>
        </p:xfrm>
        <a:graphic>
          <a:graphicData uri="http://schemas.openxmlformats.org/presentationml/2006/ole">
            <mc:AlternateContent xmlns:mc="http://schemas.openxmlformats.org/markup-compatibility/2006">
              <mc:Choice xmlns:v="urn:schemas-microsoft-com:vml" Requires="v">
                <p:oleObj spid="_x0000_s306378" name="Equation" r:id="rId11" imgW="1320480" imgH="393480" progId="Equation.3">
                  <p:embed/>
                </p:oleObj>
              </mc:Choice>
              <mc:Fallback>
                <p:oleObj name="Equation" r:id="rId11" imgW="1320480" imgH="393480" progId="Equation.3">
                  <p:embed/>
                  <p:pic>
                    <p:nvPicPr>
                      <p:cNvPr id="52234" name="Object 10">
                        <a:extLst>
                          <a:ext uri="{FF2B5EF4-FFF2-40B4-BE49-F238E27FC236}">
                            <a16:creationId xmlns:a16="http://schemas.microsoft.com/office/drawing/2014/main" id="{305C9C33-013D-439D-8A00-7C2F699C4F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5562600"/>
                        <a:ext cx="3352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9" name="Rectangle 11">
            <a:extLst>
              <a:ext uri="{FF2B5EF4-FFF2-40B4-BE49-F238E27FC236}">
                <a16:creationId xmlns:a16="http://schemas.microsoft.com/office/drawing/2014/main" id="{78CA1B9E-6011-4DA2-928A-7FB3EACAFAA3}"/>
              </a:ext>
            </a:extLst>
          </p:cNvPr>
          <p:cNvSpPr>
            <a:spLocks noGrp="1" noChangeArrowheads="1"/>
          </p:cNvSpPr>
          <p:nvPr>
            <p:ph type="title" idx="4294967295"/>
          </p:nvPr>
        </p:nvSpPr>
        <p:spPr bwMode="auto">
          <a:xfrm>
            <a:off x="685800" y="-28194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latin typeface="宋体" panose="02010600030101010101" pitchFamily="2" charset="-122"/>
              </a:rPr>
              <a:t>补充题</a:t>
            </a:r>
          </a:p>
        </p:txBody>
      </p:sp>
      <p:sp>
        <p:nvSpPr>
          <p:cNvPr id="52236" name="Text Box 12">
            <a:extLst>
              <a:ext uri="{FF2B5EF4-FFF2-40B4-BE49-F238E27FC236}">
                <a16:creationId xmlns:a16="http://schemas.microsoft.com/office/drawing/2014/main" id="{338C3728-FEAB-42D4-88FC-1B3B4E99E6D2}"/>
              </a:ext>
            </a:extLst>
          </p:cNvPr>
          <p:cNvSpPr txBox="1">
            <a:spLocks noChangeArrowheads="1"/>
          </p:cNvSpPr>
          <p:nvPr/>
        </p:nvSpPr>
        <p:spPr bwMode="auto">
          <a:xfrm>
            <a:off x="-25856" y="432267"/>
            <a:ext cx="5846472" cy="646331"/>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   </a:t>
            </a:r>
            <a:r>
              <a:rPr lang="zh-CN" altLang="en-US" sz="3600" b="1" dirty="0">
                <a:solidFill>
                  <a:srgbClr val="C00000"/>
                </a:solidFill>
                <a:latin typeface="黑体" panose="02010609060101010101" pitchFamily="49" charset="-122"/>
                <a:ea typeface="黑体" panose="02010609060101010101" pitchFamily="49" charset="-122"/>
              </a:rPr>
              <a:t>例</a:t>
            </a:r>
            <a:r>
              <a:rPr lang="en-US" altLang="zh-CN" sz="3600" b="1" dirty="0">
                <a:solidFill>
                  <a:srgbClr val="C00000"/>
                </a:solidFill>
                <a:latin typeface="黑体" panose="02010609060101010101" pitchFamily="49" charset="-122"/>
                <a:ea typeface="黑体" panose="02010609060101010101" pitchFamily="49" charset="-122"/>
              </a:rPr>
              <a:t>11 </a:t>
            </a:r>
            <a:r>
              <a:rPr lang="zh-CN" altLang="en-US" sz="3600" dirty="0">
                <a:solidFill>
                  <a:srgbClr val="C00000"/>
                </a:solidFill>
              </a:rPr>
              <a:t>设总体 </a:t>
            </a:r>
            <a:r>
              <a:rPr lang="en-US" altLang="zh-CN" sz="3600" i="1" dirty="0">
                <a:solidFill>
                  <a:srgbClr val="C00000"/>
                </a:solidFill>
              </a:rPr>
              <a:t>X ~ N </a:t>
            </a:r>
            <a:r>
              <a:rPr lang="en-US" altLang="zh-CN" sz="3600" dirty="0">
                <a:solidFill>
                  <a:srgbClr val="C00000"/>
                </a:solidFill>
              </a:rPr>
              <a:t>(</a:t>
            </a:r>
            <a:r>
              <a:rPr lang="en-US" altLang="zh-CN" sz="3600" i="1" dirty="0">
                <a:solidFill>
                  <a:srgbClr val="C00000"/>
                </a:solidFill>
                <a:sym typeface="Symbol" panose="05050102010706020507" pitchFamily="18" charset="2"/>
              </a:rPr>
              <a:t> , </a:t>
            </a:r>
            <a:r>
              <a:rPr lang="en-US" altLang="zh-CN" sz="3600" baseline="30000" dirty="0">
                <a:solidFill>
                  <a:srgbClr val="C00000"/>
                </a:solidFill>
                <a:sym typeface="Symbol" panose="05050102010706020507" pitchFamily="18" charset="2"/>
              </a:rPr>
              <a:t>2</a:t>
            </a:r>
            <a:r>
              <a:rPr lang="en-US" altLang="zh-CN" sz="3600" dirty="0">
                <a:solidFill>
                  <a:srgbClr val="C00000"/>
                </a:solidFill>
              </a:rPr>
              <a:t>),</a:t>
            </a:r>
          </a:p>
        </p:txBody>
      </p:sp>
      <p:graphicFrame>
        <p:nvGraphicFramePr>
          <p:cNvPr id="52238" name="Object 14">
            <a:extLst>
              <a:ext uri="{FF2B5EF4-FFF2-40B4-BE49-F238E27FC236}">
                <a16:creationId xmlns:a16="http://schemas.microsoft.com/office/drawing/2014/main" id="{D508794A-3147-43F8-97A1-FF40EB78D5B3}"/>
              </a:ext>
            </a:extLst>
          </p:cNvPr>
          <p:cNvGraphicFramePr>
            <a:graphicFrameLocks noChangeAspect="1"/>
          </p:cNvGraphicFramePr>
          <p:nvPr/>
        </p:nvGraphicFramePr>
        <p:xfrm>
          <a:off x="914400" y="1163638"/>
          <a:ext cx="2478088" cy="550862"/>
        </p:xfrm>
        <a:graphic>
          <a:graphicData uri="http://schemas.openxmlformats.org/presentationml/2006/ole">
            <mc:AlternateContent xmlns:mc="http://schemas.openxmlformats.org/markup-compatibility/2006">
              <mc:Choice xmlns:v="urn:schemas-microsoft-com:vml" Requires="v">
                <p:oleObj spid="_x0000_s306379" name="公式" r:id="rId13" imgW="1028520" imgH="228600" progId="Equation.3">
                  <p:embed/>
                </p:oleObj>
              </mc:Choice>
              <mc:Fallback>
                <p:oleObj name="公式" r:id="rId13" imgW="1028520" imgH="228600" progId="Equation.3">
                  <p:embed/>
                  <p:pic>
                    <p:nvPicPr>
                      <p:cNvPr id="52238" name="Object 14">
                        <a:extLst>
                          <a:ext uri="{FF2B5EF4-FFF2-40B4-BE49-F238E27FC236}">
                            <a16:creationId xmlns:a16="http://schemas.microsoft.com/office/drawing/2014/main" id="{D508794A-3147-43F8-97A1-FF40EB78D5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1163638"/>
                        <a:ext cx="2478088"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9" name="Text Box 15">
            <a:extLst>
              <a:ext uri="{FF2B5EF4-FFF2-40B4-BE49-F238E27FC236}">
                <a16:creationId xmlns:a16="http://schemas.microsoft.com/office/drawing/2014/main" id="{B202E2C1-A7AE-4E34-91F3-43B5B88F2F0F}"/>
              </a:ext>
            </a:extLst>
          </p:cNvPr>
          <p:cNvSpPr txBox="1">
            <a:spLocks noChangeArrowheads="1"/>
          </p:cNvSpPr>
          <p:nvPr/>
        </p:nvSpPr>
        <p:spPr bwMode="auto">
          <a:xfrm>
            <a:off x="3459163" y="1055688"/>
            <a:ext cx="5353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为 </a:t>
            </a:r>
            <a:r>
              <a:rPr lang="en-US" altLang="zh-CN" sz="3600" i="1" dirty="0">
                <a:solidFill>
                  <a:srgbClr val="C00000"/>
                </a:solidFill>
              </a:rPr>
              <a:t>X</a:t>
            </a:r>
            <a:r>
              <a:rPr lang="en-US" altLang="zh-CN" sz="3600" dirty="0">
                <a:solidFill>
                  <a:srgbClr val="C00000"/>
                </a:solidFill>
              </a:rPr>
              <a:t> </a:t>
            </a:r>
            <a:r>
              <a:rPr lang="zh-CN" altLang="zh-CN" sz="3600" dirty="0">
                <a:solidFill>
                  <a:srgbClr val="C00000"/>
                </a:solidFill>
              </a:rPr>
              <a:t>的一个样本</a:t>
            </a:r>
            <a:r>
              <a:rPr lang="en-US" altLang="zh-CN" sz="3600" dirty="0">
                <a:solidFill>
                  <a:srgbClr val="C00000"/>
                </a:solidFill>
              </a:rPr>
              <a:t>,</a:t>
            </a:r>
            <a:r>
              <a:rPr lang="zh-CN" altLang="en-US" sz="3600" dirty="0">
                <a:solidFill>
                  <a:srgbClr val="C00000"/>
                </a:solidFill>
              </a:rPr>
              <a:t>常数 </a:t>
            </a:r>
            <a:r>
              <a:rPr lang="en-US" altLang="zh-CN" sz="3600" i="1" dirty="0">
                <a:solidFill>
                  <a:srgbClr val="C00000"/>
                </a:solidFill>
              </a:rPr>
              <a:t>k</a:t>
            </a:r>
            <a:r>
              <a:rPr lang="en-US" altLang="zh-CN" sz="3600" dirty="0">
                <a:solidFill>
                  <a:srgbClr val="C00000"/>
                </a:solidFill>
              </a:rPr>
              <a:t> </a:t>
            </a:r>
            <a:r>
              <a:rPr lang="zh-CN" altLang="en-US" sz="3600" dirty="0">
                <a:solidFill>
                  <a:srgbClr val="C00000"/>
                </a:solidFill>
              </a:rPr>
              <a:t>取</a:t>
            </a:r>
          </a:p>
        </p:txBody>
      </p:sp>
      <p:sp>
        <p:nvSpPr>
          <p:cNvPr id="52240" name="Text Box 16">
            <a:extLst>
              <a:ext uri="{FF2B5EF4-FFF2-40B4-BE49-F238E27FC236}">
                <a16:creationId xmlns:a16="http://schemas.microsoft.com/office/drawing/2014/main" id="{A4EAD1CD-F427-48B8-B309-699B2E500DB4}"/>
              </a:ext>
            </a:extLst>
          </p:cNvPr>
          <p:cNvSpPr txBox="1">
            <a:spLocks noChangeArrowheads="1"/>
          </p:cNvSpPr>
          <p:nvPr/>
        </p:nvSpPr>
        <p:spPr bwMode="auto">
          <a:xfrm>
            <a:off x="762000" y="1819275"/>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何值可使</a:t>
            </a:r>
          </a:p>
        </p:txBody>
      </p:sp>
      <p:graphicFrame>
        <p:nvGraphicFramePr>
          <p:cNvPr id="52241" name="Object 17">
            <a:extLst>
              <a:ext uri="{FF2B5EF4-FFF2-40B4-BE49-F238E27FC236}">
                <a16:creationId xmlns:a16="http://schemas.microsoft.com/office/drawing/2014/main" id="{8F775556-20E2-4905-A86E-F557DFC2FB14}"/>
              </a:ext>
            </a:extLst>
          </p:cNvPr>
          <p:cNvGraphicFramePr>
            <a:graphicFrameLocks noChangeAspect="1"/>
          </p:cNvGraphicFramePr>
          <p:nvPr/>
        </p:nvGraphicFramePr>
        <p:xfrm>
          <a:off x="2895600" y="1639888"/>
          <a:ext cx="2057400" cy="1165225"/>
        </p:xfrm>
        <a:graphic>
          <a:graphicData uri="http://schemas.openxmlformats.org/presentationml/2006/ole">
            <mc:AlternateContent xmlns:mc="http://schemas.openxmlformats.org/markup-compatibility/2006">
              <mc:Choice xmlns:v="urn:schemas-microsoft-com:vml" Requires="v">
                <p:oleObj spid="_x0000_s306380" name="Equation" r:id="rId15" imgW="838080" imgH="431640" progId="Equation.3">
                  <p:embed/>
                </p:oleObj>
              </mc:Choice>
              <mc:Fallback>
                <p:oleObj name="Equation" r:id="rId15" imgW="838080" imgH="431640" progId="Equation.3">
                  <p:embed/>
                  <p:pic>
                    <p:nvPicPr>
                      <p:cNvPr id="52241" name="Object 17">
                        <a:extLst>
                          <a:ext uri="{FF2B5EF4-FFF2-40B4-BE49-F238E27FC236}">
                            <a16:creationId xmlns:a16="http://schemas.microsoft.com/office/drawing/2014/main" id="{8F775556-20E2-4905-A86E-F557DFC2FB1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1639888"/>
                        <a:ext cx="20574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2" name="Text Box 18">
            <a:extLst>
              <a:ext uri="{FF2B5EF4-FFF2-40B4-BE49-F238E27FC236}">
                <a16:creationId xmlns:a16="http://schemas.microsoft.com/office/drawing/2014/main" id="{0C618F11-3A0B-4402-B4AA-7B07628BC3B7}"/>
              </a:ext>
            </a:extLst>
          </p:cNvPr>
          <p:cNvSpPr txBox="1">
            <a:spLocks noChangeArrowheads="1"/>
          </p:cNvSpPr>
          <p:nvPr/>
        </p:nvSpPr>
        <p:spPr bwMode="auto">
          <a:xfrm>
            <a:off x="5029200" y="1847850"/>
            <a:ext cx="3775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为</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的无偏估计量</a:t>
            </a:r>
            <a:endParaRPr lang="zh-CN" altLang="en-US" sz="3600" i="1" dirty="0">
              <a:solidFill>
                <a:srgbClr val="C000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36"/>
                                        </p:tgtEl>
                                        <p:attrNameLst>
                                          <p:attrName>style.visibility</p:attrName>
                                        </p:attrNameLst>
                                      </p:cBhvr>
                                      <p:to>
                                        <p:strVal val="visible"/>
                                      </p:to>
                                    </p:set>
                                    <p:animEffect transition="in" filter="wipe(left)">
                                      <p:cBhvr>
                                        <p:cTn id="7" dur="500"/>
                                        <p:tgtEl>
                                          <p:spTgt spid="52236"/>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52238"/>
                                        </p:tgtEl>
                                        <p:attrNameLst>
                                          <p:attrName>style.visibility</p:attrName>
                                        </p:attrNameLst>
                                      </p:cBhvr>
                                      <p:to>
                                        <p:strVal val="visible"/>
                                      </p:to>
                                    </p:set>
                                    <p:animEffect transition="in" filter="wipe(left)">
                                      <p:cBhvr>
                                        <p:cTn id="11" dur="500"/>
                                        <p:tgtEl>
                                          <p:spTgt spid="52238"/>
                                        </p:tgtEl>
                                      </p:cBhvr>
                                    </p:animEffect>
                                  </p:childTnLst>
                                </p:cTn>
                              </p:par>
                            </p:childTnLst>
                          </p:cTn>
                        </p:par>
                        <p:par>
                          <p:cTn id="12" fill="hold" nodeType="afterGroup">
                            <p:stCondLst>
                              <p:cond delay="4000"/>
                            </p:stCondLst>
                            <p:childTnLst>
                              <p:par>
                                <p:cTn id="13" presetID="22" presetClass="entr" presetSubtype="8" fill="hold" grpId="0" nodeType="afterEffect">
                                  <p:stCondLst>
                                    <p:cond delay="3000"/>
                                  </p:stCondLst>
                                  <p:childTnLst>
                                    <p:set>
                                      <p:cBhvr>
                                        <p:cTn id="14" dur="1" fill="hold">
                                          <p:stCondLst>
                                            <p:cond delay="0"/>
                                          </p:stCondLst>
                                        </p:cTn>
                                        <p:tgtEl>
                                          <p:spTgt spid="52239"/>
                                        </p:tgtEl>
                                        <p:attrNameLst>
                                          <p:attrName>style.visibility</p:attrName>
                                        </p:attrNameLst>
                                      </p:cBhvr>
                                      <p:to>
                                        <p:strVal val="visible"/>
                                      </p:to>
                                    </p:set>
                                    <p:animEffect transition="in" filter="wipe(left)">
                                      <p:cBhvr>
                                        <p:cTn id="15" dur="500"/>
                                        <p:tgtEl>
                                          <p:spTgt spid="52239"/>
                                        </p:tgtEl>
                                      </p:cBhvr>
                                    </p:animEffect>
                                  </p:childTnLst>
                                </p:cTn>
                              </p:par>
                            </p:childTnLst>
                          </p:cTn>
                        </p:par>
                        <p:par>
                          <p:cTn id="16" fill="hold" nodeType="afterGroup">
                            <p:stCondLst>
                              <p:cond delay="7500"/>
                            </p:stCondLst>
                            <p:childTnLst>
                              <p:par>
                                <p:cTn id="17" presetID="22" presetClass="entr" presetSubtype="8" fill="hold" grpId="0" nodeType="afterEffect">
                                  <p:stCondLst>
                                    <p:cond delay="3000"/>
                                  </p:stCondLst>
                                  <p:childTnLst>
                                    <p:set>
                                      <p:cBhvr>
                                        <p:cTn id="18" dur="1" fill="hold">
                                          <p:stCondLst>
                                            <p:cond delay="0"/>
                                          </p:stCondLst>
                                        </p:cTn>
                                        <p:tgtEl>
                                          <p:spTgt spid="52240"/>
                                        </p:tgtEl>
                                        <p:attrNameLst>
                                          <p:attrName>style.visibility</p:attrName>
                                        </p:attrNameLst>
                                      </p:cBhvr>
                                      <p:to>
                                        <p:strVal val="visible"/>
                                      </p:to>
                                    </p:set>
                                    <p:animEffect transition="in" filter="wipe(left)">
                                      <p:cBhvr>
                                        <p:cTn id="19" dur="500"/>
                                        <p:tgtEl>
                                          <p:spTgt spid="52240"/>
                                        </p:tgtEl>
                                      </p:cBhvr>
                                    </p:animEffect>
                                  </p:childTnLst>
                                </p:cTn>
                              </p:par>
                            </p:childTnLst>
                          </p:cTn>
                        </p:par>
                        <p:par>
                          <p:cTn id="20" fill="hold" nodeType="afterGroup">
                            <p:stCondLst>
                              <p:cond delay="11000"/>
                            </p:stCondLst>
                            <p:childTnLst>
                              <p:par>
                                <p:cTn id="21" presetID="22" presetClass="entr" presetSubtype="8" fill="hold" nodeType="afterEffect">
                                  <p:stCondLst>
                                    <p:cond delay="3000"/>
                                  </p:stCondLst>
                                  <p:childTnLst>
                                    <p:set>
                                      <p:cBhvr>
                                        <p:cTn id="22" dur="1" fill="hold">
                                          <p:stCondLst>
                                            <p:cond delay="0"/>
                                          </p:stCondLst>
                                        </p:cTn>
                                        <p:tgtEl>
                                          <p:spTgt spid="52241"/>
                                        </p:tgtEl>
                                        <p:attrNameLst>
                                          <p:attrName>style.visibility</p:attrName>
                                        </p:attrNameLst>
                                      </p:cBhvr>
                                      <p:to>
                                        <p:strVal val="visible"/>
                                      </p:to>
                                    </p:set>
                                    <p:animEffect transition="in" filter="wipe(left)">
                                      <p:cBhvr>
                                        <p:cTn id="23" dur="500"/>
                                        <p:tgtEl>
                                          <p:spTgt spid="52241"/>
                                        </p:tgtEl>
                                      </p:cBhvr>
                                    </p:animEffect>
                                  </p:childTnLst>
                                </p:cTn>
                              </p:par>
                            </p:childTnLst>
                          </p:cTn>
                        </p:par>
                        <p:par>
                          <p:cTn id="24" fill="hold" nodeType="afterGroup">
                            <p:stCondLst>
                              <p:cond delay="14500"/>
                            </p:stCondLst>
                            <p:childTnLst>
                              <p:par>
                                <p:cTn id="25" presetID="22" presetClass="entr" presetSubtype="8" fill="hold" grpId="0" nodeType="afterEffect">
                                  <p:stCondLst>
                                    <p:cond delay="3000"/>
                                  </p:stCondLst>
                                  <p:childTnLst>
                                    <p:set>
                                      <p:cBhvr>
                                        <p:cTn id="26" dur="1" fill="hold">
                                          <p:stCondLst>
                                            <p:cond delay="0"/>
                                          </p:stCondLst>
                                        </p:cTn>
                                        <p:tgtEl>
                                          <p:spTgt spid="52242"/>
                                        </p:tgtEl>
                                        <p:attrNameLst>
                                          <p:attrName>style.visibility</p:attrName>
                                        </p:attrNameLst>
                                      </p:cBhvr>
                                      <p:to>
                                        <p:strVal val="visible"/>
                                      </p:to>
                                    </p:set>
                                    <p:animEffect transition="in" filter="wipe(left)">
                                      <p:cBhvr>
                                        <p:cTn id="27" dur="500"/>
                                        <p:tgtEl>
                                          <p:spTgt spid="52242"/>
                                        </p:tgtEl>
                                      </p:cBhvr>
                                    </p:animEffect>
                                  </p:childTnLst>
                                </p:cTn>
                              </p:par>
                            </p:childTnLst>
                          </p:cTn>
                        </p:par>
                        <p:par>
                          <p:cTn id="28" fill="hold" nodeType="afterGroup">
                            <p:stCondLst>
                              <p:cond delay="18000"/>
                            </p:stCondLst>
                            <p:childTnLst>
                              <p:par>
                                <p:cTn id="29" presetID="22" presetClass="entr" presetSubtype="8" fill="hold" grpId="0" nodeType="afterEffect">
                                  <p:stCondLst>
                                    <p:cond delay="8000"/>
                                  </p:stCondLst>
                                  <p:childTnLst>
                                    <p:set>
                                      <p:cBhvr>
                                        <p:cTn id="30" dur="1" fill="hold">
                                          <p:stCondLst>
                                            <p:cond delay="0"/>
                                          </p:stCondLst>
                                        </p:cTn>
                                        <p:tgtEl>
                                          <p:spTgt spid="52227"/>
                                        </p:tgtEl>
                                        <p:attrNameLst>
                                          <p:attrName>style.visibility</p:attrName>
                                        </p:attrNameLst>
                                      </p:cBhvr>
                                      <p:to>
                                        <p:strVal val="visible"/>
                                      </p:to>
                                    </p:set>
                                    <p:animEffect transition="in" filter="wipe(left)">
                                      <p:cBhvr>
                                        <p:cTn id="31" dur="500"/>
                                        <p:tgtEl>
                                          <p:spTgt spid="52227"/>
                                        </p:tgtEl>
                                      </p:cBhvr>
                                    </p:animEffect>
                                  </p:childTnLst>
                                </p:cTn>
                              </p:par>
                            </p:childTnLst>
                          </p:cTn>
                        </p:par>
                        <p:par>
                          <p:cTn id="32" fill="hold" nodeType="afterGroup">
                            <p:stCondLst>
                              <p:cond delay="26500"/>
                            </p:stCondLst>
                            <p:childTnLst>
                              <p:par>
                                <p:cTn id="33" presetID="22" presetClass="entr" presetSubtype="8" fill="hold" nodeType="afterEffect">
                                  <p:stCondLst>
                                    <p:cond delay="3000"/>
                                  </p:stCondLst>
                                  <p:childTnLst>
                                    <p:set>
                                      <p:cBhvr>
                                        <p:cTn id="34" dur="1" fill="hold">
                                          <p:stCondLst>
                                            <p:cond delay="0"/>
                                          </p:stCondLst>
                                        </p:cTn>
                                        <p:tgtEl>
                                          <p:spTgt spid="52226"/>
                                        </p:tgtEl>
                                        <p:attrNameLst>
                                          <p:attrName>style.visibility</p:attrName>
                                        </p:attrNameLst>
                                      </p:cBhvr>
                                      <p:to>
                                        <p:strVal val="visible"/>
                                      </p:to>
                                    </p:set>
                                    <p:animEffect transition="in" filter="wipe(left)">
                                      <p:cBhvr>
                                        <p:cTn id="35" dur="500"/>
                                        <p:tgtEl>
                                          <p:spTgt spid="52226"/>
                                        </p:tgtEl>
                                      </p:cBhvr>
                                    </p:animEffect>
                                  </p:childTnLst>
                                </p:cTn>
                              </p:par>
                            </p:childTnLst>
                          </p:cTn>
                        </p:par>
                        <p:par>
                          <p:cTn id="36" fill="hold" nodeType="afterGroup">
                            <p:stCondLst>
                              <p:cond delay="30000"/>
                            </p:stCondLst>
                            <p:childTnLst>
                              <p:par>
                                <p:cTn id="37" presetID="22" presetClass="entr" presetSubtype="8" fill="hold" grpId="0" nodeType="afterEffect">
                                  <p:stCondLst>
                                    <p:cond delay="3000"/>
                                  </p:stCondLst>
                                  <p:childTnLst>
                                    <p:set>
                                      <p:cBhvr>
                                        <p:cTn id="38" dur="1" fill="hold">
                                          <p:stCondLst>
                                            <p:cond delay="0"/>
                                          </p:stCondLst>
                                        </p:cTn>
                                        <p:tgtEl>
                                          <p:spTgt spid="52229"/>
                                        </p:tgtEl>
                                        <p:attrNameLst>
                                          <p:attrName>style.visibility</p:attrName>
                                        </p:attrNameLst>
                                      </p:cBhvr>
                                      <p:to>
                                        <p:strVal val="visible"/>
                                      </p:to>
                                    </p:set>
                                    <p:animEffect transition="in" filter="wipe(left)">
                                      <p:cBhvr>
                                        <p:cTn id="39" dur="500"/>
                                        <p:tgtEl>
                                          <p:spTgt spid="52229"/>
                                        </p:tgtEl>
                                      </p:cBhvr>
                                    </p:animEffect>
                                  </p:childTnLst>
                                </p:cTn>
                              </p:par>
                            </p:childTnLst>
                          </p:cTn>
                        </p:par>
                        <p:par>
                          <p:cTn id="40" fill="hold" nodeType="afterGroup">
                            <p:stCondLst>
                              <p:cond delay="33500"/>
                            </p:stCondLst>
                            <p:childTnLst>
                              <p:par>
                                <p:cTn id="41" presetID="22" presetClass="entr" presetSubtype="8" fill="hold" nodeType="afterEffect">
                                  <p:stCondLst>
                                    <p:cond delay="3000"/>
                                  </p:stCondLst>
                                  <p:childTnLst>
                                    <p:set>
                                      <p:cBhvr>
                                        <p:cTn id="42" dur="1" fill="hold">
                                          <p:stCondLst>
                                            <p:cond delay="0"/>
                                          </p:stCondLst>
                                        </p:cTn>
                                        <p:tgtEl>
                                          <p:spTgt spid="52230"/>
                                        </p:tgtEl>
                                        <p:attrNameLst>
                                          <p:attrName>style.visibility</p:attrName>
                                        </p:attrNameLst>
                                      </p:cBhvr>
                                      <p:to>
                                        <p:strVal val="visible"/>
                                      </p:to>
                                    </p:set>
                                    <p:animEffect transition="in" filter="wipe(left)">
                                      <p:cBhvr>
                                        <p:cTn id="43" dur="500"/>
                                        <p:tgtEl>
                                          <p:spTgt spid="52230"/>
                                        </p:tgtEl>
                                      </p:cBhvr>
                                    </p:animEffect>
                                  </p:childTnLst>
                                </p:cTn>
                              </p:par>
                            </p:childTnLst>
                          </p:cTn>
                        </p:par>
                        <p:par>
                          <p:cTn id="44" fill="hold" nodeType="afterGroup">
                            <p:stCondLst>
                              <p:cond delay="37000"/>
                            </p:stCondLst>
                            <p:childTnLst>
                              <p:par>
                                <p:cTn id="45" presetID="22" presetClass="entr" presetSubtype="8" fill="hold" grpId="0" nodeType="afterEffect">
                                  <p:stCondLst>
                                    <p:cond delay="3000"/>
                                  </p:stCondLst>
                                  <p:childTnLst>
                                    <p:set>
                                      <p:cBhvr>
                                        <p:cTn id="46" dur="1" fill="hold">
                                          <p:stCondLst>
                                            <p:cond delay="0"/>
                                          </p:stCondLst>
                                        </p:cTn>
                                        <p:tgtEl>
                                          <p:spTgt spid="52231"/>
                                        </p:tgtEl>
                                        <p:attrNameLst>
                                          <p:attrName>style.visibility</p:attrName>
                                        </p:attrNameLst>
                                      </p:cBhvr>
                                      <p:to>
                                        <p:strVal val="visible"/>
                                      </p:to>
                                    </p:set>
                                    <p:animEffect transition="in" filter="wipe(left)">
                                      <p:cBhvr>
                                        <p:cTn id="47" dur="500"/>
                                        <p:tgtEl>
                                          <p:spTgt spid="52231"/>
                                        </p:tgtEl>
                                      </p:cBhvr>
                                    </p:animEffect>
                                  </p:childTnLst>
                                </p:cTn>
                              </p:par>
                            </p:childTnLst>
                          </p:cTn>
                        </p:par>
                        <p:par>
                          <p:cTn id="48" fill="hold" nodeType="afterGroup">
                            <p:stCondLst>
                              <p:cond delay="40500"/>
                            </p:stCondLst>
                            <p:childTnLst>
                              <p:par>
                                <p:cTn id="49" presetID="22" presetClass="entr" presetSubtype="8" fill="hold" nodeType="afterEffect">
                                  <p:stCondLst>
                                    <p:cond delay="3000"/>
                                  </p:stCondLst>
                                  <p:childTnLst>
                                    <p:set>
                                      <p:cBhvr>
                                        <p:cTn id="50" dur="1" fill="hold">
                                          <p:stCondLst>
                                            <p:cond delay="0"/>
                                          </p:stCondLst>
                                        </p:cTn>
                                        <p:tgtEl>
                                          <p:spTgt spid="52232"/>
                                        </p:tgtEl>
                                        <p:attrNameLst>
                                          <p:attrName>style.visibility</p:attrName>
                                        </p:attrNameLst>
                                      </p:cBhvr>
                                      <p:to>
                                        <p:strVal val="visible"/>
                                      </p:to>
                                    </p:set>
                                    <p:animEffect transition="in" filter="wipe(left)">
                                      <p:cBhvr>
                                        <p:cTn id="51" dur="500"/>
                                        <p:tgtEl>
                                          <p:spTgt spid="52232"/>
                                        </p:tgtEl>
                                      </p:cBhvr>
                                    </p:animEffect>
                                  </p:childTnLst>
                                </p:cTn>
                              </p:par>
                            </p:childTnLst>
                          </p:cTn>
                        </p:par>
                        <p:par>
                          <p:cTn id="52" fill="hold" nodeType="afterGroup">
                            <p:stCondLst>
                              <p:cond delay="44000"/>
                            </p:stCondLst>
                            <p:childTnLst>
                              <p:par>
                                <p:cTn id="53" presetID="22" presetClass="entr" presetSubtype="8" fill="hold" nodeType="afterEffect">
                                  <p:stCondLst>
                                    <p:cond delay="3000"/>
                                  </p:stCondLst>
                                  <p:childTnLst>
                                    <p:set>
                                      <p:cBhvr>
                                        <p:cTn id="54" dur="1" fill="hold">
                                          <p:stCondLst>
                                            <p:cond delay="0"/>
                                          </p:stCondLst>
                                        </p:cTn>
                                        <p:tgtEl>
                                          <p:spTgt spid="52233"/>
                                        </p:tgtEl>
                                        <p:attrNameLst>
                                          <p:attrName>style.visibility</p:attrName>
                                        </p:attrNameLst>
                                      </p:cBhvr>
                                      <p:to>
                                        <p:strVal val="visible"/>
                                      </p:to>
                                    </p:set>
                                    <p:animEffect transition="in" filter="wipe(left)">
                                      <p:cBhvr>
                                        <p:cTn id="55" dur="500"/>
                                        <p:tgtEl>
                                          <p:spTgt spid="52233"/>
                                        </p:tgtEl>
                                      </p:cBhvr>
                                    </p:animEffect>
                                  </p:childTnLst>
                                </p:cTn>
                              </p:par>
                            </p:childTnLst>
                          </p:cTn>
                        </p:par>
                        <p:par>
                          <p:cTn id="56" fill="hold" nodeType="afterGroup">
                            <p:stCondLst>
                              <p:cond delay="47500"/>
                            </p:stCondLst>
                            <p:childTnLst>
                              <p:par>
                                <p:cTn id="57" presetID="22" presetClass="entr" presetSubtype="8" fill="hold" nodeType="afterEffect">
                                  <p:stCondLst>
                                    <p:cond delay="3000"/>
                                  </p:stCondLst>
                                  <p:childTnLst>
                                    <p:set>
                                      <p:cBhvr>
                                        <p:cTn id="58" dur="1" fill="hold">
                                          <p:stCondLst>
                                            <p:cond delay="0"/>
                                          </p:stCondLst>
                                        </p:cTn>
                                        <p:tgtEl>
                                          <p:spTgt spid="52234"/>
                                        </p:tgtEl>
                                        <p:attrNameLst>
                                          <p:attrName>style.visibility</p:attrName>
                                        </p:attrNameLst>
                                      </p:cBhvr>
                                      <p:to>
                                        <p:strVal val="visible"/>
                                      </p:to>
                                    </p:set>
                                    <p:animEffect transition="in" filter="wipe(left)">
                                      <p:cBhvr>
                                        <p:cTn id="59" dur="5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9" grpId="0" autoUpdateAnimBg="0"/>
      <p:bldP spid="52231" grpId="0" autoUpdateAnimBg="0"/>
      <p:bldP spid="52236" grpId="0" animBg="1" autoUpdateAnimBg="0"/>
      <p:bldP spid="52239" grpId="0" autoUpdateAnimBg="0"/>
      <p:bldP spid="52240" grpId="0" autoUpdateAnimBg="0"/>
      <p:bldP spid="5224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36712"/>
            <a:ext cx="8566447" cy="576064"/>
          </a:xfrm>
          <a:solidFill>
            <a:srgbClr val="FFFF00"/>
          </a:solidFill>
        </p:spPr>
        <p:txBody>
          <a:bodyPr/>
          <a:lstStyle/>
          <a:p>
            <a:r>
              <a:rPr kumimoji="1" lang="zh-CN" altLang="en-US" dirty="0">
                <a:solidFill>
                  <a:schemeClr val="folHlink"/>
                </a:solidFill>
              </a:rPr>
              <a:t>均方误差准则</a:t>
            </a:r>
            <a:r>
              <a:rPr kumimoji="1" lang="en-US" altLang="zh-CN" dirty="0">
                <a:solidFill>
                  <a:schemeClr val="folHlink"/>
                </a:solidFill>
              </a:rPr>
              <a:t>(MSE)</a:t>
            </a:r>
            <a:endParaRPr lang="zh-CN" altLang="en-US" dirty="0"/>
          </a:p>
        </p:txBody>
      </p:sp>
      <p:sp>
        <p:nvSpPr>
          <p:cNvPr id="5" name="矩形 4"/>
          <p:cNvSpPr/>
          <p:nvPr/>
        </p:nvSpPr>
        <p:spPr>
          <a:xfrm>
            <a:off x="393147" y="1916832"/>
            <a:ext cx="902811" cy="523220"/>
          </a:xfrm>
          <a:prstGeom prst="rect">
            <a:avLst/>
          </a:prstGeom>
        </p:spPr>
        <p:txBody>
          <a:bodyPr wrap="none">
            <a:spAutoFit/>
          </a:bodyPr>
          <a:lstStyle/>
          <a:p>
            <a:r>
              <a:rPr lang="zh-CN" altLang="en-US" sz="2800" b="1" dirty="0"/>
              <a:t>定义</a:t>
            </a:r>
          </a:p>
        </p:txBody>
      </p:sp>
      <p:pic>
        <p:nvPicPr>
          <p:cNvPr id="182275" name="Picture 3"/>
          <p:cNvPicPr>
            <a:picLocks noChangeAspect="1" noChangeArrowheads="1"/>
          </p:cNvPicPr>
          <p:nvPr/>
        </p:nvPicPr>
        <p:blipFill>
          <a:blip r:embed="rId2" cstate="print"/>
          <a:srcRect/>
          <a:stretch>
            <a:fillRect/>
          </a:stretch>
        </p:blipFill>
        <p:spPr bwMode="auto">
          <a:xfrm>
            <a:off x="1455852" y="1916832"/>
            <a:ext cx="7093817" cy="576064"/>
          </a:xfrm>
          <a:prstGeom prst="rect">
            <a:avLst/>
          </a:prstGeom>
          <a:noFill/>
          <a:ln w="9525">
            <a:noFill/>
            <a:miter lim="800000"/>
            <a:headEnd/>
            <a:tailEnd/>
          </a:ln>
        </p:spPr>
      </p:pic>
      <p:pic>
        <p:nvPicPr>
          <p:cNvPr id="182277" name="Picture 5"/>
          <p:cNvPicPr>
            <a:picLocks noChangeAspect="1" noChangeArrowheads="1"/>
          </p:cNvPicPr>
          <p:nvPr/>
        </p:nvPicPr>
        <p:blipFill>
          <a:blip r:embed="rId3" cstate="print"/>
          <a:srcRect/>
          <a:stretch>
            <a:fillRect/>
          </a:stretch>
        </p:blipFill>
        <p:spPr bwMode="auto">
          <a:xfrm>
            <a:off x="233253" y="2492896"/>
            <a:ext cx="8316416" cy="3528392"/>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E7425ACE-77F4-4BEE-8DD3-DCF9AE7444F8}"/>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55719FED-1844-4D76-AF00-54FD44ECAF8E}" type="slidenum">
              <a:rPr lang="en-US" altLang="zh-CN" sz="1400">
                <a:solidFill>
                  <a:schemeClr val="bg1"/>
                </a:solidFill>
                <a:ea typeface="宋体" panose="02010600030101010101" pitchFamily="2" charset="-122"/>
              </a:rPr>
              <a:pPr eaLnBrk="1" hangingPunct="1"/>
              <a:t>40</a:t>
            </a:fld>
            <a:endParaRPr lang="en-US" altLang="zh-CN" sz="1400">
              <a:solidFill>
                <a:schemeClr val="bg1"/>
              </a:solidFill>
              <a:ea typeface="宋体" panose="02010600030101010101" pitchFamily="2" charset="-122"/>
            </a:endParaRPr>
          </a:p>
        </p:txBody>
      </p:sp>
      <p:graphicFrame>
        <p:nvGraphicFramePr>
          <p:cNvPr id="53250" name="Object 2">
            <a:extLst>
              <a:ext uri="{FF2B5EF4-FFF2-40B4-BE49-F238E27FC236}">
                <a16:creationId xmlns:a16="http://schemas.microsoft.com/office/drawing/2014/main" id="{FCADAB5E-77FB-4376-AD78-0D3EB7CF0471}"/>
              </a:ext>
            </a:extLst>
          </p:cNvPr>
          <p:cNvGraphicFramePr>
            <a:graphicFrameLocks noChangeAspect="1"/>
          </p:cNvGraphicFramePr>
          <p:nvPr>
            <p:extLst>
              <p:ext uri="{D42A27DB-BD31-4B8C-83A1-F6EECF244321}">
                <p14:modId xmlns:p14="http://schemas.microsoft.com/office/powerpoint/2010/main" val="2072692479"/>
              </p:ext>
            </p:extLst>
          </p:nvPr>
        </p:nvGraphicFramePr>
        <p:xfrm>
          <a:off x="1043608" y="595426"/>
          <a:ext cx="3887911" cy="1016838"/>
        </p:xfrm>
        <a:graphic>
          <a:graphicData uri="http://schemas.openxmlformats.org/presentationml/2006/ole">
            <mc:AlternateContent xmlns:mc="http://schemas.openxmlformats.org/markup-compatibility/2006">
              <mc:Choice xmlns:v="urn:schemas-microsoft-com:vml" Requires="v">
                <p:oleObj spid="_x0000_s307302" name="Equation" r:id="rId3" imgW="3886200" imgH="1015920" progId="Equation.3">
                  <p:embed/>
                </p:oleObj>
              </mc:Choice>
              <mc:Fallback>
                <p:oleObj name="Equation" r:id="rId3" imgW="3886200" imgH="1015920" progId="Equation.3">
                  <p:embed/>
                  <p:pic>
                    <p:nvPicPr>
                      <p:cNvPr id="53250" name="Object 2">
                        <a:extLst>
                          <a:ext uri="{FF2B5EF4-FFF2-40B4-BE49-F238E27FC236}">
                            <a16:creationId xmlns:a16="http://schemas.microsoft.com/office/drawing/2014/main" id="{FCADAB5E-77FB-4376-AD78-0D3EB7CF0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595426"/>
                        <a:ext cx="3887911" cy="1016838"/>
                      </a:xfrm>
                      <a:prstGeom prst="rect">
                        <a:avLst/>
                      </a:prstGeom>
                      <a:noFill/>
                      <a:ln>
                        <a:noFill/>
                      </a:ln>
                      <a:effectLst/>
                    </p:spPr>
                  </p:pic>
                </p:oleObj>
              </mc:Fallback>
            </mc:AlternateContent>
          </a:graphicData>
        </a:graphic>
      </p:graphicFrame>
      <p:graphicFrame>
        <p:nvGraphicFramePr>
          <p:cNvPr id="53251" name="Object 3">
            <a:extLst>
              <a:ext uri="{FF2B5EF4-FFF2-40B4-BE49-F238E27FC236}">
                <a16:creationId xmlns:a16="http://schemas.microsoft.com/office/drawing/2014/main" id="{3ECFCAFE-BCDE-4FC9-8430-8973ABE3F794}"/>
              </a:ext>
            </a:extLst>
          </p:cNvPr>
          <p:cNvGraphicFramePr>
            <a:graphicFrameLocks noChangeAspect="1"/>
          </p:cNvGraphicFramePr>
          <p:nvPr/>
        </p:nvGraphicFramePr>
        <p:xfrm>
          <a:off x="900113" y="1219200"/>
          <a:ext cx="6581775" cy="2209800"/>
        </p:xfrm>
        <a:graphic>
          <a:graphicData uri="http://schemas.openxmlformats.org/presentationml/2006/ole">
            <mc:AlternateContent xmlns:mc="http://schemas.openxmlformats.org/markup-compatibility/2006">
              <mc:Choice xmlns:v="urn:schemas-microsoft-com:vml" Requires="v">
                <p:oleObj spid="_x0000_s307303" name="Equation" r:id="rId5" imgW="2895480" imgH="787320" progId="Equation.3">
                  <p:embed/>
                </p:oleObj>
              </mc:Choice>
              <mc:Fallback>
                <p:oleObj name="Equation" r:id="rId5" imgW="2895480" imgH="787320" progId="Equation.3">
                  <p:embed/>
                  <p:pic>
                    <p:nvPicPr>
                      <p:cNvPr id="53251" name="Object 3">
                        <a:extLst>
                          <a:ext uri="{FF2B5EF4-FFF2-40B4-BE49-F238E27FC236}">
                            <a16:creationId xmlns:a16="http://schemas.microsoft.com/office/drawing/2014/main" id="{3ECFCAFE-BCDE-4FC9-8430-8973ABE3F7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219200"/>
                        <a:ext cx="6581775"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a:extLst>
              <a:ext uri="{FF2B5EF4-FFF2-40B4-BE49-F238E27FC236}">
                <a16:creationId xmlns:a16="http://schemas.microsoft.com/office/drawing/2014/main" id="{0B788E31-0B38-4A52-BC58-414177AE83F3}"/>
              </a:ext>
            </a:extLst>
          </p:cNvPr>
          <p:cNvGraphicFramePr>
            <a:graphicFrameLocks noChangeAspect="1"/>
          </p:cNvGraphicFramePr>
          <p:nvPr/>
        </p:nvGraphicFramePr>
        <p:xfrm>
          <a:off x="2743200" y="3048000"/>
          <a:ext cx="4938713" cy="2133600"/>
        </p:xfrm>
        <a:graphic>
          <a:graphicData uri="http://schemas.openxmlformats.org/presentationml/2006/ole">
            <mc:AlternateContent xmlns:mc="http://schemas.openxmlformats.org/markup-compatibility/2006">
              <mc:Choice xmlns:v="urn:schemas-microsoft-com:vml" Requires="v">
                <p:oleObj spid="_x0000_s307304" name="Equation" r:id="rId7" imgW="2120760" imgH="787320" progId="Equation.3">
                  <p:embed/>
                </p:oleObj>
              </mc:Choice>
              <mc:Fallback>
                <p:oleObj name="Equation" r:id="rId7" imgW="2120760" imgH="787320" progId="Equation.3">
                  <p:embed/>
                  <p:pic>
                    <p:nvPicPr>
                      <p:cNvPr id="53252" name="Object 4">
                        <a:extLst>
                          <a:ext uri="{FF2B5EF4-FFF2-40B4-BE49-F238E27FC236}">
                            <a16:creationId xmlns:a16="http://schemas.microsoft.com/office/drawing/2014/main" id="{0B788E31-0B38-4A52-BC58-414177AE83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048000"/>
                        <a:ext cx="4938713"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a:extLst>
              <a:ext uri="{FF2B5EF4-FFF2-40B4-BE49-F238E27FC236}">
                <a16:creationId xmlns:a16="http://schemas.microsoft.com/office/drawing/2014/main" id="{5DEE77DF-8067-4BD5-80B5-A3862EAA0B5E}"/>
              </a:ext>
            </a:extLst>
          </p:cNvPr>
          <p:cNvGraphicFramePr>
            <a:graphicFrameLocks noChangeAspect="1"/>
          </p:cNvGraphicFramePr>
          <p:nvPr/>
        </p:nvGraphicFramePr>
        <p:xfrm>
          <a:off x="2819400" y="5410200"/>
          <a:ext cx="3138488" cy="1130300"/>
        </p:xfrm>
        <a:graphic>
          <a:graphicData uri="http://schemas.openxmlformats.org/presentationml/2006/ole">
            <mc:AlternateContent xmlns:mc="http://schemas.openxmlformats.org/markup-compatibility/2006">
              <mc:Choice xmlns:v="urn:schemas-microsoft-com:vml" Requires="v">
                <p:oleObj spid="_x0000_s307305" name="Equation" r:id="rId9" imgW="2438280" imgH="977760" progId="Equation.3">
                  <p:embed/>
                </p:oleObj>
              </mc:Choice>
              <mc:Fallback>
                <p:oleObj name="Equation" r:id="rId9" imgW="2438280" imgH="977760" progId="Equation.3">
                  <p:embed/>
                  <p:pic>
                    <p:nvPicPr>
                      <p:cNvPr id="53253" name="Object 5">
                        <a:extLst>
                          <a:ext uri="{FF2B5EF4-FFF2-40B4-BE49-F238E27FC236}">
                            <a16:creationId xmlns:a16="http://schemas.microsoft.com/office/drawing/2014/main" id="{5DEE77DF-8067-4BD5-80B5-A3862EAA0B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5410200"/>
                        <a:ext cx="3138488"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53251"/>
                                        </p:tgtEl>
                                        <p:attrNameLst>
                                          <p:attrName>style.visibility</p:attrName>
                                        </p:attrNameLst>
                                      </p:cBhvr>
                                      <p:to>
                                        <p:strVal val="visible"/>
                                      </p:to>
                                    </p:set>
                                    <p:animEffect transition="in" filter="wipe(left)">
                                      <p:cBhvr>
                                        <p:cTn id="11" dur="500"/>
                                        <p:tgtEl>
                                          <p:spTgt spid="53251"/>
                                        </p:tgtEl>
                                      </p:cBhvr>
                                    </p:animEffect>
                                  </p:childTnLst>
                                </p:cTn>
                              </p:par>
                            </p:childTnLst>
                          </p:cTn>
                        </p:par>
                        <p:par>
                          <p:cTn id="12" fill="hold" nodeType="afterGroup">
                            <p:stCondLst>
                              <p:cond delay="4000"/>
                            </p:stCondLst>
                            <p:childTnLst>
                              <p:par>
                                <p:cTn id="13" presetID="22" presetClass="entr" presetSubtype="8" fill="hold" nodeType="afterEffect">
                                  <p:stCondLst>
                                    <p:cond delay="3000"/>
                                  </p:stCondLst>
                                  <p:childTnLst>
                                    <p:set>
                                      <p:cBhvr>
                                        <p:cTn id="14" dur="1" fill="hold">
                                          <p:stCondLst>
                                            <p:cond delay="0"/>
                                          </p:stCondLst>
                                        </p:cTn>
                                        <p:tgtEl>
                                          <p:spTgt spid="53252"/>
                                        </p:tgtEl>
                                        <p:attrNameLst>
                                          <p:attrName>style.visibility</p:attrName>
                                        </p:attrNameLst>
                                      </p:cBhvr>
                                      <p:to>
                                        <p:strVal val="visible"/>
                                      </p:to>
                                    </p:set>
                                    <p:animEffect transition="in" filter="wipe(left)">
                                      <p:cBhvr>
                                        <p:cTn id="15" dur="500"/>
                                        <p:tgtEl>
                                          <p:spTgt spid="53252"/>
                                        </p:tgtEl>
                                      </p:cBhvr>
                                    </p:animEffect>
                                  </p:childTnLst>
                                </p:cTn>
                              </p:par>
                            </p:childTnLst>
                          </p:cTn>
                        </p:par>
                        <p:par>
                          <p:cTn id="16" fill="hold" nodeType="afterGroup">
                            <p:stCondLst>
                              <p:cond delay="7500"/>
                            </p:stCondLst>
                            <p:childTnLst>
                              <p:par>
                                <p:cTn id="17" presetID="22" presetClass="entr" presetSubtype="8" fill="hold" nodeType="afterEffect">
                                  <p:stCondLst>
                                    <p:cond delay="3000"/>
                                  </p:stCondLst>
                                  <p:childTnLst>
                                    <p:set>
                                      <p:cBhvr>
                                        <p:cTn id="18" dur="1" fill="hold">
                                          <p:stCondLst>
                                            <p:cond delay="0"/>
                                          </p:stCondLst>
                                        </p:cTn>
                                        <p:tgtEl>
                                          <p:spTgt spid="53253"/>
                                        </p:tgtEl>
                                        <p:attrNameLst>
                                          <p:attrName>style.visibility</p:attrName>
                                        </p:attrNameLst>
                                      </p:cBhvr>
                                      <p:to>
                                        <p:strVal val="visible"/>
                                      </p:to>
                                    </p:set>
                                    <p:animEffect transition="in" filter="wipe(left)">
                                      <p:cBhvr>
                                        <p:cTn id="19"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a:extLst>
              <a:ext uri="{FF2B5EF4-FFF2-40B4-BE49-F238E27FC236}">
                <a16:creationId xmlns:a16="http://schemas.microsoft.com/office/drawing/2014/main" id="{DB8934C2-31E6-4301-8B88-AE2282E50C56}"/>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D3FCCEBF-8A2F-466D-BA9A-D627DD76C86B}" type="slidenum">
              <a:rPr lang="en-US" altLang="zh-CN" sz="1400">
                <a:solidFill>
                  <a:schemeClr val="bg1"/>
                </a:solidFill>
                <a:ea typeface="宋体" panose="02010600030101010101" pitchFamily="2" charset="-122"/>
              </a:rPr>
              <a:pPr eaLnBrk="1" hangingPunct="1"/>
              <a:t>41</a:t>
            </a:fld>
            <a:endParaRPr lang="en-US" altLang="zh-CN" sz="1400">
              <a:solidFill>
                <a:schemeClr val="bg1"/>
              </a:solidFill>
              <a:ea typeface="宋体" panose="02010600030101010101" pitchFamily="2" charset="-122"/>
            </a:endParaRPr>
          </a:p>
        </p:txBody>
      </p:sp>
      <p:graphicFrame>
        <p:nvGraphicFramePr>
          <p:cNvPr id="54274" name="Object 1026">
            <a:extLst>
              <a:ext uri="{FF2B5EF4-FFF2-40B4-BE49-F238E27FC236}">
                <a16:creationId xmlns:a16="http://schemas.microsoft.com/office/drawing/2014/main" id="{6D09EAAE-C85E-490F-B4A9-618A56A2D9EF}"/>
              </a:ext>
            </a:extLst>
          </p:cNvPr>
          <p:cNvGraphicFramePr>
            <a:graphicFrameLocks noChangeAspect="1"/>
          </p:cNvGraphicFramePr>
          <p:nvPr>
            <p:extLst>
              <p:ext uri="{D42A27DB-BD31-4B8C-83A1-F6EECF244321}">
                <p14:modId xmlns:p14="http://schemas.microsoft.com/office/powerpoint/2010/main" val="1644971990"/>
              </p:ext>
            </p:extLst>
          </p:nvPr>
        </p:nvGraphicFramePr>
        <p:xfrm>
          <a:off x="1295400" y="509312"/>
          <a:ext cx="6372944" cy="1216575"/>
        </p:xfrm>
        <a:graphic>
          <a:graphicData uri="http://schemas.openxmlformats.org/presentationml/2006/ole">
            <mc:AlternateContent xmlns:mc="http://schemas.openxmlformats.org/markup-compatibility/2006">
              <mc:Choice xmlns:v="urn:schemas-microsoft-com:vml" Requires="v">
                <p:oleObj spid="_x0000_s308376" name="Equation" r:id="rId3" imgW="6045120" imgH="1015920" progId="Equation.3">
                  <p:embed/>
                </p:oleObj>
              </mc:Choice>
              <mc:Fallback>
                <p:oleObj name="Equation" r:id="rId3" imgW="6045120" imgH="1015920" progId="Equation.3">
                  <p:embed/>
                  <p:pic>
                    <p:nvPicPr>
                      <p:cNvPr id="54274" name="Object 1026">
                        <a:extLst>
                          <a:ext uri="{FF2B5EF4-FFF2-40B4-BE49-F238E27FC236}">
                            <a16:creationId xmlns:a16="http://schemas.microsoft.com/office/drawing/2014/main" id="{6D09EAAE-C85E-490F-B4A9-618A56A2D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9312"/>
                        <a:ext cx="6372944" cy="1216575"/>
                      </a:xfrm>
                      <a:prstGeom prst="rect">
                        <a:avLst/>
                      </a:prstGeom>
                      <a:noFill/>
                      <a:ln>
                        <a:noFill/>
                      </a:ln>
                      <a:effectLst/>
                    </p:spPr>
                  </p:pic>
                </p:oleObj>
              </mc:Fallback>
            </mc:AlternateContent>
          </a:graphicData>
        </a:graphic>
      </p:graphicFrame>
      <p:sp>
        <p:nvSpPr>
          <p:cNvPr id="54275" name="Text Box 1027">
            <a:extLst>
              <a:ext uri="{FF2B5EF4-FFF2-40B4-BE49-F238E27FC236}">
                <a16:creationId xmlns:a16="http://schemas.microsoft.com/office/drawing/2014/main" id="{2F8EF467-BF3A-4CD0-B97B-A8E5AE911822}"/>
              </a:ext>
            </a:extLst>
          </p:cNvPr>
          <p:cNvSpPr txBox="1">
            <a:spLocks noChangeArrowheads="1"/>
          </p:cNvSpPr>
          <p:nvPr/>
        </p:nvSpPr>
        <p:spPr bwMode="auto">
          <a:xfrm>
            <a:off x="381000" y="51752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4000">
                <a:solidFill>
                  <a:schemeClr val="bg1"/>
                </a:solidFill>
              </a:rPr>
              <a:t>故</a:t>
            </a:r>
          </a:p>
        </p:txBody>
      </p:sp>
      <p:graphicFrame>
        <p:nvGraphicFramePr>
          <p:cNvPr id="54276" name="Object 1028">
            <a:extLst>
              <a:ext uri="{FF2B5EF4-FFF2-40B4-BE49-F238E27FC236}">
                <a16:creationId xmlns:a16="http://schemas.microsoft.com/office/drawing/2014/main" id="{8D791A5F-9E41-4D2F-884E-EC1D23EA0ABF}"/>
              </a:ext>
            </a:extLst>
          </p:cNvPr>
          <p:cNvGraphicFramePr>
            <a:graphicFrameLocks noChangeAspect="1"/>
          </p:cNvGraphicFramePr>
          <p:nvPr/>
        </p:nvGraphicFramePr>
        <p:xfrm>
          <a:off x="1295400" y="1752600"/>
          <a:ext cx="2870200" cy="1143000"/>
        </p:xfrm>
        <a:graphic>
          <a:graphicData uri="http://schemas.openxmlformats.org/presentationml/2006/ole">
            <mc:AlternateContent xmlns:mc="http://schemas.openxmlformats.org/markup-compatibility/2006">
              <mc:Choice xmlns:v="urn:schemas-microsoft-com:vml" Requires="v">
                <p:oleObj spid="_x0000_s308377" name="Equation" r:id="rId5" imgW="2869920" imgH="977760" progId="Equation.3">
                  <p:embed/>
                </p:oleObj>
              </mc:Choice>
              <mc:Fallback>
                <p:oleObj name="Equation" r:id="rId5" imgW="2869920" imgH="977760" progId="Equation.3">
                  <p:embed/>
                  <p:pic>
                    <p:nvPicPr>
                      <p:cNvPr id="54276" name="Object 1028">
                        <a:extLst>
                          <a:ext uri="{FF2B5EF4-FFF2-40B4-BE49-F238E27FC236}">
                            <a16:creationId xmlns:a16="http://schemas.microsoft.com/office/drawing/2014/main" id="{8D791A5F-9E41-4D2F-884E-EC1D23EA0A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752600"/>
                        <a:ext cx="2870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1029">
            <a:extLst>
              <a:ext uri="{FF2B5EF4-FFF2-40B4-BE49-F238E27FC236}">
                <a16:creationId xmlns:a16="http://schemas.microsoft.com/office/drawing/2014/main" id="{879ECA96-A040-481A-9615-B04A5C25545E}"/>
              </a:ext>
            </a:extLst>
          </p:cNvPr>
          <p:cNvGraphicFramePr>
            <a:graphicFrameLocks noChangeAspect="1"/>
          </p:cNvGraphicFramePr>
          <p:nvPr/>
        </p:nvGraphicFramePr>
        <p:xfrm>
          <a:off x="4267200" y="1600200"/>
          <a:ext cx="914400" cy="954088"/>
        </p:xfrm>
        <a:graphic>
          <a:graphicData uri="http://schemas.openxmlformats.org/presentationml/2006/ole">
            <mc:AlternateContent xmlns:mc="http://schemas.openxmlformats.org/markup-compatibility/2006">
              <mc:Choice xmlns:v="urn:schemas-microsoft-com:vml" Requires="v">
                <p:oleObj spid="_x0000_s308378" name="Equation" r:id="rId7" imgW="596880" imgH="622080" progId="Equation.3">
                  <p:embed/>
                </p:oleObj>
              </mc:Choice>
              <mc:Fallback>
                <p:oleObj name="Equation" r:id="rId7" imgW="596880" imgH="622080" progId="Equation.3">
                  <p:embed/>
                  <p:pic>
                    <p:nvPicPr>
                      <p:cNvPr id="54277" name="Object 1029">
                        <a:extLst>
                          <a:ext uri="{FF2B5EF4-FFF2-40B4-BE49-F238E27FC236}">
                            <a16:creationId xmlns:a16="http://schemas.microsoft.com/office/drawing/2014/main" id="{879ECA96-A040-481A-9615-B04A5C2554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1600200"/>
                        <a:ext cx="9144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1030">
            <a:extLst>
              <a:ext uri="{FF2B5EF4-FFF2-40B4-BE49-F238E27FC236}">
                <a16:creationId xmlns:a16="http://schemas.microsoft.com/office/drawing/2014/main" id="{D9F77F61-EC99-4B75-922E-855987180520}"/>
              </a:ext>
            </a:extLst>
          </p:cNvPr>
          <p:cNvGraphicFramePr>
            <a:graphicFrameLocks noChangeAspect="1"/>
          </p:cNvGraphicFramePr>
          <p:nvPr/>
        </p:nvGraphicFramePr>
        <p:xfrm>
          <a:off x="2590800" y="3048000"/>
          <a:ext cx="3048000" cy="1295400"/>
        </p:xfrm>
        <a:graphic>
          <a:graphicData uri="http://schemas.openxmlformats.org/presentationml/2006/ole">
            <mc:AlternateContent xmlns:mc="http://schemas.openxmlformats.org/markup-compatibility/2006">
              <mc:Choice xmlns:v="urn:schemas-microsoft-com:vml" Requires="v">
                <p:oleObj spid="_x0000_s308379" name="Equation" r:id="rId9" imgW="2374560" imgH="1066680" progId="Equation.3">
                  <p:embed/>
                </p:oleObj>
              </mc:Choice>
              <mc:Fallback>
                <p:oleObj name="Equation" r:id="rId9" imgW="2374560" imgH="1066680" progId="Equation.3">
                  <p:embed/>
                  <p:pic>
                    <p:nvPicPr>
                      <p:cNvPr id="54278" name="Object 1030">
                        <a:extLst>
                          <a:ext uri="{FF2B5EF4-FFF2-40B4-BE49-F238E27FC236}">
                            <a16:creationId xmlns:a16="http://schemas.microsoft.com/office/drawing/2014/main" id="{D9F77F61-EC99-4B75-922E-8559871805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048000"/>
                        <a:ext cx="30480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9" name="AutoShape 1031">
            <a:extLst>
              <a:ext uri="{FF2B5EF4-FFF2-40B4-BE49-F238E27FC236}">
                <a16:creationId xmlns:a16="http://schemas.microsoft.com/office/drawing/2014/main" id="{C344902D-3135-402D-BA83-C6EDEA1C1350}"/>
              </a:ext>
            </a:extLst>
          </p:cNvPr>
          <p:cNvSpPr>
            <a:spLocks noChangeArrowheads="1"/>
          </p:cNvSpPr>
          <p:nvPr/>
        </p:nvSpPr>
        <p:spPr bwMode="auto">
          <a:xfrm>
            <a:off x="1219200" y="3505200"/>
            <a:ext cx="1066800" cy="304800"/>
          </a:xfrm>
          <a:prstGeom prst="rightArrow">
            <a:avLst>
              <a:gd name="adj1" fmla="val 50000"/>
              <a:gd name="adj2" fmla="val 87500"/>
            </a:avLst>
          </a:prstGeom>
          <a:solidFill>
            <a:schemeClr val="tx2"/>
          </a:solidFill>
          <a:ln w="9525">
            <a:solidFill>
              <a:schemeClr val="bg2"/>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algn="ctr" eaLnBrk="1" hangingPunct="1"/>
            <a:endParaRPr lang="en-US" altLang="zh-CN">
              <a:solidFill>
                <a:schemeClr val="bg1"/>
              </a:solidFill>
            </a:endParaRPr>
          </a:p>
        </p:txBody>
      </p:sp>
      <p:sp>
        <p:nvSpPr>
          <p:cNvPr id="54280" name="Text Box 1032">
            <a:extLst>
              <a:ext uri="{FF2B5EF4-FFF2-40B4-BE49-F238E27FC236}">
                <a16:creationId xmlns:a16="http://schemas.microsoft.com/office/drawing/2014/main" id="{F36311C9-09EE-4EF8-8328-DD02FD0B0C72}"/>
              </a:ext>
            </a:extLst>
          </p:cNvPr>
          <p:cNvSpPr txBox="1">
            <a:spLocks noChangeArrowheads="1"/>
          </p:cNvSpPr>
          <p:nvPr/>
        </p:nvSpPr>
        <p:spPr bwMode="auto">
          <a:xfrm>
            <a:off x="457200" y="4810125"/>
            <a:ext cx="692150" cy="701675"/>
          </a:xfrm>
          <a:prstGeom prst="rect">
            <a:avLst/>
          </a:prstGeom>
          <a:solidFill>
            <a:srgbClr val="C5D8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4000">
                <a:solidFill>
                  <a:schemeClr val="accent2"/>
                </a:solidFill>
                <a:ea typeface="黑体" panose="02010609060101010101" pitchFamily="49" charset="-122"/>
              </a:rPr>
              <a:t>注</a:t>
            </a:r>
          </a:p>
        </p:txBody>
      </p:sp>
      <p:sp>
        <p:nvSpPr>
          <p:cNvPr id="54282" name="Text Box 1034">
            <a:extLst>
              <a:ext uri="{FF2B5EF4-FFF2-40B4-BE49-F238E27FC236}">
                <a16:creationId xmlns:a16="http://schemas.microsoft.com/office/drawing/2014/main" id="{6E985A4D-A925-4921-9B50-1B60A0453654}"/>
              </a:ext>
            </a:extLst>
          </p:cNvPr>
          <p:cNvSpPr txBox="1">
            <a:spLocks noChangeArrowheads="1"/>
          </p:cNvSpPr>
          <p:nvPr/>
        </p:nvSpPr>
        <p:spPr bwMode="auto">
          <a:xfrm>
            <a:off x="1339850" y="4581525"/>
            <a:ext cx="2622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990000"/>
                </a:solidFill>
              </a:rPr>
              <a:t>解题中最易发生错误是</a:t>
            </a:r>
          </a:p>
        </p:txBody>
      </p:sp>
      <p:graphicFrame>
        <p:nvGraphicFramePr>
          <p:cNvPr id="54283" name="Object 1035">
            <a:extLst>
              <a:ext uri="{FF2B5EF4-FFF2-40B4-BE49-F238E27FC236}">
                <a16:creationId xmlns:a16="http://schemas.microsoft.com/office/drawing/2014/main" id="{BA3F311E-AA3D-43A7-8BCC-DF7B71FF0950}"/>
              </a:ext>
            </a:extLst>
          </p:cNvPr>
          <p:cNvGraphicFramePr>
            <a:graphicFrameLocks noChangeAspect="1"/>
          </p:cNvGraphicFramePr>
          <p:nvPr/>
        </p:nvGraphicFramePr>
        <p:xfrm>
          <a:off x="3979863" y="4597400"/>
          <a:ext cx="5011737" cy="1143000"/>
        </p:xfrm>
        <a:graphic>
          <a:graphicData uri="http://schemas.openxmlformats.org/presentationml/2006/ole">
            <mc:AlternateContent xmlns:mc="http://schemas.openxmlformats.org/markup-compatibility/2006">
              <mc:Choice xmlns:v="urn:schemas-microsoft-com:vml" Requires="v">
                <p:oleObj spid="_x0000_s308380" name="Equation" r:id="rId11" imgW="2184120" imgH="393480" progId="Equation.3">
                  <p:embed/>
                </p:oleObj>
              </mc:Choice>
              <mc:Fallback>
                <p:oleObj name="Equation" r:id="rId11" imgW="2184120" imgH="393480" progId="Equation.3">
                  <p:embed/>
                  <p:pic>
                    <p:nvPicPr>
                      <p:cNvPr id="54283" name="Object 1035">
                        <a:extLst>
                          <a:ext uri="{FF2B5EF4-FFF2-40B4-BE49-F238E27FC236}">
                            <a16:creationId xmlns:a16="http://schemas.microsoft.com/office/drawing/2014/main" id="{BA3F311E-AA3D-43A7-8BCC-DF7B71FF09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9863" y="4597400"/>
                        <a:ext cx="501173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4" name="Line 1036">
            <a:extLst>
              <a:ext uri="{FF2B5EF4-FFF2-40B4-BE49-F238E27FC236}">
                <a16:creationId xmlns:a16="http://schemas.microsoft.com/office/drawing/2014/main" id="{8070B1F7-FC3C-464D-981A-91D4DE0A2A99}"/>
              </a:ext>
            </a:extLst>
          </p:cNvPr>
          <p:cNvSpPr>
            <a:spLocks noChangeShapeType="1"/>
          </p:cNvSpPr>
          <p:nvPr/>
        </p:nvSpPr>
        <p:spPr bwMode="auto">
          <a:xfrm>
            <a:off x="5791200" y="5283200"/>
            <a:ext cx="0" cy="3810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285" name="Object 1037">
            <a:extLst>
              <a:ext uri="{FF2B5EF4-FFF2-40B4-BE49-F238E27FC236}">
                <a16:creationId xmlns:a16="http://schemas.microsoft.com/office/drawing/2014/main" id="{951A8D16-0CF9-4503-9AF0-8FD221F27D45}"/>
              </a:ext>
            </a:extLst>
          </p:cNvPr>
          <p:cNvGraphicFramePr>
            <a:graphicFrameLocks noChangeAspect="1"/>
          </p:cNvGraphicFramePr>
          <p:nvPr/>
        </p:nvGraphicFramePr>
        <p:xfrm>
          <a:off x="4572000" y="5664200"/>
          <a:ext cx="2743200" cy="736600"/>
        </p:xfrm>
        <a:graphic>
          <a:graphicData uri="http://schemas.openxmlformats.org/presentationml/2006/ole">
            <mc:AlternateContent xmlns:mc="http://schemas.openxmlformats.org/markup-compatibility/2006">
              <mc:Choice xmlns:v="urn:schemas-microsoft-com:vml" Requires="v">
                <p:oleObj spid="_x0000_s308381" name="Equation" r:id="rId13" imgW="1002960" imgH="253800" progId="Equation.3">
                  <p:embed/>
                </p:oleObj>
              </mc:Choice>
              <mc:Fallback>
                <p:oleObj name="Equation" r:id="rId13" imgW="1002960" imgH="253800" progId="Equation.3">
                  <p:embed/>
                  <p:pic>
                    <p:nvPicPr>
                      <p:cNvPr id="54285" name="Object 1037">
                        <a:extLst>
                          <a:ext uri="{FF2B5EF4-FFF2-40B4-BE49-F238E27FC236}">
                            <a16:creationId xmlns:a16="http://schemas.microsoft.com/office/drawing/2014/main" id="{951A8D16-0CF9-4503-9AF0-8FD221F27D4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5664200"/>
                        <a:ext cx="27432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up)">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274"/>
                                        </p:tgtEl>
                                        <p:attrNameLst>
                                          <p:attrName>style.visibility</p:attrName>
                                        </p:attrNameLst>
                                      </p:cBhvr>
                                      <p:to>
                                        <p:strVal val="visible"/>
                                      </p:to>
                                    </p:set>
                                    <p:animEffect transition="in" filter="wipe(up)">
                                      <p:cBhvr>
                                        <p:cTn id="12" dur="500"/>
                                        <p:tgtEl>
                                          <p:spTgt spid="54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wipe(up)">
                                      <p:cBhvr>
                                        <p:cTn id="17" dur="500"/>
                                        <p:tgtEl>
                                          <p:spTgt spid="54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up)">
                                      <p:cBhvr>
                                        <p:cTn id="22" dur="500"/>
                                        <p:tgtEl>
                                          <p:spTgt spid="54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wipe(up)">
                                      <p:cBhvr>
                                        <p:cTn id="27" dur="500"/>
                                        <p:tgtEl>
                                          <p:spTgt spid="542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wipe(up)">
                                      <p:cBhvr>
                                        <p:cTn id="32" dur="500"/>
                                        <p:tgtEl>
                                          <p:spTgt spid="54278"/>
                                        </p:tgtEl>
                                      </p:cBhvr>
                                    </p:animEffect>
                                  </p:childTnLst>
                                </p:cTn>
                              </p:par>
                            </p:childTnLst>
                          </p:cTn>
                        </p:par>
                        <p:par>
                          <p:cTn id="33" fill="hold" nodeType="afterGroup">
                            <p:stCondLst>
                              <p:cond delay="500"/>
                            </p:stCondLst>
                            <p:childTnLst>
                              <p:par>
                                <p:cTn id="34" presetID="22" presetClass="entr" presetSubtype="8" fill="hold" grpId="0" nodeType="afterEffect">
                                  <p:stCondLst>
                                    <p:cond delay="3000"/>
                                  </p:stCondLst>
                                  <p:childTnLst>
                                    <p:set>
                                      <p:cBhvr>
                                        <p:cTn id="35" dur="1" fill="hold">
                                          <p:stCondLst>
                                            <p:cond delay="0"/>
                                          </p:stCondLst>
                                        </p:cTn>
                                        <p:tgtEl>
                                          <p:spTgt spid="54280"/>
                                        </p:tgtEl>
                                        <p:attrNameLst>
                                          <p:attrName>style.visibility</p:attrName>
                                        </p:attrNameLst>
                                      </p:cBhvr>
                                      <p:to>
                                        <p:strVal val="visible"/>
                                      </p:to>
                                    </p:set>
                                    <p:animEffect transition="in" filter="wipe(left)">
                                      <p:cBhvr>
                                        <p:cTn id="36" dur="500"/>
                                        <p:tgtEl>
                                          <p:spTgt spid="54280"/>
                                        </p:tgtEl>
                                      </p:cBhvr>
                                    </p:animEffect>
                                  </p:childTnLst>
                                </p:cTn>
                              </p:par>
                            </p:childTnLst>
                          </p:cTn>
                        </p:par>
                        <p:par>
                          <p:cTn id="37" fill="hold" nodeType="afterGroup">
                            <p:stCondLst>
                              <p:cond delay="4000"/>
                            </p:stCondLst>
                            <p:childTnLst>
                              <p:par>
                                <p:cTn id="38" presetID="22" presetClass="entr" presetSubtype="1" fill="hold" grpId="0" nodeType="afterEffect">
                                  <p:stCondLst>
                                    <p:cond delay="3000"/>
                                  </p:stCondLst>
                                  <p:childTnLst>
                                    <p:set>
                                      <p:cBhvr>
                                        <p:cTn id="39" dur="1" fill="hold">
                                          <p:stCondLst>
                                            <p:cond delay="0"/>
                                          </p:stCondLst>
                                        </p:cTn>
                                        <p:tgtEl>
                                          <p:spTgt spid="54282"/>
                                        </p:tgtEl>
                                        <p:attrNameLst>
                                          <p:attrName>style.visibility</p:attrName>
                                        </p:attrNameLst>
                                      </p:cBhvr>
                                      <p:to>
                                        <p:strVal val="visible"/>
                                      </p:to>
                                    </p:set>
                                    <p:animEffect transition="in" filter="wipe(up)">
                                      <p:cBhvr>
                                        <p:cTn id="40" dur="500"/>
                                        <p:tgtEl>
                                          <p:spTgt spid="54282"/>
                                        </p:tgtEl>
                                      </p:cBhvr>
                                    </p:animEffect>
                                  </p:childTnLst>
                                </p:cTn>
                              </p:par>
                            </p:childTnLst>
                          </p:cTn>
                        </p:par>
                        <p:par>
                          <p:cTn id="41" fill="hold" nodeType="afterGroup">
                            <p:stCondLst>
                              <p:cond delay="7500"/>
                            </p:stCondLst>
                            <p:childTnLst>
                              <p:par>
                                <p:cTn id="42" presetID="22" presetClass="entr" presetSubtype="8" fill="hold" nodeType="afterEffect">
                                  <p:stCondLst>
                                    <p:cond delay="3000"/>
                                  </p:stCondLst>
                                  <p:childTnLst>
                                    <p:set>
                                      <p:cBhvr>
                                        <p:cTn id="43" dur="1" fill="hold">
                                          <p:stCondLst>
                                            <p:cond delay="0"/>
                                          </p:stCondLst>
                                        </p:cTn>
                                        <p:tgtEl>
                                          <p:spTgt spid="54283"/>
                                        </p:tgtEl>
                                        <p:attrNameLst>
                                          <p:attrName>style.visibility</p:attrName>
                                        </p:attrNameLst>
                                      </p:cBhvr>
                                      <p:to>
                                        <p:strVal val="visible"/>
                                      </p:to>
                                    </p:set>
                                    <p:animEffect transition="in" filter="wipe(left)">
                                      <p:cBhvr>
                                        <p:cTn id="44" dur="500"/>
                                        <p:tgtEl>
                                          <p:spTgt spid="54283"/>
                                        </p:tgtEl>
                                      </p:cBhvr>
                                    </p:animEffect>
                                  </p:childTnLst>
                                </p:cTn>
                              </p:par>
                            </p:childTnLst>
                          </p:cTn>
                        </p:par>
                        <p:par>
                          <p:cTn id="45" fill="hold" nodeType="afterGroup">
                            <p:stCondLst>
                              <p:cond delay="11000"/>
                            </p:stCondLst>
                            <p:childTnLst>
                              <p:par>
                                <p:cTn id="46" presetID="22" presetClass="entr" presetSubtype="1" fill="hold" nodeType="afterEffect">
                                  <p:stCondLst>
                                    <p:cond delay="3000"/>
                                  </p:stCondLst>
                                  <p:childTnLst>
                                    <p:set>
                                      <p:cBhvr>
                                        <p:cTn id="47" dur="1" fill="hold">
                                          <p:stCondLst>
                                            <p:cond delay="0"/>
                                          </p:stCondLst>
                                        </p:cTn>
                                        <p:tgtEl>
                                          <p:spTgt spid="54284"/>
                                        </p:tgtEl>
                                        <p:attrNameLst>
                                          <p:attrName>style.visibility</p:attrName>
                                        </p:attrNameLst>
                                      </p:cBhvr>
                                      <p:to>
                                        <p:strVal val="visible"/>
                                      </p:to>
                                    </p:set>
                                    <p:animEffect transition="in" filter="wipe(up)">
                                      <p:cBhvr>
                                        <p:cTn id="48" dur="500"/>
                                        <p:tgtEl>
                                          <p:spTgt spid="54284"/>
                                        </p:tgtEl>
                                      </p:cBhvr>
                                    </p:animEffect>
                                  </p:childTnLst>
                                </p:cTn>
                              </p:par>
                            </p:childTnLst>
                          </p:cTn>
                        </p:par>
                        <p:par>
                          <p:cTn id="49" fill="hold" nodeType="afterGroup">
                            <p:stCondLst>
                              <p:cond delay="14500"/>
                            </p:stCondLst>
                            <p:childTnLst>
                              <p:par>
                                <p:cTn id="50" presetID="22" presetClass="entr" presetSubtype="8" fill="hold" nodeType="afterEffect">
                                  <p:stCondLst>
                                    <p:cond delay="1000"/>
                                  </p:stCondLst>
                                  <p:childTnLst>
                                    <p:set>
                                      <p:cBhvr>
                                        <p:cTn id="51" dur="1" fill="hold">
                                          <p:stCondLst>
                                            <p:cond delay="0"/>
                                          </p:stCondLst>
                                        </p:cTn>
                                        <p:tgtEl>
                                          <p:spTgt spid="54285"/>
                                        </p:tgtEl>
                                        <p:attrNameLst>
                                          <p:attrName>style.visibility</p:attrName>
                                        </p:attrNameLst>
                                      </p:cBhvr>
                                      <p:to>
                                        <p:strVal val="visible"/>
                                      </p:to>
                                    </p:set>
                                    <p:animEffect transition="in" filter="wipe(left)">
                                      <p:cBhvr>
                                        <p:cTn id="52" dur="500"/>
                                        <p:tgtEl>
                                          <p:spTgt spid="5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9" grpId="0" animBg="1" autoUpdateAnimBg="0"/>
      <p:bldP spid="54280" grpId="0" animBg="1" autoUpdateAnimBg="0"/>
      <p:bldP spid="5428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724942"/>
          </a:xfrm>
        </p:spPr>
        <p:txBody>
          <a:bodyPr/>
          <a:lstStyle/>
          <a:p>
            <a:r>
              <a:rPr lang="en-US" altLang="zh-CN" dirty="0"/>
              <a:t>3. </a:t>
            </a:r>
            <a:r>
              <a:rPr lang="zh-CN" altLang="en-US" dirty="0"/>
              <a:t>均方误差估计最小（</a:t>
            </a:r>
            <a:r>
              <a:rPr lang="en-US" altLang="zh-CN" dirty="0"/>
              <a:t>MSE</a:t>
            </a:r>
            <a:r>
              <a:rPr lang="zh-CN" altLang="en-US" dirty="0"/>
              <a:t>）</a:t>
            </a:r>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247810" name="Picture 2"/>
          <p:cNvPicPr>
            <a:picLocks noChangeAspect="1" noChangeArrowheads="1"/>
          </p:cNvPicPr>
          <p:nvPr/>
        </p:nvPicPr>
        <p:blipFill>
          <a:blip r:embed="rId2" cstate="print"/>
          <a:srcRect/>
          <a:stretch>
            <a:fillRect/>
          </a:stretch>
        </p:blipFill>
        <p:spPr bwMode="auto">
          <a:xfrm>
            <a:off x="1" y="1484784"/>
            <a:ext cx="9144000" cy="1512168"/>
          </a:xfrm>
          <a:prstGeom prst="rect">
            <a:avLst/>
          </a:prstGeom>
          <a:noFill/>
          <a:ln w="9525">
            <a:noFill/>
            <a:miter lim="800000"/>
            <a:headEnd/>
            <a:tailEnd/>
          </a:ln>
        </p:spPr>
      </p:pic>
      <p:pic>
        <p:nvPicPr>
          <p:cNvPr id="247811" name="Picture 3"/>
          <p:cNvPicPr>
            <a:picLocks noChangeAspect="1" noChangeArrowheads="1"/>
          </p:cNvPicPr>
          <p:nvPr/>
        </p:nvPicPr>
        <p:blipFill>
          <a:blip r:embed="rId3" cstate="print"/>
          <a:srcRect/>
          <a:stretch>
            <a:fillRect/>
          </a:stretch>
        </p:blipFill>
        <p:spPr bwMode="auto">
          <a:xfrm>
            <a:off x="179512" y="3140968"/>
            <a:ext cx="8964488" cy="288032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pic>
        <p:nvPicPr>
          <p:cNvPr id="248834" name="Picture 2"/>
          <p:cNvPicPr>
            <a:picLocks noChangeAspect="1" noChangeArrowheads="1"/>
          </p:cNvPicPr>
          <p:nvPr/>
        </p:nvPicPr>
        <p:blipFill>
          <a:blip r:embed="rId2" cstate="print"/>
          <a:srcRect/>
          <a:stretch>
            <a:fillRect/>
          </a:stretch>
        </p:blipFill>
        <p:spPr bwMode="auto">
          <a:xfrm>
            <a:off x="0" y="0"/>
            <a:ext cx="9116751" cy="4581128"/>
          </a:xfrm>
          <a:prstGeom prst="rect">
            <a:avLst/>
          </a:prstGeom>
          <a:noFill/>
          <a:ln w="9525">
            <a:noFill/>
            <a:miter lim="800000"/>
            <a:headEnd/>
            <a:tailEnd/>
          </a:ln>
        </p:spPr>
      </p:pic>
      <p:pic>
        <p:nvPicPr>
          <p:cNvPr id="248835" name="Picture 3"/>
          <p:cNvPicPr>
            <a:picLocks noChangeAspect="1" noChangeArrowheads="1"/>
          </p:cNvPicPr>
          <p:nvPr/>
        </p:nvPicPr>
        <p:blipFill>
          <a:blip r:embed="rId3" cstate="print"/>
          <a:srcRect/>
          <a:stretch>
            <a:fillRect/>
          </a:stretch>
        </p:blipFill>
        <p:spPr bwMode="auto">
          <a:xfrm>
            <a:off x="-1" y="4581128"/>
            <a:ext cx="9144001" cy="227687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id="{2BBA3DC7-13B6-4CF1-BA74-FA7424EAD409}"/>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88AA3443-A2E7-4D11-A089-422870B4566D}" type="slidenum">
              <a:rPr lang="en-US" altLang="zh-CN" sz="1400">
                <a:solidFill>
                  <a:schemeClr val="bg1"/>
                </a:solidFill>
                <a:ea typeface="宋体" panose="02010600030101010101" pitchFamily="2" charset="-122"/>
              </a:rPr>
              <a:pPr eaLnBrk="1" hangingPunct="1"/>
              <a:t>44</a:t>
            </a:fld>
            <a:endParaRPr lang="en-US" altLang="zh-CN" sz="1400">
              <a:solidFill>
                <a:schemeClr val="bg1"/>
              </a:solidFill>
              <a:ea typeface="宋体" panose="02010600030101010101" pitchFamily="2" charset="-122"/>
            </a:endParaRPr>
          </a:p>
        </p:txBody>
      </p:sp>
      <p:graphicFrame>
        <p:nvGraphicFramePr>
          <p:cNvPr id="71682" name="Object 1026">
            <a:extLst>
              <a:ext uri="{FF2B5EF4-FFF2-40B4-BE49-F238E27FC236}">
                <a16:creationId xmlns:a16="http://schemas.microsoft.com/office/drawing/2014/main" id="{F3A91A66-CC7A-4F70-8DA3-5D271048936A}"/>
              </a:ext>
            </a:extLst>
          </p:cNvPr>
          <p:cNvGraphicFramePr>
            <a:graphicFrameLocks noChangeAspect="1"/>
          </p:cNvGraphicFramePr>
          <p:nvPr/>
        </p:nvGraphicFramePr>
        <p:xfrm>
          <a:off x="1981200" y="3352800"/>
          <a:ext cx="4572000" cy="914400"/>
        </p:xfrm>
        <a:graphic>
          <a:graphicData uri="http://schemas.openxmlformats.org/presentationml/2006/ole">
            <mc:AlternateContent xmlns:mc="http://schemas.openxmlformats.org/markup-compatibility/2006">
              <mc:Choice xmlns:v="urn:schemas-microsoft-com:vml" Requires="v">
                <p:oleObj spid="_x0000_s312382" name="Equation" r:id="rId3" imgW="1358640" imgH="317160" progId="Equation.3">
                  <p:embed/>
                </p:oleObj>
              </mc:Choice>
              <mc:Fallback>
                <p:oleObj name="Equation" r:id="rId3" imgW="1358640" imgH="317160" progId="Equation.3">
                  <p:embed/>
                  <p:pic>
                    <p:nvPicPr>
                      <p:cNvPr id="71682" name="Object 1026">
                        <a:extLst>
                          <a:ext uri="{FF2B5EF4-FFF2-40B4-BE49-F238E27FC236}">
                            <a16:creationId xmlns:a16="http://schemas.microsoft.com/office/drawing/2014/main" id="{F3A91A66-CC7A-4F70-8DA3-5D2710489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352800"/>
                        <a:ext cx="4572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40">
            <a:extLst>
              <a:ext uri="{FF2B5EF4-FFF2-40B4-BE49-F238E27FC236}">
                <a16:creationId xmlns:a16="http://schemas.microsoft.com/office/drawing/2014/main" id="{D9384F8C-3BE4-4481-8EDB-C2D1FE4774E5}"/>
              </a:ext>
            </a:extLst>
          </p:cNvPr>
          <p:cNvGrpSpPr>
            <a:grpSpLocks/>
          </p:cNvGrpSpPr>
          <p:nvPr/>
        </p:nvGrpSpPr>
        <p:grpSpPr bwMode="auto">
          <a:xfrm>
            <a:off x="270115" y="1177750"/>
            <a:ext cx="8426450" cy="762000"/>
            <a:chOff x="288" y="624"/>
            <a:chExt cx="5308" cy="480"/>
          </a:xfrm>
          <a:solidFill>
            <a:schemeClr val="bg1"/>
          </a:solidFill>
        </p:grpSpPr>
        <p:sp>
          <p:nvSpPr>
            <p:cNvPr id="12305" name="Text Box 1027">
              <a:extLst>
                <a:ext uri="{FF2B5EF4-FFF2-40B4-BE49-F238E27FC236}">
                  <a16:creationId xmlns:a16="http://schemas.microsoft.com/office/drawing/2014/main" id="{33746920-5D9D-4192-9D73-9F5EE7ADACCC}"/>
                </a:ext>
              </a:extLst>
            </p:cNvPr>
            <p:cNvSpPr txBox="1">
              <a:spLocks noChangeArrowheads="1"/>
            </p:cNvSpPr>
            <p:nvPr/>
          </p:nvSpPr>
          <p:spPr bwMode="auto">
            <a:xfrm>
              <a:off x="288" y="647"/>
              <a:ext cx="5308" cy="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ea typeface="黑体" panose="02010609060101010101" pitchFamily="49" charset="-122"/>
                </a:rPr>
                <a:t>定义</a:t>
              </a:r>
              <a:r>
                <a:rPr lang="zh-CN" altLang="en-US" sz="3600" b="1" dirty="0">
                  <a:solidFill>
                    <a:srgbClr val="C00000"/>
                  </a:solidFill>
                </a:rPr>
                <a:t>    </a:t>
              </a:r>
              <a:r>
                <a:rPr lang="zh-CN" altLang="en-US" sz="3600" dirty="0">
                  <a:solidFill>
                    <a:srgbClr val="C00000"/>
                  </a:solidFill>
                </a:rPr>
                <a:t>设                                是母体参数</a:t>
              </a:r>
              <a:r>
                <a:rPr lang="zh-CN" altLang="en-US" sz="3600" i="1" dirty="0">
                  <a:solidFill>
                    <a:srgbClr val="C00000"/>
                  </a:solidFill>
                  <a:sym typeface="Symbol" panose="05050102010706020507" pitchFamily="18" charset="2"/>
                </a:rPr>
                <a:t>  </a:t>
              </a:r>
              <a:endParaRPr lang="zh-CN" altLang="en-US" sz="3600" dirty="0">
                <a:solidFill>
                  <a:srgbClr val="C00000"/>
                </a:solidFill>
                <a:sym typeface="Symbol" panose="05050102010706020507" pitchFamily="18" charset="2"/>
              </a:endParaRPr>
            </a:p>
          </p:txBody>
        </p:sp>
        <p:graphicFrame>
          <p:nvGraphicFramePr>
            <p:cNvPr id="12294" name="Object 1028">
              <a:extLst>
                <a:ext uri="{FF2B5EF4-FFF2-40B4-BE49-F238E27FC236}">
                  <a16:creationId xmlns:a16="http://schemas.microsoft.com/office/drawing/2014/main" id="{1713FE42-3EF0-4C1F-B69F-C91FCAD9A538}"/>
                </a:ext>
              </a:extLst>
            </p:cNvPr>
            <p:cNvGraphicFramePr>
              <a:graphicFrameLocks noChangeAspect="1"/>
            </p:cNvGraphicFramePr>
            <p:nvPr/>
          </p:nvGraphicFramePr>
          <p:xfrm>
            <a:off x="1584" y="624"/>
            <a:ext cx="2267" cy="480"/>
          </p:xfrm>
          <a:graphic>
            <a:graphicData uri="http://schemas.openxmlformats.org/presentationml/2006/ole">
              <mc:AlternateContent xmlns:mc="http://schemas.openxmlformats.org/markup-compatibility/2006">
                <mc:Choice xmlns:v="urn:schemas-microsoft-com:vml" Requires="v">
                  <p:oleObj spid="_x0000_s312383" name="公式" r:id="rId5" imgW="1371600" imgH="253800" progId="Equation.3">
                    <p:embed/>
                  </p:oleObj>
                </mc:Choice>
                <mc:Fallback>
                  <p:oleObj name="公式" r:id="rId5" imgW="1371600" imgH="253800" progId="Equation.3">
                    <p:embed/>
                    <p:pic>
                      <p:nvPicPr>
                        <p:cNvPr id="12294" name="Object 1028">
                          <a:extLst>
                            <a:ext uri="{FF2B5EF4-FFF2-40B4-BE49-F238E27FC236}">
                              <a16:creationId xmlns:a16="http://schemas.microsoft.com/office/drawing/2014/main" id="{1713FE42-3EF0-4C1F-B69F-C91FCAD9A5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624"/>
                          <a:ext cx="226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685" name="Text Box 1029">
            <a:extLst>
              <a:ext uri="{FF2B5EF4-FFF2-40B4-BE49-F238E27FC236}">
                <a16:creationId xmlns:a16="http://schemas.microsoft.com/office/drawing/2014/main" id="{80736142-0833-4F70-A4FD-A3BB3BF96F47}"/>
              </a:ext>
            </a:extLst>
          </p:cNvPr>
          <p:cNvSpPr txBox="1">
            <a:spLocks noChangeArrowheads="1"/>
          </p:cNvSpPr>
          <p:nvPr/>
        </p:nvSpPr>
        <p:spPr bwMode="auto">
          <a:xfrm>
            <a:off x="304800" y="4275138"/>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则称</a:t>
            </a:r>
          </a:p>
        </p:txBody>
      </p:sp>
      <p:graphicFrame>
        <p:nvGraphicFramePr>
          <p:cNvPr id="71686" name="Object 1030">
            <a:extLst>
              <a:ext uri="{FF2B5EF4-FFF2-40B4-BE49-F238E27FC236}">
                <a16:creationId xmlns:a16="http://schemas.microsoft.com/office/drawing/2014/main" id="{F3F11827-9FBC-41E2-B999-43A4289A09A6}"/>
              </a:ext>
            </a:extLst>
          </p:cNvPr>
          <p:cNvGraphicFramePr>
            <a:graphicFrameLocks noChangeAspect="1"/>
          </p:cNvGraphicFramePr>
          <p:nvPr/>
        </p:nvGraphicFramePr>
        <p:xfrm>
          <a:off x="1295400" y="4259263"/>
          <a:ext cx="398463" cy="674687"/>
        </p:xfrm>
        <a:graphic>
          <a:graphicData uri="http://schemas.openxmlformats.org/presentationml/2006/ole">
            <mc:AlternateContent xmlns:mc="http://schemas.openxmlformats.org/markup-compatibility/2006">
              <mc:Choice xmlns:v="urn:schemas-microsoft-com:vml" Requires="v">
                <p:oleObj spid="_x0000_s312384" name="Equation" r:id="rId7" imgW="126720" imgH="215640" progId="Equation.3">
                  <p:embed/>
                </p:oleObj>
              </mc:Choice>
              <mc:Fallback>
                <p:oleObj name="Equation" r:id="rId7" imgW="126720" imgH="215640" progId="Equation.3">
                  <p:embed/>
                  <p:pic>
                    <p:nvPicPr>
                      <p:cNvPr id="71686" name="Object 1030">
                        <a:extLst>
                          <a:ext uri="{FF2B5EF4-FFF2-40B4-BE49-F238E27FC236}">
                            <a16:creationId xmlns:a16="http://schemas.microsoft.com/office/drawing/2014/main" id="{F3F11827-9FBC-41E2-B999-43A4289A09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259263"/>
                        <a:ext cx="398463"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7" name="Rectangle 1031">
            <a:extLst>
              <a:ext uri="{FF2B5EF4-FFF2-40B4-BE49-F238E27FC236}">
                <a16:creationId xmlns:a16="http://schemas.microsoft.com/office/drawing/2014/main" id="{4A32922B-E4F2-4E3C-8829-A8A8CC5437A0}"/>
              </a:ext>
            </a:extLst>
          </p:cNvPr>
          <p:cNvSpPr>
            <a:spLocks noChangeArrowheads="1"/>
          </p:cNvSpPr>
          <p:nvPr/>
        </p:nvSpPr>
        <p:spPr bwMode="auto">
          <a:xfrm>
            <a:off x="1676400" y="4311650"/>
            <a:ext cx="7356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是母体参数</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的相合</a:t>
            </a:r>
            <a:r>
              <a:rPr lang="en-US" altLang="zh-CN" sz="3600" dirty="0">
                <a:solidFill>
                  <a:srgbClr val="C00000"/>
                </a:solidFill>
                <a:sym typeface="Symbol" panose="05050102010706020507" pitchFamily="18" charset="2"/>
              </a:rPr>
              <a:t>(</a:t>
            </a:r>
            <a:r>
              <a:rPr lang="zh-CN" altLang="en-US" sz="3600" dirty="0">
                <a:solidFill>
                  <a:srgbClr val="C00000"/>
                </a:solidFill>
                <a:sym typeface="Symbol" panose="05050102010706020507" pitchFamily="18" charset="2"/>
              </a:rPr>
              <a:t>或一致</a:t>
            </a:r>
            <a:r>
              <a:rPr lang="en-US" altLang="zh-CN" sz="3600" dirty="0">
                <a:solidFill>
                  <a:srgbClr val="C00000"/>
                </a:solidFill>
                <a:sym typeface="Symbol" panose="05050102010706020507" pitchFamily="18" charset="2"/>
              </a:rPr>
              <a:t>)</a:t>
            </a:r>
            <a:r>
              <a:rPr lang="zh-CN" altLang="en-US" sz="3600" dirty="0">
                <a:solidFill>
                  <a:srgbClr val="C00000"/>
                </a:solidFill>
                <a:sym typeface="Symbol" panose="05050102010706020507" pitchFamily="18" charset="2"/>
              </a:rPr>
              <a:t>估计量</a:t>
            </a:r>
            <a:r>
              <a:rPr lang="en-US" altLang="zh-CN" sz="3600" b="1" dirty="0">
                <a:solidFill>
                  <a:srgbClr val="C00000"/>
                </a:solidFill>
                <a:sym typeface="Symbol" panose="05050102010706020507" pitchFamily="18" charset="2"/>
              </a:rPr>
              <a:t>.</a:t>
            </a:r>
          </a:p>
        </p:txBody>
      </p:sp>
      <p:sp>
        <p:nvSpPr>
          <p:cNvPr id="71688" name="Rectangle 1032">
            <a:extLst>
              <a:ext uri="{FF2B5EF4-FFF2-40B4-BE49-F238E27FC236}">
                <a16:creationId xmlns:a16="http://schemas.microsoft.com/office/drawing/2014/main" id="{889379AE-8920-48D7-9FD9-75C3AEC1EE71}"/>
              </a:ext>
            </a:extLst>
          </p:cNvPr>
          <p:cNvSpPr>
            <a:spLocks noChangeArrowheads="1"/>
          </p:cNvSpPr>
          <p:nvPr/>
        </p:nvSpPr>
        <p:spPr bwMode="auto">
          <a:xfrm>
            <a:off x="233363" y="1873250"/>
            <a:ext cx="9291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sym typeface="Symbol" panose="05050102010706020507" pitchFamily="18" charset="2"/>
              </a:rPr>
              <a:t>的估计量</a:t>
            </a:r>
            <a:r>
              <a:rPr lang="en-US" altLang="zh-CN" sz="3600" b="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若对于任意的</a:t>
            </a:r>
            <a:r>
              <a:rPr lang="zh-CN" altLang="en-US" sz="3600" i="1" dirty="0">
                <a:solidFill>
                  <a:srgbClr val="C00000"/>
                </a:solidFill>
                <a:sym typeface="Symbol" panose="05050102010706020507" pitchFamily="18" charset="2"/>
              </a:rPr>
              <a:t>   </a:t>
            </a:r>
            <a:r>
              <a:rPr lang="en-US" altLang="zh-CN" sz="3600" dirty="0">
                <a:solidFill>
                  <a:srgbClr val="C00000"/>
                </a:solidFill>
                <a:sym typeface="Symbol" panose="05050102010706020507" pitchFamily="18" charset="2"/>
              </a:rPr>
              <a:t>,</a:t>
            </a:r>
            <a:r>
              <a:rPr lang="en-US" altLang="zh-CN"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当</a:t>
            </a:r>
            <a:r>
              <a:rPr lang="en-US" altLang="zh-CN" sz="3600" i="1" dirty="0">
                <a:solidFill>
                  <a:srgbClr val="C00000"/>
                </a:solidFill>
                <a:sym typeface="Symbol" panose="05050102010706020507" pitchFamily="18" charset="2"/>
              </a:rPr>
              <a:t>n</a:t>
            </a:r>
            <a:r>
              <a:rPr lang="en-US" altLang="zh-CN" sz="3600"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时</a:t>
            </a:r>
            <a:r>
              <a:rPr lang="en-US" altLang="zh-CN" sz="3600" dirty="0">
                <a:solidFill>
                  <a:srgbClr val="C00000"/>
                </a:solidFill>
                <a:sym typeface="Symbol" panose="05050102010706020507" pitchFamily="18" charset="2"/>
              </a:rPr>
              <a:t>,      </a:t>
            </a:r>
            <a:endParaRPr lang="en-US" altLang="zh-CN" sz="3600" dirty="0">
              <a:solidFill>
                <a:srgbClr val="C00000"/>
              </a:solidFill>
            </a:endParaRPr>
          </a:p>
        </p:txBody>
      </p:sp>
      <p:sp>
        <p:nvSpPr>
          <p:cNvPr id="71689" name="Text Box 1033">
            <a:extLst>
              <a:ext uri="{FF2B5EF4-FFF2-40B4-BE49-F238E27FC236}">
                <a16:creationId xmlns:a16="http://schemas.microsoft.com/office/drawing/2014/main" id="{606002FB-C655-40CB-9728-3520BF69A359}"/>
              </a:ext>
            </a:extLst>
          </p:cNvPr>
          <p:cNvSpPr txBox="1">
            <a:spLocks noChangeArrowheads="1"/>
          </p:cNvSpPr>
          <p:nvPr/>
        </p:nvSpPr>
        <p:spPr bwMode="auto">
          <a:xfrm>
            <a:off x="460410" y="582438"/>
            <a:ext cx="7423958" cy="646331"/>
          </a:xfrm>
          <a:prstGeom prst="rect">
            <a:avLst/>
          </a:prstGeom>
          <a:solidFill>
            <a:schemeClr val="accent6"/>
          </a:solidFill>
          <a:ln>
            <a:noFill/>
          </a:ln>
        </p:spPr>
        <p:txBody>
          <a:bodyPr wrap="squar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b="1" dirty="0">
                <a:solidFill>
                  <a:srgbClr val="800000"/>
                </a:solidFill>
                <a:ea typeface="黑体" panose="02010609060101010101" pitchFamily="49" charset="-122"/>
              </a:rPr>
              <a:t>4</a:t>
            </a:r>
            <a:r>
              <a:rPr lang="zh-CN" altLang="en-US" sz="3600" b="1" dirty="0">
                <a:solidFill>
                  <a:srgbClr val="800000"/>
                </a:solidFill>
                <a:ea typeface="黑体" panose="02010609060101010101" pitchFamily="49" charset="-122"/>
              </a:rPr>
              <a:t>、相合性（一致性</a:t>
            </a:r>
            <a:r>
              <a:rPr lang="zh-CN" altLang="en-US" sz="3600" dirty="0">
                <a:solidFill>
                  <a:srgbClr val="000000"/>
                </a:solidFill>
              </a:rPr>
              <a:t>（</a:t>
            </a:r>
            <a:r>
              <a:rPr lang="en-US" altLang="zh-CN" sz="3600" dirty="0">
                <a:solidFill>
                  <a:srgbClr val="000000"/>
                </a:solidFill>
              </a:rPr>
              <a:t>consistency</a:t>
            </a:r>
            <a:r>
              <a:rPr lang="zh-CN" altLang="en-US" sz="3600" dirty="0">
                <a:solidFill>
                  <a:srgbClr val="000000"/>
                </a:solidFill>
              </a:rPr>
              <a:t>） </a:t>
            </a:r>
            <a:r>
              <a:rPr lang="zh-CN" altLang="en-US" sz="3600" b="1" dirty="0">
                <a:solidFill>
                  <a:srgbClr val="800000"/>
                </a:solidFill>
                <a:ea typeface="黑体" panose="02010609060101010101" pitchFamily="49" charset="-122"/>
              </a:rPr>
              <a:t>）</a:t>
            </a:r>
          </a:p>
        </p:txBody>
      </p:sp>
      <p:graphicFrame>
        <p:nvGraphicFramePr>
          <p:cNvPr id="71691" name="Object 1035">
            <a:extLst>
              <a:ext uri="{FF2B5EF4-FFF2-40B4-BE49-F238E27FC236}">
                <a16:creationId xmlns:a16="http://schemas.microsoft.com/office/drawing/2014/main" id="{C07A3AE5-9603-4561-81B2-754BBFCC61CD}"/>
              </a:ext>
            </a:extLst>
          </p:cNvPr>
          <p:cNvGraphicFramePr>
            <a:graphicFrameLocks noChangeAspect="1"/>
          </p:cNvGraphicFramePr>
          <p:nvPr/>
        </p:nvGraphicFramePr>
        <p:xfrm>
          <a:off x="450850" y="2705100"/>
          <a:ext cx="387350" cy="598488"/>
        </p:xfrm>
        <a:graphic>
          <a:graphicData uri="http://schemas.openxmlformats.org/presentationml/2006/ole">
            <mc:AlternateContent xmlns:mc="http://schemas.openxmlformats.org/markup-compatibility/2006">
              <mc:Choice xmlns:v="urn:schemas-microsoft-com:vml" Requires="v">
                <p:oleObj spid="_x0000_s312385" name="Equation" r:id="rId9" imgW="126720" imgH="215640" progId="Equation.3">
                  <p:embed/>
                </p:oleObj>
              </mc:Choice>
              <mc:Fallback>
                <p:oleObj name="Equation" r:id="rId9" imgW="126720" imgH="215640" progId="Equation.3">
                  <p:embed/>
                  <p:pic>
                    <p:nvPicPr>
                      <p:cNvPr id="71691" name="Object 1035">
                        <a:extLst>
                          <a:ext uri="{FF2B5EF4-FFF2-40B4-BE49-F238E27FC236}">
                            <a16:creationId xmlns:a16="http://schemas.microsoft.com/office/drawing/2014/main" id="{C07A3AE5-9603-4561-81B2-754BBFCC61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 y="2705100"/>
                        <a:ext cx="38735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2" name="Text Box 1036">
            <a:extLst>
              <a:ext uri="{FF2B5EF4-FFF2-40B4-BE49-F238E27FC236}">
                <a16:creationId xmlns:a16="http://schemas.microsoft.com/office/drawing/2014/main" id="{7EDC0A9A-6C0C-4DCF-9B30-EE07B20AD861}"/>
              </a:ext>
            </a:extLst>
          </p:cNvPr>
          <p:cNvSpPr txBox="1">
            <a:spLocks noChangeArrowheads="1"/>
          </p:cNvSpPr>
          <p:nvPr/>
        </p:nvSpPr>
        <p:spPr bwMode="auto">
          <a:xfrm>
            <a:off x="838200" y="2693988"/>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依概率收敛于</a:t>
            </a:r>
            <a:r>
              <a:rPr lang="zh-CN" altLang="en-US" sz="3600" i="1">
                <a:solidFill>
                  <a:srgbClr val="C00000"/>
                </a:solidFill>
                <a:sym typeface="Symbol" panose="05050102010706020507" pitchFamily="18" charset="2"/>
              </a:rPr>
              <a:t> </a:t>
            </a:r>
            <a:r>
              <a:rPr lang="en-US" altLang="zh-CN" sz="3600" i="1">
                <a:solidFill>
                  <a:srgbClr val="C00000"/>
                </a:solidFill>
                <a:sym typeface="Symbol" panose="05050102010706020507" pitchFamily="18" charset="2"/>
              </a:rPr>
              <a:t>, </a:t>
            </a:r>
            <a:r>
              <a:rPr lang="zh-CN" altLang="en-US" sz="3600">
                <a:solidFill>
                  <a:srgbClr val="C00000"/>
                </a:solidFill>
              </a:rPr>
              <a:t>即</a:t>
            </a:r>
          </a:p>
        </p:txBody>
      </p:sp>
      <p:graphicFrame>
        <p:nvGraphicFramePr>
          <p:cNvPr id="71693" name="Object 1037">
            <a:extLst>
              <a:ext uri="{FF2B5EF4-FFF2-40B4-BE49-F238E27FC236}">
                <a16:creationId xmlns:a16="http://schemas.microsoft.com/office/drawing/2014/main" id="{4E91B8E5-7774-4F2A-8B54-2F24154F11CA}"/>
              </a:ext>
            </a:extLst>
          </p:cNvPr>
          <p:cNvGraphicFramePr>
            <a:graphicFrameLocks noChangeAspect="1"/>
          </p:cNvGraphicFramePr>
          <p:nvPr/>
        </p:nvGraphicFramePr>
        <p:xfrm>
          <a:off x="5040313" y="2770188"/>
          <a:ext cx="1893887" cy="658812"/>
        </p:xfrm>
        <a:graphic>
          <a:graphicData uri="http://schemas.openxmlformats.org/presentationml/2006/ole">
            <mc:AlternateContent xmlns:mc="http://schemas.openxmlformats.org/markup-compatibility/2006">
              <mc:Choice xmlns:v="urn:schemas-microsoft-com:vml" Requires="v">
                <p:oleObj spid="_x0000_s312386" name="Equation" r:id="rId11" imgW="495000" imgH="203040" progId="Equation.3">
                  <p:embed/>
                </p:oleObj>
              </mc:Choice>
              <mc:Fallback>
                <p:oleObj name="Equation" r:id="rId11" imgW="495000" imgH="203040" progId="Equation.3">
                  <p:embed/>
                  <p:pic>
                    <p:nvPicPr>
                      <p:cNvPr id="71693" name="Object 1037">
                        <a:extLst>
                          <a:ext uri="{FF2B5EF4-FFF2-40B4-BE49-F238E27FC236}">
                            <a16:creationId xmlns:a16="http://schemas.microsoft.com/office/drawing/2014/main" id="{4E91B8E5-7774-4F2A-8B54-2F24154F11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0313" y="2770188"/>
                        <a:ext cx="1893887"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4" name="Text Box 1038">
            <a:extLst>
              <a:ext uri="{FF2B5EF4-FFF2-40B4-BE49-F238E27FC236}">
                <a16:creationId xmlns:a16="http://schemas.microsoft.com/office/drawing/2014/main" id="{BAF60622-C106-4294-82EE-D7459F601882}"/>
              </a:ext>
            </a:extLst>
          </p:cNvPr>
          <p:cNvSpPr txBox="1">
            <a:spLocks noChangeArrowheads="1"/>
          </p:cNvSpPr>
          <p:nvPr/>
        </p:nvSpPr>
        <p:spPr bwMode="auto">
          <a:xfrm>
            <a:off x="1600200" y="5257800"/>
            <a:ext cx="6186309" cy="120032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latin typeface="黑体" panose="02010609060101010101" pitchFamily="49" charset="-122"/>
                <a:ea typeface="黑体" panose="02010609060101010101" pitchFamily="49" charset="-122"/>
                <a:sym typeface="Symbol" panose="05050102010706020507" pitchFamily="18" charset="2"/>
              </a:rPr>
              <a:t>相合</a:t>
            </a:r>
            <a:r>
              <a:rPr lang="zh-CN" altLang="en-US" sz="3600" dirty="0">
                <a:solidFill>
                  <a:srgbClr val="C00000"/>
                </a:solidFill>
                <a:latin typeface="黑体" panose="02010609060101010101" pitchFamily="49" charset="-122"/>
                <a:ea typeface="黑体" panose="02010609060101010101" pitchFamily="49" charset="-122"/>
              </a:rPr>
              <a:t>性估计量仅在样本容量</a:t>
            </a:r>
            <a:r>
              <a:rPr lang="zh-CN" altLang="en-US" sz="3600" i="1" dirty="0">
                <a:solidFill>
                  <a:srgbClr val="C00000"/>
                </a:solidFill>
                <a:latin typeface="黑体" panose="02010609060101010101" pitchFamily="49" charset="-122"/>
                <a:ea typeface="黑体" panose="02010609060101010101" pitchFamily="49" charset="-122"/>
              </a:rPr>
              <a:t> </a:t>
            </a:r>
          </a:p>
          <a:p>
            <a:pPr eaLnBrk="1" hangingPunct="1"/>
            <a:r>
              <a:rPr lang="en-US" altLang="zh-CN" sz="3600" i="1" dirty="0">
                <a:solidFill>
                  <a:srgbClr val="C00000"/>
                </a:solidFill>
                <a:latin typeface="黑体" panose="02010609060101010101" pitchFamily="49" charset="-122"/>
                <a:ea typeface="黑体" panose="02010609060101010101" pitchFamily="49" charset="-122"/>
              </a:rPr>
              <a:t>n </a:t>
            </a:r>
            <a:r>
              <a:rPr lang="zh-CN" altLang="en-US" sz="3600" dirty="0">
                <a:solidFill>
                  <a:srgbClr val="C00000"/>
                </a:solidFill>
                <a:latin typeface="黑体" panose="02010609060101010101" pitchFamily="49" charset="-122"/>
                <a:ea typeface="黑体" panose="02010609060101010101" pitchFamily="49" charset="-122"/>
              </a:rPr>
              <a:t>足够大时</a:t>
            </a:r>
            <a:r>
              <a:rPr lang="en-US" altLang="zh-CN" sz="3600" dirty="0">
                <a:solidFill>
                  <a:srgbClr val="C00000"/>
                </a:solidFill>
                <a:latin typeface="黑体" panose="02010609060101010101" pitchFamily="49" charset="-122"/>
                <a:ea typeface="黑体" panose="02010609060101010101" pitchFamily="49" charset="-122"/>
              </a:rPr>
              <a:t>,</a:t>
            </a:r>
            <a:r>
              <a:rPr lang="zh-CN" altLang="en-US" sz="3600" dirty="0">
                <a:solidFill>
                  <a:srgbClr val="C00000"/>
                </a:solidFill>
                <a:latin typeface="黑体" panose="02010609060101010101" pitchFamily="49" charset="-122"/>
                <a:ea typeface="黑体" panose="02010609060101010101" pitchFamily="49" charset="-122"/>
              </a:rPr>
              <a:t>才显示其优越性</a:t>
            </a:r>
            <a:r>
              <a:rPr lang="en-US" altLang="zh-CN" sz="3600" dirty="0">
                <a:solidFill>
                  <a:srgbClr val="C00000"/>
                </a:solidFill>
                <a:latin typeface="黑体" panose="02010609060101010101" pitchFamily="49" charset="-122"/>
                <a:ea typeface="黑体" panose="02010609060101010101" pitchFamily="49" charset="-122"/>
              </a:rPr>
              <a:t>.</a:t>
            </a:r>
          </a:p>
        </p:txBody>
      </p:sp>
      <p:sp>
        <p:nvSpPr>
          <p:cNvPr id="12304" name="Rectangle 1039">
            <a:extLst>
              <a:ext uri="{FF2B5EF4-FFF2-40B4-BE49-F238E27FC236}">
                <a16:creationId xmlns:a16="http://schemas.microsoft.com/office/drawing/2014/main" id="{70F6685C-7780-478F-9C61-8428E8BB3BDA}"/>
              </a:ext>
            </a:extLst>
          </p:cNvPr>
          <p:cNvSpPr>
            <a:spLocks noGrp="1" noChangeArrowheads="1"/>
          </p:cNvSpPr>
          <p:nvPr>
            <p:ph type="title" idx="4294967295"/>
          </p:nvPr>
        </p:nvSpPr>
        <p:spPr bwMode="auto">
          <a:xfrm>
            <a:off x="685800" y="-27432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a:solidFill>
                  <a:schemeClr val="accent2"/>
                </a:solidFill>
                <a:ea typeface="楷体_GB2312" panose="02010609030101010101" pitchFamily="49" charset="-122"/>
              </a:rPr>
              <a:t>相合</a:t>
            </a:r>
            <a:endParaRPr lang="zh-CN" altLang="en-US" sz="3200">
              <a:latin typeface="宋体" panose="02010600030101010101" pitchFamily="2" charset="-122"/>
            </a:endParaRPr>
          </a:p>
        </p:txBody>
      </p:sp>
    </p:spTree>
    <p:extLst>
      <p:ext uri="{BB962C8B-B14F-4D97-AF65-F5344CB8AC3E}">
        <p14:creationId xmlns:p14="http://schemas.microsoft.com/office/powerpoint/2010/main" val="9575796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689"/>
                                        </p:tgtEl>
                                        <p:attrNameLst>
                                          <p:attrName>style.visibility</p:attrName>
                                        </p:attrNameLst>
                                      </p:cBhvr>
                                      <p:to>
                                        <p:strVal val="visible"/>
                                      </p:to>
                                    </p:set>
                                    <p:animEffect transition="in" filter="wipe(left)">
                                      <p:cBhvr>
                                        <p:cTn id="7" dur="500"/>
                                        <p:tgtEl>
                                          <p:spTgt spid="71689"/>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2000"/>
                            </p:stCondLst>
                            <p:childTnLst>
                              <p:par>
                                <p:cTn id="13" presetID="22" presetClass="entr" presetSubtype="8" fill="hold" grpId="0" nodeType="afterEffect">
                                  <p:stCondLst>
                                    <p:cond delay="5000"/>
                                  </p:stCondLst>
                                  <p:childTnLst>
                                    <p:set>
                                      <p:cBhvr>
                                        <p:cTn id="14" dur="1" fill="hold">
                                          <p:stCondLst>
                                            <p:cond delay="0"/>
                                          </p:stCondLst>
                                        </p:cTn>
                                        <p:tgtEl>
                                          <p:spTgt spid="71688"/>
                                        </p:tgtEl>
                                        <p:attrNameLst>
                                          <p:attrName>style.visibility</p:attrName>
                                        </p:attrNameLst>
                                      </p:cBhvr>
                                      <p:to>
                                        <p:strVal val="visible"/>
                                      </p:to>
                                    </p:set>
                                    <p:animEffect transition="in" filter="wipe(left)">
                                      <p:cBhvr>
                                        <p:cTn id="15" dur="500"/>
                                        <p:tgtEl>
                                          <p:spTgt spid="71688"/>
                                        </p:tgtEl>
                                      </p:cBhvr>
                                    </p:animEffect>
                                  </p:childTnLst>
                                </p:cTn>
                              </p:par>
                            </p:childTnLst>
                          </p:cTn>
                        </p:par>
                        <p:par>
                          <p:cTn id="16" fill="hold" nodeType="afterGroup">
                            <p:stCondLst>
                              <p:cond delay="7500"/>
                            </p:stCondLst>
                            <p:childTnLst>
                              <p:par>
                                <p:cTn id="17" presetID="22" presetClass="entr" presetSubtype="8" fill="hold" nodeType="afterEffect">
                                  <p:stCondLst>
                                    <p:cond delay="3000"/>
                                  </p:stCondLst>
                                  <p:childTnLst>
                                    <p:set>
                                      <p:cBhvr>
                                        <p:cTn id="18" dur="1" fill="hold">
                                          <p:stCondLst>
                                            <p:cond delay="0"/>
                                          </p:stCondLst>
                                        </p:cTn>
                                        <p:tgtEl>
                                          <p:spTgt spid="71691"/>
                                        </p:tgtEl>
                                        <p:attrNameLst>
                                          <p:attrName>style.visibility</p:attrName>
                                        </p:attrNameLst>
                                      </p:cBhvr>
                                      <p:to>
                                        <p:strVal val="visible"/>
                                      </p:to>
                                    </p:set>
                                    <p:animEffect transition="in" filter="wipe(left)">
                                      <p:cBhvr>
                                        <p:cTn id="19" dur="500"/>
                                        <p:tgtEl>
                                          <p:spTgt spid="71691"/>
                                        </p:tgtEl>
                                      </p:cBhvr>
                                    </p:animEffect>
                                  </p:childTnLst>
                                </p:cTn>
                              </p:par>
                            </p:childTnLst>
                          </p:cTn>
                        </p:par>
                        <p:par>
                          <p:cTn id="20" fill="hold" nodeType="afterGroup">
                            <p:stCondLst>
                              <p:cond delay="11000"/>
                            </p:stCondLst>
                            <p:childTnLst>
                              <p:par>
                                <p:cTn id="21" presetID="22" presetClass="entr" presetSubtype="8" fill="hold" grpId="0" nodeType="afterEffect">
                                  <p:stCondLst>
                                    <p:cond delay="3000"/>
                                  </p:stCondLst>
                                  <p:childTnLst>
                                    <p:set>
                                      <p:cBhvr>
                                        <p:cTn id="22" dur="1" fill="hold">
                                          <p:stCondLst>
                                            <p:cond delay="0"/>
                                          </p:stCondLst>
                                        </p:cTn>
                                        <p:tgtEl>
                                          <p:spTgt spid="71692"/>
                                        </p:tgtEl>
                                        <p:attrNameLst>
                                          <p:attrName>style.visibility</p:attrName>
                                        </p:attrNameLst>
                                      </p:cBhvr>
                                      <p:to>
                                        <p:strVal val="visible"/>
                                      </p:to>
                                    </p:set>
                                    <p:animEffect transition="in" filter="wipe(left)">
                                      <p:cBhvr>
                                        <p:cTn id="23" dur="500"/>
                                        <p:tgtEl>
                                          <p:spTgt spid="71692"/>
                                        </p:tgtEl>
                                      </p:cBhvr>
                                    </p:animEffect>
                                  </p:childTnLst>
                                </p:cTn>
                              </p:par>
                            </p:childTnLst>
                          </p:cTn>
                        </p:par>
                        <p:par>
                          <p:cTn id="24" fill="hold" nodeType="afterGroup">
                            <p:stCondLst>
                              <p:cond delay="14500"/>
                            </p:stCondLst>
                            <p:childTnLst>
                              <p:par>
                                <p:cTn id="25" presetID="22" presetClass="entr" presetSubtype="8" fill="hold" nodeType="afterEffect">
                                  <p:stCondLst>
                                    <p:cond delay="3000"/>
                                  </p:stCondLst>
                                  <p:childTnLst>
                                    <p:set>
                                      <p:cBhvr>
                                        <p:cTn id="26" dur="1" fill="hold">
                                          <p:stCondLst>
                                            <p:cond delay="0"/>
                                          </p:stCondLst>
                                        </p:cTn>
                                        <p:tgtEl>
                                          <p:spTgt spid="71693"/>
                                        </p:tgtEl>
                                        <p:attrNameLst>
                                          <p:attrName>style.visibility</p:attrName>
                                        </p:attrNameLst>
                                      </p:cBhvr>
                                      <p:to>
                                        <p:strVal val="visible"/>
                                      </p:to>
                                    </p:set>
                                    <p:animEffect transition="in" filter="wipe(left)">
                                      <p:cBhvr>
                                        <p:cTn id="27" dur="500"/>
                                        <p:tgtEl>
                                          <p:spTgt spid="71693"/>
                                        </p:tgtEl>
                                      </p:cBhvr>
                                    </p:animEffect>
                                  </p:childTnLst>
                                </p:cTn>
                              </p:par>
                            </p:childTnLst>
                          </p:cTn>
                        </p:par>
                        <p:par>
                          <p:cTn id="28" fill="hold" nodeType="afterGroup">
                            <p:stCondLst>
                              <p:cond delay="18000"/>
                            </p:stCondLst>
                            <p:childTnLst>
                              <p:par>
                                <p:cTn id="29" presetID="22" presetClass="entr" presetSubtype="8" fill="hold" nodeType="afterEffect">
                                  <p:stCondLst>
                                    <p:cond delay="3000"/>
                                  </p:stCondLst>
                                  <p:childTnLst>
                                    <p:set>
                                      <p:cBhvr>
                                        <p:cTn id="30" dur="1" fill="hold">
                                          <p:stCondLst>
                                            <p:cond delay="0"/>
                                          </p:stCondLst>
                                        </p:cTn>
                                        <p:tgtEl>
                                          <p:spTgt spid="71682"/>
                                        </p:tgtEl>
                                        <p:attrNameLst>
                                          <p:attrName>style.visibility</p:attrName>
                                        </p:attrNameLst>
                                      </p:cBhvr>
                                      <p:to>
                                        <p:strVal val="visible"/>
                                      </p:to>
                                    </p:set>
                                    <p:animEffect transition="in" filter="wipe(left)">
                                      <p:cBhvr>
                                        <p:cTn id="31" dur="500"/>
                                        <p:tgtEl>
                                          <p:spTgt spid="71682"/>
                                        </p:tgtEl>
                                      </p:cBhvr>
                                    </p:animEffect>
                                  </p:childTnLst>
                                </p:cTn>
                              </p:par>
                            </p:childTnLst>
                          </p:cTn>
                        </p:par>
                        <p:par>
                          <p:cTn id="32" fill="hold" nodeType="afterGroup">
                            <p:stCondLst>
                              <p:cond delay="21500"/>
                            </p:stCondLst>
                            <p:childTnLst>
                              <p:par>
                                <p:cTn id="33" presetID="22" presetClass="entr" presetSubtype="8" fill="hold" grpId="0" nodeType="afterEffect">
                                  <p:stCondLst>
                                    <p:cond delay="3000"/>
                                  </p:stCondLst>
                                  <p:childTnLst>
                                    <p:set>
                                      <p:cBhvr>
                                        <p:cTn id="34" dur="1" fill="hold">
                                          <p:stCondLst>
                                            <p:cond delay="0"/>
                                          </p:stCondLst>
                                        </p:cTn>
                                        <p:tgtEl>
                                          <p:spTgt spid="71685"/>
                                        </p:tgtEl>
                                        <p:attrNameLst>
                                          <p:attrName>style.visibility</p:attrName>
                                        </p:attrNameLst>
                                      </p:cBhvr>
                                      <p:to>
                                        <p:strVal val="visible"/>
                                      </p:to>
                                    </p:set>
                                    <p:animEffect transition="in" filter="wipe(left)">
                                      <p:cBhvr>
                                        <p:cTn id="35" dur="500"/>
                                        <p:tgtEl>
                                          <p:spTgt spid="71685"/>
                                        </p:tgtEl>
                                      </p:cBhvr>
                                    </p:animEffect>
                                  </p:childTnLst>
                                </p:cTn>
                              </p:par>
                            </p:childTnLst>
                          </p:cTn>
                        </p:par>
                        <p:par>
                          <p:cTn id="36" fill="hold" nodeType="afterGroup">
                            <p:stCondLst>
                              <p:cond delay="25000"/>
                            </p:stCondLst>
                            <p:childTnLst>
                              <p:par>
                                <p:cTn id="37" presetID="22" presetClass="entr" presetSubtype="8" fill="hold" nodeType="afterEffect">
                                  <p:stCondLst>
                                    <p:cond delay="1000"/>
                                  </p:stCondLst>
                                  <p:childTnLst>
                                    <p:set>
                                      <p:cBhvr>
                                        <p:cTn id="38" dur="1" fill="hold">
                                          <p:stCondLst>
                                            <p:cond delay="0"/>
                                          </p:stCondLst>
                                        </p:cTn>
                                        <p:tgtEl>
                                          <p:spTgt spid="71686"/>
                                        </p:tgtEl>
                                        <p:attrNameLst>
                                          <p:attrName>style.visibility</p:attrName>
                                        </p:attrNameLst>
                                      </p:cBhvr>
                                      <p:to>
                                        <p:strVal val="visible"/>
                                      </p:to>
                                    </p:set>
                                    <p:animEffect transition="in" filter="wipe(left)">
                                      <p:cBhvr>
                                        <p:cTn id="39" dur="500"/>
                                        <p:tgtEl>
                                          <p:spTgt spid="71686"/>
                                        </p:tgtEl>
                                      </p:cBhvr>
                                    </p:animEffect>
                                  </p:childTnLst>
                                </p:cTn>
                              </p:par>
                            </p:childTnLst>
                          </p:cTn>
                        </p:par>
                        <p:par>
                          <p:cTn id="40" fill="hold" nodeType="afterGroup">
                            <p:stCondLst>
                              <p:cond delay="26500"/>
                            </p:stCondLst>
                            <p:childTnLst>
                              <p:par>
                                <p:cTn id="41" presetID="22" presetClass="entr" presetSubtype="8" fill="hold" grpId="0" nodeType="afterEffect">
                                  <p:stCondLst>
                                    <p:cond delay="1000"/>
                                  </p:stCondLst>
                                  <p:childTnLst>
                                    <p:set>
                                      <p:cBhvr>
                                        <p:cTn id="42" dur="1" fill="hold">
                                          <p:stCondLst>
                                            <p:cond delay="0"/>
                                          </p:stCondLst>
                                        </p:cTn>
                                        <p:tgtEl>
                                          <p:spTgt spid="71687"/>
                                        </p:tgtEl>
                                        <p:attrNameLst>
                                          <p:attrName>style.visibility</p:attrName>
                                        </p:attrNameLst>
                                      </p:cBhvr>
                                      <p:to>
                                        <p:strVal val="visible"/>
                                      </p:to>
                                    </p:set>
                                    <p:animEffect transition="in" filter="wipe(left)">
                                      <p:cBhvr>
                                        <p:cTn id="43" dur="500"/>
                                        <p:tgtEl>
                                          <p:spTgt spid="71687"/>
                                        </p:tgtEl>
                                      </p:cBhvr>
                                    </p:animEffect>
                                  </p:childTnLst>
                                </p:cTn>
                              </p:par>
                            </p:childTnLst>
                          </p:cTn>
                        </p:par>
                        <p:par>
                          <p:cTn id="44" fill="hold" nodeType="afterGroup">
                            <p:stCondLst>
                              <p:cond delay="28000"/>
                            </p:stCondLst>
                            <p:childTnLst>
                              <p:par>
                                <p:cTn id="45" presetID="22" presetClass="entr" presetSubtype="8" fill="hold" grpId="0" nodeType="afterEffect">
                                  <p:stCondLst>
                                    <p:cond delay="3000"/>
                                  </p:stCondLst>
                                  <p:childTnLst>
                                    <p:set>
                                      <p:cBhvr>
                                        <p:cTn id="46" dur="1" fill="hold">
                                          <p:stCondLst>
                                            <p:cond delay="0"/>
                                          </p:stCondLst>
                                        </p:cTn>
                                        <p:tgtEl>
                                          <p:spTgt spid="71694"/>
                                        </p:tgtEl>
                                        <p:attrNameLst>
                                          <p:attrName>style.visibility</p:attrName>
                                        </p:attrNameLst>
                                      </p:cBhvr>
                                      <p:to>
                                        <p:strVal val="visible"/>
                                      </p:to>
                                    </p:set>
                                    <p:animEffect transition="in" filter="wipe(left)">
                                      <p:cBhvr>
                                        <p:cTn id="47" dur="500"/>
                                        <p:tgtEl>
                                          <p:spTgt spid="71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P spid="71687" grpId="0" autoUpdateAnimBg="0"/>
      <p:bldP spid="71688" grpId="0" autoUpdateAnimBg="0"/>
      <p:bldP spid="71689" grpId="0" animBg="1" autoUpdateAnimBg="0"/>
      <p:bldP spid="71692" grpId="0" autoUpdateAnimBg="0"/>
      <p:bldP spid="7169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a:extLst>
              <a:ext uri="{FF2B5EF4-FFF2-40B4-BE49-F238E27FC236}">
                <a16:creationId xmlns:a16="http://schemas.microsoft.com/office/drawing/2014/main" id="{D9441085-04B4-4019-81F5-28F8A9B21871}"/>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DE3CEAD5-3255-4930-9C7C-7C87FE25B961}" type="slidenum">
              <a:rPr lang="en-US" altLang="zh-CN" sz="1400">
                <a:solidFill>
                  <a:schemeClr val="bg1"/>
                </a:solidFill>
                <a:ea typeface="宋体" panose="02010600030101010101" pitchFamily="2" charset="-122"/>
              </a:rPr>
              <a:pPr eaLnBrk="1" hangingPunct="1"/>
              <a:t>45</a:t>
            </a:fld>
            <a:endParaRPr lang="en-US" altLang="zh-CN" sz="1400">
              <a:solidFill>
                <a:schemeClr val="bg1"/>
              </a:solidFill>
              <a:ea typeface="宋体" panose="02010600030101010101" pitchFamily="2" charset="-122"/>
            </a:endParaRPr>
          </a:p>
        </p:txBody>
      </p:sp>
      <p:sp>
        <p:nvSpPr>
          <p:cNvPr id="72706" name="Text Box 2">
            <a:extLst>
              <a:ext uri="{FF2B5EF4-FFF2-40B4-BE49-F238E27FC236}">
                <a16:creationId xmlns:a16="http://schemas.microsoft.com/office/drawing/2014/main" id="{AE8D3A86-CDCB-4BCF-B6F6-47DB6BD7E17D}"/>
              </a:ext>
            </a:extLst>
          </p:cNvPr>
          <p:cNvSpPr txBox="1">
            <a:spLocks noChangeArrowheads="1"/>
          </p:cNvSpPr>
          <p:nvPr/>
        </p:nvSpPr>
        <p:spPr bwMode="auto">
          <a:xfrm>
            <a:off x="1907704" y="432435"/>
            <a:ext cx="5788025" cy="6413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ea typeface="华文新魏" panose="02010800040101010101" pitchFamily="2" charset="-122"/>
              </a:rPr>
              <a:t>关于</a:t>
            </a:r>
            <a:r>
              <a:rPr lang="zh-CN" altLang="en-US" sz="3600" b="1" dirty="0">
                <a:solidFill>
                  <a:srgbClr val="C00000"/>
                </a:solidFill>
                <a:ea typeface="宋体" panose="02010600030101010101" pitchFamily="2" charset="-122"/>
                <a:sym typeface="Symbol" panose="05050102010706020507" pitchFamily="18" charset="2"/>
              </a:rPr>
              <a:t>相合</a:t>
            </a:r>
            <a:r>
              <a:rPr lang="zh-CN" altLang="en-US" sz="3600" b="1" dirty="0">
                <a:solidFill>
                  <a:srgbClr val="C00000"/>
                </a:solidFill>
                <a:ea typeface="华文新魏" panose="02010800040101010101" pitchFamily="2" charset="-122"/>
              </a:rPr>
              <a:t>性的两个常用结论 </a:t>
            </a:r>
          </a:p>
        </p:txBody>
      </p:sp>
      <p:sp>
        <p:nvSpPr>
          <p:cNvPr id="72707" name="Text Box 3">
            <a:extLst>
              <a:ext uri="{FF2B5EF4-FFF2-40B4-BE49-F238E27FC236}">
                <a16:creationId xmlns:a16="http://schemas.microsoft.com/office/drawing/2014/main" id="{0DB37E91-0270-4B60-9FED-D2E33A92A902}"/>
              </a:ext>
            </a:extLst>
          </p:cNvPr>
          <p:cNvSpPr txBox="1">
            <a:spLocks noChangeArrowheads="1"/>
          </p:cNvSpPr>
          <p:nvPr/>
        </p:nvSpPr>
        <p:spPr bwMode="auto">
          <a:xfrm>
            <a:off x="533400" y="1295400"/>
            <a:ext cx="4819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sz="3600" b="1" dirty="0">
                <a:solidFill>
                  <a:srgbClr val="C00000"/>
                </a:solidFill>
              </a:rPr>
              <a:t>1. </a:t>
            </a:r>
            <a:r>
              <a:rPr lang="zh-CN" altLang="en-US" sz="3600" dirty="0">
                <a:solidFill>
                  <a:srgbClr val="C00000"/>
                </a:solidFill>
              </a:rPr>
              <a:t>子样 </a:t>
            </a:r>
            <a:r>
              <a:rPr lang="en-US" altLang="zh-CN" sz="3600" i="1" dirty="0">
                <a:solidFill>
                  <a:srgbClr val="C00000"/>
                </a:solidFill>
              </a:rPr>
              <a:t>k  </a:t>
            </a:r>
            <a:r>
              <a:rPr lang="zh-CN" altLang="en-US" sz="3600" dirty="0">
                <a:solidFill>
                  <a:srgbClr val="C00000"/>
                </a:solidFill>
              </a:rPr>
              <a:t>阶矩是母体 </a:t>
            </a:r>
            <a:r>
              <a:rPr lang="en-US" altLang="zh-CN" sz="3600" i="1" dirty="0">
                <a:solidFill>
                  <a:srgbClr val="C00000"/>
                </a:solidFill>
              </a:rPr>
              <a:t>k</a:t>
            </a:r>
            <a:r>
              <a:rPr lang="en-US" altLang="zh-CN" sz="3600" dirty="0">
                <a:solidFill>
                  <a:srgbClr val="C00000"/>
                </a:solidFill>
              </a:rPr>
              <a:t> </a:t>
            </a:r>
          </a:p>
          <a:p>
            <a:pPr eaLnBrk="1" hangingPunct="1"/>
            <a:r>
              <a:rPr lang="en-US" altLang="zh-CN" sz="3600" dirty="0">
                <a:solidFill>
                  <a:srgbClr val="C00000"/>
                </a:solidFill>
              </a:rPr>
              <a:t>    </a:t>
            </a:r>
            <a:r>
              <a:rPr lang="zh-CN" altLang="en-US" sz="3600" dirty="0">
                <a:solidFill>
                  <a:srgbClr val="C00000"/>
                </a:solidFill>
              </a:rPr>
              <a:t>阶矩的</a:t>
            </a:r>
            <a:r>
              <a:rPr lang="zh-CN" altLang="en-US" sz="3600" dirty="0">
                <a:solidFill>
                  <a:srgbClr val="C00000"/>
                </a:solidFill>
                <a:sym typeface="Symbol" panose="05050102010706020507" pitchFamily="18" charset="2"/>
              </a:rPr>
              <a:t>相合</a:t>
            </a:r>
            <a:r>
              <a:rPr lang="zh-CN" altLang="en-US" sz="3600" dirty="0">
                <a:solidFill>
                  <a:srgbClr val="C00000"/>
                </a:solidFill>
              </a:rPr>
              <a:t>估计量</a:t>
            </a:r>
            <a:r>
              <a:rPr lang="en-US" altLang="zh-CN" sz="3600" b="1" dirty="0">
                <a:solidFill>
                  <a:srgbClr val="C00000"/>
                </a:solidFill>
              </a:rPr>
              <a:t>. </a:t>
            </a:r>
          </a:p>
        </p:txBody>
      </p:sp>
      <p:sp>
        <p:nvSpPr>
          <p:cNvPr id="72708" name="Text Box 4">
            <a:extLst>
              <a:ext uri="{FF2B5EF4-FFF2-40B4-BE49-F238E27FC236}">
                <a16:creationId xmlns:a16="http://schemas.microsoft.com/office/drawing/2014/main" id="{A0F084BE-D504-4FD6-BE1A-44262F8161E1}"/>
              </a:ext>
            </a:extLst>
          </p:cNvPr>
          <p:cNvSpPr txBox="1">
            <a:spLocks noChangeArrowheads="1"/>
          </p:cNvSpPr>
          <p:nvPr/>
        </p:nvSpPr>
        <p:spPr bwMode="auto">
          <a:xfrm>
            <a:off x="1406525" y="3825875"/>
            <a:ext cx="385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a:t>
            </a:r>
            <a:r>
              <a:rPr lang="zh-CN" altLang="en-US" sz="3600" i="1" dirty="0">
                <a:solidFill>
                  <a:srgbClr val="C00000"/>
                </a:solidFill>
                <a:sym typeface="Symbol" panose="05050102010706020507" pitchFamily="18" charset="2"/>
              </a:rPr>
              <a:t> </a:t>
            </a:r>
            <a:r>
              <a:rPr lang="zh-CN" altLang="en-US" sz="3600" dirty="0">
                <a:solidFill>
                  <a:srgbClr val="C00000"/>
                </a:solidFill>
              </a:rPr>
              <a:t>的</a:t>
            </a:r>
            <a:r>
              <a:rPr lang="zh-CN" altLang="en-US" sz="3600" dirty="0">
                <a:solidFill>
                  <a:srgbClr val="C00000"/>
                </a:solidFill>
                <a:sym typeface="Symbol" panose="05050102010706020507" pitchFamily="18" charset="2"/>
              </a:rPr>
              <a:t>相合</a:t>
            </a:r>
            <a:r>
              <a:rPr lang="zh-CN" altLang="en-US" sz="3600" dirty="0">
                <a:solidFill>
                  <a:srgbClr val="C00000"/>
                </a:solidFill>
              </a:rPr>
              <a:t>估计量</a:t>
            </a:r>
            <a:r>
              <a:rPr lang="en-US" altLang="zh-CN" sz="3600" dirty="0">
                <a:solidFill>
                  <a:srgbClr val="C00000"/>
                </a:solidFill>
              </a:rPr>
              <a:t>.</a:t>
            </a:r>
          </a:p>
        </p:txBody>
      </p:sp>
      <p:graphicFrame>
        <p:nvGraphicFramePr>
          <p:cNvPr id="72709" name="Object 5">
            <a:extLst>
              <a:ext uri="{FF2B5EF4-FFF2-40B4-BE49-F238E27FC236}">
                <a16:creationId xmlns:a16="http://schemas.microsoft.com/office/drawing/2014/main" id="{8C59E6FC-1020-4029-8429-6B38152917F8}"/>
              </a:ext>
            </a:extLst>
          </p:cNvPr>
          <p:cNvGraphicFramePr>
            <a:graphicFrameLocks noChangeAspect="1"/>
          </p:cNvGraphicFramePr>
          <p:nvPr/>
        </p:nvGraphicFramePr>
        <p:xfrm>
          <a:off x="1098550" y="3857625"/>
          <a:ext cx="349250" cy="609600"/>
        </p:xfrm>
        <a:graphic>
          <a:graphicData uri="http://schemas.openxmlformats.org/presentationml/2006/ole">
            <mc:AlternateContent xmlns:mc="http://schemas.openxmlformats.org/markup-compatibility/2006">
              <mc:Choice xmlns:v="urn:schemas-microsoft-com:vml" Requires="v">
                <p:oleObj spid="_x0000_s313382" name="公式" r:id="rId3" imgW="139680" imgH="215640" progId="Equation.3">
                  <p:embed/>
                </p:oleObj>
              </mc:Choice>
              <mc:Fallback>
                <p:oleObj name="公式" r:id="rId3" imgW="139680" imgH="215640" progId="Equation.3">
                  <p:embed/>
                  <p:pic>
                    <p:nvPicPr>
                      <p:cNvPr id="72709" name="Object 5">
                        <a:extLst>
                          <a:ext uri="{FF2B5EF4-FFF2-40B4-BE49-F238E27FC236}">
                            <a16:creationId xmlns:a16="http://schemas.microsoft.com/office/drawing/2014/main" id="{8C59E6FC-1020-4029-8429-6B3815291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3857625"/>
                        <a:ext cx="3492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0" name="AutoShape 6">
            <a:extLst>
              <a:ext uri="{FF2B5EF4-FFF2-40B4-BE49-F238E27FC236}">
                <a16:creationId xmlns:a16="http://schemas.microsoft.com/office/drawing/2014/main" id="{2D7933FD-6DA2-42DC-9B60-164F0DF7E7FB}"/>
              </a:ext>
            </a:extLst>
          </p:cNvPr>
          <p:cNvSpPr>
            <a:spLocks/>
          </p:cNvSpPr>
          <p:nvPr/>
        </p:nvSpPr>
        <p:spPr bwMode="auto">
          <a:xfrm>
            <a:off x="5410200" y="1447800"/>
            <a:ext cx="304800" cy="914400"/>
          </a:xfrm>
          <a:prstGeom prst="rightBrace">
            <a:avLst>
              <a:gd name="adj1" fmla="val 25000"/>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72711" name="Text Box 7">
            <a:extLst>
              <a:ext uri="{FF2B5EF4-FFF2-40B4-BE49-F238E27FC236}">
                <a16:creationId xmlns:a16="http://schemas.microsoft.com/office/drawing/2014/main" id="{4BFCF164-FA8E-4785-B274-974A0F3C0ED2}"/>
              </a:ext>
            </a:extLst>
          </p:cNvPr>
          <p:cNvSpPr txBox="1">
            <a:spLocks noChangeArrowheads="1"/>
          </p:cNvSpPr>
          <p:nvPr/>
        </p:nvSpPr>
        <p:spPr bwMode="auto">
          <a:xfrm>
            <a:off x="5638800" y="1568450"/>
            <a:ext cx="3395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ea typeface="宋体" panose="02010600030101010101" pitchFamily="2" charset="-122"/>
              </a:rPr>
              <a:t>由大数定律证明</a:t>
            </a:r>
          </a:p>
        </p:txBody>
      </p:sp>
      <p:sp>
        <p:nvSpPr>
          <p:cNvPr id="72712" name="AutoShape 8">
            <a:extLst>
              <a:ext uri="{FF2B5EF4-FFF2-40B4-BE49-F238E27FC236}">
                <a16:creationId xmlns:a16="http://schemas.microsoft.com/office/drawing/2014/main" id="{835FFC4E-2335-4BF9-8D50-2AD3D082D3BC}"/>
              </a:ext>
            </a:extLst>
          </p:cNvPr>
          <p:cNvSpPr>
            <a:spLocks/>
          </p:cNvSpPr>
          <p:nvPr/>
        </p:nvSpPr>
        <p:spPr bwMode="auto">
          <a:xfrm>
            <a:off x="5410200" y="2790825"/>
            <a:ext cx="228600" cy="1524000"/>
          </a:xfrm>
          <a:prstGeom prst="rightBrace">
            <a:avLst>
              <a:gd name="adj1" fmla="val 55556"/>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solidFill>
                <a:srgbClr val="C00000"/>
              </a:solidFill>
            </a:endParaRPr>
          </a:p>
        </p:txBody>
      </p:sp>
      <p:sp>
        <p:nvSpPr>
          <p:cNvPr id="72713" name="Text Box 9">
            <a:extLst>
              <a:ext uri="{FF2B5EF4-FFF2-40B4-BE49-F238E27FC236}">
                <a16:creationId xmlns:a16="http://schemas.microsoft.com/office/drawing/2014/main" id="{91F9EBA2-7154-4DDD-90BA-08A4A556D499}"/>
              </a:ext>
            </a:extLst>
          </p:cNvPr>
          <p:cNvSpPr txBox="1">
            <a:spLocks noChangeArrowheads="1"/>
          </p:cNvSpPr>
          <p:nvPr/>
        </p:nvSpPr>
        <p:spPr bwMode="auto">
          <a:xfrm>
            <a:off x="5791200" y="3048000"/>
            <a:ext cx="2936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latin typeface="宋体" panose="02010600030101010101" pitchFamily="2" charset="-122"/>
                <a:ea typeface="宋体" panose="02010600030101010101" pitchFamily="2" charset="-122"/>
              </a:rPr>
              <a:t>用切贝雪夫不</a:t>
            </a:r>
          </a:p>
          <a:p>
            <a:pPr eaLnBrk="1" hangingPunct="1"/>
            <a:r>
              <a:rPr lang="zh-CN" altLang="en-US" sz="3600" b="1" dirty="0">
                <a:solidFill>
                  <a:srgbClr val="C00000"/>
                </a:solidFill>
                <a:latin typeface="宋体" panose="02010600030101010101" pitchFamily="2" charset="-122"/>
                <a:ea typeface="宋体" panose="02010600030101010101" pitchFamily="2" charset="-122"/>
              </a:rPr>
              <a:t>  等式证明</a:t>
            </a:r>
          </a:p>
        </p:txBody>
      </p:sp>
      <p:sp>
        <p:nvSpPr>
          <p:cNvPr id="72714" name="Text Box 10">
            <a:extLst>
              <a:ext uri="{FF2B5EF4-FFF2-40B4-BE49-F238E27FC236}">
                <a16:creationId xmlns:a16="http://schemas.microsoft.com/office/drawing/2014/main" id="{03763701-FB5B-4CC9-A314-FE68A62C923F}"/>
              </a:ext>
            </a:extLst>
          </p:cNvPr>
          <p:cNvSpPr txBox="1">
            <a:spLocks noChangeArrowheads="1"/>
          </p:cNvSpPr>
          <p:nvPr/>
        </p:nvSpPr>
        <p:spPr bwMode="auto">
          <a:xfrm>
            <a:off x="914400" y="4692650"/>
            <a:ext cx="7508875"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矩法得到的估计量一般为</a:t>
            </a:r>
            <a:r>
              <a:rPr lang="zh-CN" altLang="en-US" sz="3600" dirty="0">
                <a:solidFill>
                  <a:srgbClr val="C00000"/>
                </a:solidFill>
                <a:sym typeface="Symbol" panose="05050102010706020507" pitchFamily="18" charset="2"/>
              </a:rPr>
              <a:t>相合</a:t>
            </a:r>
            <a:r>
              <a:rPr lang="zh-CN" altLang="en-US" sz="3600" dirty="0">
                <a:solidFill>
                  <a:srgbClr val="C00000"/>
                </a:solidFill>
              </a:rPr>
              <a:t>估计量</a:t>
            </a:r>
          </a:p>
        </p:txBody>
      </p:sp>
      <p:sp>
        <p:nvSpPr>
          <p:cNvPr id="72715" name="Text Box 11">
            <a:extLst>
              <a:ext uri="{FF2B5EF4-FFF2-40B4-BE49-F238E27FC236}">
                <a16:creationId xmlns:a16="http://schemas.microsoft.com/office/drawing/2014/main" id="{77C1D495-A002-48CC-9A2B-69FC9B9D0497}"/>
              </a:ext>
            </a:extLst>
          </p:cNvPr>
          <p:cNvSpPr txBox="1">
            <a:spLocks noChangeArrowheads="1"/>
          </p:cNvSpPr>
          <p:nvPr/>
        </p:nvSpPr>
        <p:spPr bwMode="auto">
          <a:xfrm>
            <a:off x="533400" y="5673725"/>
            <a:ext cx="8229600" cy="65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在一定条件下</a:t>
            </a:r>
            <a:r>
              <a:rPr lang="en-US" altLang="zh-CN" sz="3600">
                <a:solidFill>
                  <a:srgbClr val="C00000"/>
                </a:solidFill>
              </a:rPr>
              <a:t>, </a:t>
            </a:r>
            <a:r>
              <a:rPr lang="zh-CN" altLang="en-US" sz="3600">
                <a:solidFill>
                  <a:srgbClr val="C00000"/>
                </a:solidFill>
              </a:rPr>
              <a:t>极大似然估计具有</a:t>
            </a:r>
            <a:r>
              <a:rPr lang="zh-CN" altLang="en-US" sz="3600">
                <a:solidFill>
                  <a:srgbClr val="C00000"/>
                </a:solidFill>
                <a:sym typeface="Symbol" panose="05050102010706020507" pitchFamily="18" charset="2"/>
              </a:rPr>
              <a:t>相合</a:t>
            </a:r>
            <a:r>
              <a:rPr lang="zh-CN" altLang="en-US" sz="3600">
                <a:solidFill>
                  <a:srgbClr val="C00000"/>
                </a:solidFill>
              </a:rPr>
              <a:t>性</a:t>
            </a:r>
          </a:p>
        </p:txBody>
      </p:sp>
      <p:grpSp>
        <p:nvGrpSpPr>
          <p:cNvPr id="2" name="Group 16">
            <a:extLst>
              <a:ext uri="{FF2B5EF4-FFF2-40B4-BE49-F238E27FC236}">
                <a16:creationId xmlns:a16="http://schemas.microsoft.com/office/drawing/2014/main" id="{A73C8832-B3D0-4BBA-8DA8-33E8D4810AFC}"/>
              </a:ext>
            </a:extLst>
          </p:cNvPr>
          <p:cNvGrpSpPr>
            <a:grpSpLocks/>
          </p:cNvGrpSpPr>
          <p:nvPr/>
        </p:nvGrpSpPr>
        <p:grpSpPr bwMode="auto">
          <a:xfrm>
            <a:off x="609600" y="2619375"/>
            <a:ext cx="4876800" cy="1320800"/>
            <a:chOff x="384" y="1650"/>
            <a:chExt cx="3072" cy="832"/>
          </a:xfrm>
        </p:grpSpPr>
        <p:graphicFrame>
          <p:nvGraphicFramePr>
            <p:cNvPr id="13315" name="Object 13">
              <a:extLst>
                <a:ext uri="{FF2B5EF4-FFF2-40B4-BE49-F238E27FC236}">
                  <a16:creationId xmlns:a16="http://schemas.microsoft.com/office/drawing/2014/main" id="{5DB4B6BA-12B0-4131-A363-939AA5E036E1}"/>
                </a:ext>
              </a:extLst>
            </p:cNvPr>
            <p:cNvGraphicFramePr>
              <a:graphicFrameLocks noChangeAspect="1"/>
            </p:cNvGraphicFramePr>
            <p:nvPr/>
          </p:nvGraphicFramePr>
          <p:xfrm>
            <a:off x="1488" y="1968"/>
            <a:ext cx="1412" cy="514"/>
          </p:xfrm>
          <a:graphic>
            <a:graphicData uri="http://schemas.openxmlformats.org/presentationml/2006/ole">
              <mc:AlternateContent xmlns:mc="http://schemas.openxmlformats.org/markup-compatibility/2006">
                <mc:Choice xmlns:v="urn:schemas-microsoft-com:vml" Requires="v">
                  <p:oleObj spid="_x0000_s313383" name="Equation" r:id="rId5" imgW="825480" imgH="304560" progId="Equation.3">
                    <p:embed/>
                  </p:oleObj>
                </mc:Choice>
                <mc:Fallback>
                  <p:oleObj name="Equation" r:id="rId5" imgW="825480" imgH="304560" progId="Equation.3">
                    <p:embed/>
                    <p:pic>
                      <p:nvPicPr>
                        <p:cNvPr id="13315" name="Object 13">
                          <a:extLst>
                            <a:ext uri="{FF2B5EF4-FFF2-40B4-BE49-F238E27FC236}">
                              <a16:creationId xmlns:a16="http://schemas.microsoft.com/office/drawing/2014/main" id="{5DB4B6BA-12B0-4131-A363-939AA5E036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1968"/>
                          <a:ext cx="1412"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8" name="Group 15">
              <a:extLst>
                <a:ext uri="{FF2B5EF4-FFF2-40B4-BE49-F238E27FC236}">
                  <a16:creationId xmlns:a16="http://schemas.microsoft.com/office/drawing/2014/main" id="{93BF8911-8DC5-421A-9E83-0EE7CB764AD8}"/>
                </a:ext>
              </a:extLst>
            </p:cNvPr>
            <p:cNvGrpSpPr>
              <a:grpSpLocks/>
            </p:cNvGrpSpPr>
            <p:nvPr/>
          </p:nvGrpSpPr>
          <p:grpSpPr bwMode="auto">
            <a:xfrm>
              <a:off x="384" y="1650"/>
              <a:ext cx="3072" cy="750"/>
              <a:chOff x="356" y="1632"/>
              <a:chExt cx="3072" cy="750"/>
            </a:xfrm>
          </p:grpSpPr>
          <p:sp>
            <p:nvSpPr>
              <p:cNvPr id="13329" name="Text Box 12">
                <a:extLst>
                  <a:ext uri="{FF2B5EF4-FFF2-40B4-BE49-F238E27FC236}">
                    <a16:creationId xmlns:a16="http://schemas.microsoft.com/office/drawing/2014/main" id="{75851E35-3A6A-49C3-9C23-A8B5700D9BD9}"/>
                  </a:ext>
                </a:extLst>
              </p:cNvPr>
              <p:cNvSpPr txBox="1">
                <a:spLocks noChangeArrowheads="1"/>
              </p:cNvSpPr>
              <p:nvPr/>
            </p:nvSpPr>
            <p:spPr bwMode="auto">
              <a:xfrm>
                <a:off x="356" y="1632"/>
                <a:ext cx="307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3600" b="1" dirty="0">
                    <a:solidFill>
                      <a:srgbClr val="C00000"/>
                    </a:solidFill>
                  </a:rPr>
                  <a:t>2. </a:t>
                </a:r>
                <a:r>
                  <a:rPr lang="zh-CN" altLang="en-US" sz="3600" dirty="0">
                    <a:solidFill>
                      <a:srgbClr val="C00000"/>
                    </a:solidFill>
                  </a:rPr>
                  <a:t>设   是</a:t>
                </a:r>
                <a:r>
                  <a:rPr lang="zh-CN" altLang="en-US" sz="3600" i="1" dirty="0">
                    <a:solidFill>
                      <a:srgbClr val="C00000"/>
                    </a:solidFill>
                  </a:rPr>
                  <a:t> </a:t>
                </a:r>
                <a:r>
                  <a:rPr lang="zh-CN" altLang="en-US" sz="3600" i="1" dirty="0">
                    <a:solidFill>
                      <a:srgbClr val="C00000"/>
                    </a:solidFill>
                    <a:sym typeface="Symbol" panose="05050102010706020507" pitchFamily="18" charset="2"/>
                  </a:rPr>
                  <a:t>  </a:t>
                </a:r>
                <a:r>
                  <a:rPr lang="zh-CN" altLang="en-US" sz="3600" dirty="0">
                    <a:solidFill>
                      <a:srgbClr val="C00000"/>
                    </a:solidFill>
                  </a:rPr>
                  <a:t>的无偏估计</a:t>
                </a:r>
              </a:p>
              <a:p>
                <a:pPr eaLnBrk="1" hangingPunct="1"/>
                <a:r>
                  <a:rPr lang="zh-CN" altLang="en-US" sz="3600" dirty="0">
                    <a:solidFill>
                      <a:srgbClr val="C00000"/>
                    </a:solidFill>
                  </a:rPr>
                  <a:t>    量</a:t>
                </a:r>
                <a:r>
                  <a:rPr lang="en-US" altLang="zh-CN" sz="3600" dirty="0">
                    <a:solidFill>
                      <a:srgbClr val="C00000"/>
                    </a:solidFill>
                  </a:rPr>
                  <a:t>, </a:t>
                </a:r>
                <a:r>
                  <a:rPr lang="zh-CN" altLang="en-US" sz="3600" dirty="0">
                    <a:solidFill>
                      <a:srgbClr val="C00000"/>
                    </a:solidFill>
                  </a:rPr>
                  <a:t>且                    </a:t>
                </a:r>
                <a:r>
                  <a:rPr lang="en-US" altLang="zh-CN" sz="3600" dirty="0">
                    <a:solidFill>
                      <a:srgbClr val="C00000"/>
                    </a:solidFill>
                  </a:rPr>
                  <a:t>, </a:t>
                </a:r>
                <a:r>
                  <a:rPr lang="zh-CN" altLang="en-US" sz="3600" dirty="0">
                    <a:solidFill>
                      <a:srgbClr val="C00000"/>
                    </a:solidFill>
                  </a:rPr>
                  <a:t>则</a:t>
                </a:r>
              </a:p>
            </p:txBody>
          </p:sp>
          <p:graphicFrame>
            <p:nvGraphicFramePr>
              <p:cNvPr id="13316" name="Object 14">
                <a:extLst>
                  <a:ext uri="{FF2B5EF4-FFF2-40B4-BE49-F238E27FC236}">
                    <a16:creationId xmlns:a16="http://schemas.microsoft.com/office/drawing/2014/main" id="{16FF885A-B355-4483-82F0-19639C0475A6}"/>
                  </a:ext>
                </a:extLst>
              </p:cNvPr>
              <p:cNvGraphicFramePr>
                <a:graphicFrameLocks noChangeAspect="1"/>
              </p:cNvGraphicFramePr>
              <p:nvPr/>
            </p:nvGraphicFramePr>
            <p:xfrm>
              <a:off x="980" y="1632"/>
              <a:ext cx="220" cy="386"/>
            </p:xfrm>
            <a:graphic>
              <a:graphicData uri="http://schemas.openxmlformats.org/presentationml/2006/ole">
                <mc:AlternateContent xmlns:mc="http://schemas.openxmlformats.org/markup-compatibility/2006">
                  <mc:Choice xmlns:v="urn:schemas-microsoft-com:vml" Requires="v">
                    <p:oleObj spid="_x0000_s313384" name="公式" r:id="rId7" imgW="139680" imgH="215640" progId="Equation.3">
                      <p:embed/>
                    </p:oleObj>
                  </mc:Choice>
                  <mc:Fallback>
                    <p:oleObj name="公式" r:id="rId7" imgW="139680" imgH="215640" progId="Equation.3">
                      <p:embed/>
                      <p:pic>
                        <p:nvPicPr>
                          <p:cNvPr id="13316" name="Object 14">
                            <a:extLst>
                              <a:ext uri="{FF2B5EF4-FFF2-40B4-BE49-F238E27FC236}">
                                <a16:creationId xmlns:a16="http://schemas.microsoft.com/office/drawing/2014/main" id="{16FF885A-B355-4483-82F0-19639C0475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 y="1632"/>
                            <a:ext cx="22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390680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2000"/>
                                  </p:stCondLst>
                                  <p:childTnLst>
                                    <p:set>
                                      <p:cBhvr>
                                        <p:cTn id="11" dur="1" fill="hold">
                                          <p:stCondLst>
                                            <p:cond delay="0"/>
                                          </p:stCondLst>
                                        </p:cTn>
                                        <p:tgtEl>
                                          <p:spTgt spid="72707"/>
                                        </p:tgtEl>
                                        <p:attrNameLst>
                                          <p:attrName>style.visibility</p:attrName>
                                        </p:attrNameLst>
                                      </p:cBhvr>
                                      <p:to>
                                        <p:strVal val="visible"/>
                                      </p:to>
                                    </p:set>
                                    <p:animEffect transition="in" filter="wipe(up)">
                                      <p:cBhvr>
                                        <p:cTn id="12" dur="500"/>
                                        <p:tgtEl>
                                          <p:spTgt spid="72707"/>
                                        </p:tgtEl>
                                      </p:cBhvr>
                                    </p:animEffect>
                                  </p:childTnLst>
                                </p:cTn>
                              </p:par>
                            </p:childTnLst>
                          </p:cTn>
                        </p:par>
                        <p:par>
                          <p:cTn id="13" fill="hold" nodeType="afterGroup">
                            <p:stCondLst>
                              <p:cond delay="3000"/>
                            </p:stCondLst>
                            <p:childTnLst>
                              <p:par>
                                <p:cTn id="14" presetID="22" presetClass="entr" presetSubtype="1" fill="hold" grpId="0" nodeType="afterEffect">
                                  <p:stCondLst>
                                    <p:cond delay="6000"/>
                                  </p:stCondLst>
                                  <p:childTnLst>
                                    <p:set>
                                      <p:cBhvr>
                                        <p:cTn id="15" dur="1" fill="hold">
                                          <p:stCondLst>
                                            <p:cond delay="0"/>
                                          </p:stCondLst>
                                        </p:cTn>
                                        <p:tgtEl>
                                          <p:spTgt spid="72710"/>
                                        </p:tgtEl>
                                        <p:attrNameLst>
                                          <p:attrName>style.visibility</p:attrName>
                                        </p:attrNameLst>
                                      </p:cBhvr>
                                      <p:to>
                                        <p:strVal val="visible"/>
                                      </p:to>
                                    </p:set>
                                    <p:animEffect transition="in" filter="wipe(up)">
                                      <p:cBhvr>
                                        <p:cTn id="16" dur="500"/>
                                        <p:tgtEl>
                                          <p:spTgt spid="72710"/>
                                        </p:tgtEl>
                                      </p:cBhvr>
                                    </p:animEffect>
                                  </p:childTnLst>
                                </p:cTn>
                              </p:par>
                            </p:childTnLst>
                          </p:cTn>
                        </p:par>
                        <p:par>
                          <p:cTn id="17" fill="hold" nodeType="afterGroup">
                            <p:stCondLst>
                              <p:cond delay="9500"/>
                            </p:stCondLst>
                            <p:childTnLst>
                              <p:par>
                                <p:cTn id="18" presetID="22" presetClass="entr" presetSubtype="8" fill="hold" grpId="0" nodeType="afterEffect">
                                  <p:stCondLst>
                                    <p:cond delay="1000"/>
                                  </p:stCondLst>
                                  <p:childTnLst>
                                    <p:set>
                                      <p:cBhvr>
                                        <p:cTn id="19" dur="1" fill="hold">
                                          <p:stCondLst>
                                            <p:cond delay="0"/>
                                          </p:stCondLst>
                                        </p:cTn>
                                        <p:tgtEl>
                                          <p:spTgt spid="72711"/>
                                        </p:tgtEl>
                                        <p:attrNameLst>
                                          <p:attrName>style.visibility</p:attrName>
                                        </p:attrNameLst>
                                      </p:cBhvr>
                                      <p:to>
                                        <p:strVal val="visible"/>
                                      </p:to>
                                    </p:set>
                                    <p:animEffect transition="in" filter="wipe(left)">
                                      <p:cBhvr>
                                        <p:cTn id="20" dur="500"/>
                                        <p:tgtEl>
                                          <p:spTgt spid="72711"/>
                                        </p:tgtEl>
                                      </p:cBhvr>
                                    </p:animEffect>
                                  </p:childTnLst>
                                </p:cTn>
                              </p:par>
                            </p:childTnLst>
                          </p:cTn>
                        </p:par>
                        <p:par>
                          <p:cTn id="21" fill="hold" nodeType="afterGroup">
                            <p:stCondLst>
                              <p:cond delay="11000"/>
                            </p:stCondLst>
                            <p:childTnLst>
                              <p:par>
                                <p:cTn id="22" presetID="22" presetClass="entr" presetSubtype="1" fill="hold" nodeType="afterEffect">
                                  <p:stCondLst>
                                    <p:cond delay="800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nodeType="afterGroup">
                            <p:stCondLst>
                              <p:cond delay="19500"/>
                            </p:stCondLst>
                            <p:childTnLst>
                              <p:par>
                                <p:cTn id="26" presetID="22" presetClass="entr" presetSubtype="1" fill="hold" nodeType="afterEffect">
                                  <p:stCondLst>
                                    <p:cond delay="8000"/>
                                  </p:stCondLst>
                                  <p:childTnLst>
                                    <p:set>
                                      <p:cBhvr>
                                        <p:cTn id="27" dur="1" fill="hold">
                                          <p:stCondLst>
                                            <p:cond delay="0"/>
                                          </p:stCondLst>
                                        </p:cTn>
                                        <p:tgtEl>
                                          <p:spTgt spid="72709"/>
                                        </p:tgtEl>
                                        <p:attrNameLst>
                                          <p:attrName>style.visibility</p:attrName>
                                        </p:attrNameLst>
                                      </p:cBhvr>
                                      <p:to>
                                        <p:strVal val="visible"/>
                                      </p:to>
                                    </p:set>
                                    <p:animEffect transition="in" filter="wipe(up)">
                                      <p:cBhvr>
                                        <p:cTn id="28" dur="500"/>
                                        <p:tgtEl>
                                          <p:spTgt spid="72709"/>
                                        </p:tgtEl>
                                      </p:cBhvr>
                                    </p:animEffect>
                                  </p:childTnLst>
                                </p:cTn>
                              </p:par>
                            </p:childTnLst>
                          </p:cTn>
                        </p:par>
                        <p:par>
                          <p:cTn id="29" fill="hold" nodeType="afterGroup">
                            <p:stCondLst>
                              <p:cond delay="28000"/>
                            </p:stCondLst>
                            <p:childTnLst>
                              <p:par>
                                <p:cTn id="30" presetID="22" presetClass="entr" presetSubtype="8" fill="hold" grpId="0" nodeType="afterEffect">
                                  <p:stCondLst>
                                    <p:cond delay="1000"/>
                                  </p:stCondLst>
                                  <p:childTnLst>
                                    <p:set>
                                      <p:cBhvr>
                                        <p:cTn id="31" dur="1" fill="hold">
                                          <p:stCondLst>
                                            <p:cond delay="0"/>
                                          </p:stCondLst>
                                        </p:cTn>
                                        <p:tgtEl>
                                          <p:spTgt spid="72708"/>
                                        </p:tgtEl>
                                        <p:attrNameLst>
                                          <p:attrName>style.visibility</p:attrName>
                                        </p:attrNameLst>
                                      </p:cBhvr>
                                      <p:to>
                                        <p:strVal val="visible"/>
                                      </p:to>
                                    </p:set>
                                    <p:animEffect transition="in" filter="wipe(left)">
                                      <p:cBhvr>
                                        <p:cTn id="32" dur="500"/>
                                        <p:tgtEl>
                                          <p:spTgt spid="72708"/>
                                        </p:tgtEl>
                                      </p:cBhvr>
                                    </p:animEffect>
                                  </p:childTnLst>
                                </p:cTn>
                              </p:par>
                            </p:childTnLst>
                          </p:cTn>
                        </p:par>
                        <p:par>
                          <p:cTn id="33" fill="hold" nodeType="afterGroup">
                            <p:stCondLst>
                              <p:cond delay="29500"/>
                            </p:stCondLst>
                            <p:childTnLst>
                              <p:par>
                                <p:cTn id="34" presetID="22" presetClass="entr" presetSubtype="1" fill="hold" grpId="0" nodeType="afterEffect">
                                  <p:stCondLst>
                                    <p:cond delay="4000"/>
                                  </p:stCondLst>
                                  <p:childTnLst>
                                    <p:set>
                                      <p:cBhvr>
                                        <p:cTn id="35" dur="1" fill="hold">
                                          <p:stCondLst>
                                            <p:cond delay="0"/>
                                          </p:stCondLst>
                                        </p:cTn>
                                        <p:tgtEl>
                                          <p:spTgt spid="72712"/>
                                        </p:tgtEl>
                                        <p:attrNameLst>
                                          <p:attrName>style.visibility</p:attrName>
                                        </p:attrNameLst>
                                      </p:cBhvr>
                                      <p:to>
                                        <p:strVal val="visible"/>
                                      </p:to>
                                    </p:set>
                                    <p:animEffect transition="in" filter="wipe(up)">
                                      <p:cBhvr>
                                        <p:cTn id="36" dur="500"/>
                                        <p:tgtEl>
                                          <p:spTgt spid="72712"/>
                                        </p:tgtEl>
                                      </p:cBhvr>
                                    </p:animEffect>
                                  </p:childTnLst>
                                </p:cTn>
                              </p:par>
                            </p:childTnLst>
                          </p:cTn>
                        </p:par>
                        <p:par>
                          <p:cTn id="37" fill="hold" nodeType="afterGroup">
                            <p:stCondLst>
                              <p:cond delay="34000"/>
                            </p:stCondLst>
                            <p:childTnLst>
                              <p:par>
                                <p:cTn id="38" presetID="22" presetClass="entr" presetSubtype="1" fill="hold" grpId="0" nodeType="afterEffect">
                                  <p:stCondLst>
                                    <p:cond delay="2000"/>
                                  </p:stCondLst>
                                  <p:childTnLst>
                                    <p:set>
                                      <p:cBhvr>
                                        <p:cTn id="39" dur="1" fill="hold">
                                          <p:stCondLst>
                                            <p:cond delay="0"/>
                                          </p:stCondLst>
                                        </p:cTn>
                                        <p:tgtEl>
                                          <p:spTgt spid="72713"/>
                                        </p:tgtEl>
                                        <p:attrNameLst>
                                          <p:attrName>style.visibility</p:attrName>
                                        </p:attrNameLst>
                                      </p:cBhvr>
                                      <p:to>
                                        <p:strVal val="visible"/>
                                      </p:to>
                                    </p:set>
                                    <p:animEffect transition="in" filter="wipe(up)">
                                      <p:cBhvr>
                                        <p:cTn id="40" dur="500"/>
                                        <p:tgtEl>
                                          <p:spTgt spid="72713"/>
                                        </p:tgtEl>
                                      </p:cBhvr>
                                    </p:animEffect>
                                  </p:childTnLst>
                                </p:cTn>
                              </p:par>
                            </p:childTnLst>
                          </p:cTn>
                        </p:par>
                        <p:par>
                          <p:cTn id="41" fill="hold" nodeType="afterGroup">
                            <p:stCondLst>
                              <p:cond delay="36500"/>
                            </p:stCondLst>
                            <p:childTnLst>
                              <p:par>
                                <p:cTn id="42" presetID="22" presetClass="entr" presetSubtype="8" fill="hold" grpId="0" nodeType="afterEffect">
                                  <p:stCondLst>
                                    <p:cond delay="2000"/>
                                  </p:stCondLst>
                                  <p:childTnLst>
                                    <p:set>
                                      <p:cBhvr>
                                        <p:cTn id="43" dur="1" fill="hold">
                                          <p:stCondLst>
                                            <p:cond delay="0"/>
                                          </p:stCondLst>
                                        </p:cTn>
                                        <p:tgtEl>
                                          <p:spTgt spid="72714"/>
                                        </p:tgtEl>
                                        <p:attrNameLst>
                                          <p:attrName>style.visibility</p:attrName>
                                        </p:attrNameLst>
                                      </p:cBhvr>
                                      <p:to>
                                        <p:strVal val="visible"/>
                                      </p:to>
                                    </p:set>
                                    <p:animEffect transition="in" filter="wipe(left)">
                                      <p:cBhvr>
                                        <p:cTn id="44" dur="500"/>
                                        <p:tgtEl>
                                          <p:spTgt spid="72714"/>
                                        </p:tgtEl>
                                      </p:cBhvr>
                                    </p:animEffect>
                                  </p:childTnLst>
                                </p:cTn>
                              </p:par>
                            </p:childTnLst>
                          </p:cTn>
                        </p:par>
                        <p:par>
                          <p:cTn id="45" fill="hold" nodeType="afterGroup">
                            <p:stCondLst>
                              <p:cond delay="39000"/>
                            </p:stCondLst>
                            <p:childTnLst>
                              <p:par>
                                <p:cTn id="46" presetID="22" presetClass="entr" presetSubtype="8" fill="hold" grpId="0" nodeType="afterEffect">
                                  <p:stCondLst>
                                    <p:cond delay="4000"/>
                                  </p:stCondLst>
                                  <p:childTnLst>
                                    <p:set>
                                      <p:cBhvr>
                                        <p:cTn id="47" dur="1" fill="hold">
                                          <p:stCondLst>
                                            <p:cond delay="0"/>
                                          </p:stCondLst>
                                        </p:cTn>
                                        <p:tgtEl>
                                          <p:spTgt spid="72715"/>
                                        </p:tgtEl>
                                        <p:attrNameLst>
                                          <p:attrName>style.visibility</p:attrName>
                                        </p:attrNameLst>
                                      </p:cBhvr>
                                      <p:to>
                                        <p:strVal val="visible"/>
                                      </p:to>
                                    </p:set>
                                    <p:animEffect transition="in" filter="wipe(left)">
                                      <p:cBhvr>
                                        <p:cTn id="48" dur="500"/>
                                        <p:tgtEl>
                                          <p:spTgt spid="7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autoUpdateAnimBg="0"/>
      <p:bldP spid="72707" grpId="0" autoUpdateAnimBg="0"/>
      <p:bldP spid="72708" grpId="0" autoUpdateAnimBg="0"/>
      <p:bldP spid="72710" grpId="0" animBg="1"/>
      <p:bldP spid="72711" grpId="0" autoUpdateAnimBg="0"/>
      <p:bldP spid="72712" grpId="0" animBg="1"/>
      <p:bldP spid="72713" grpId="0" autoUpdateAnimBg="0"/>
      <p:bldP spid="72714" grpId="0" animBg="1" autoUpdateAnimBg="0"/>
      <p:bldP spid="7271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3A5B5-9244-47AE-8A7B-421F8A543A98}"/>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CF349826-A217-4952-A90B-FF7EF6740DD0}"/>
              </a:ext>
            </a:extLst>
          </p:cNvPr>
          <p:cNvPicPr>
            <a:picLocks noGrp="1" noChangeAspect="1"/>
          </p:cNvPicPr>
          <p:nvPr>
            <p:ph idx="1"/>
          </p:nvPr>
        </p:nvPicPr>
        <p:blipFill>
          <a:blip r:embed="rId2"/>
          <a:stretch>
            <a:fillRect/>
          </a:stretch>
        </p:blipFill>
        <p:spPr>
          <a:xfrm>
            <a:off x="54280" y="836712"/>
            <a:ext cx="8774559" cy="5045688"/>
          </a:xfrm>
          <a:prstGeom prst="rect">
            <a:avLst/>
          </a:prstGeom>
        </p:spPr>
      </p:pic>
    </p:spTree>
    <p:extLst>
      <p:ext uri="{BB962C8B-B14F-4D97-AF65-F5344CB8AC3E}">
        <p14:creationId xmlns:p14="http://schemas.microsoft.com/office/powerpoint/2010/main" val="345737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0285D-07B6-4BA0-BA19-9FB91D46E7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E7024C0-F56F-48EF-B531-70E89860950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E54FD5E-86A3-4400-A10B-6CE11C48B7E4}"/>
              </a:ext>
            </a:extLst>
          </p:cNvPr>
          <p:cNvPicPr>
            <a:picLocks noChangeAspect="1"/>
          </p:cNvPicPr>
          <p:nvPr/>
        </p:nvPicPr>
        <p:blipFill>
          <a:blip r:embed="rId2"/>
          <a:stretch>
            <a:fillRect/>
          </a:stretch>
        </p:blipFill>
        <p:spPr>
          <a:xfrm>
            <a:off x="0" y="836712"/>
            <a:ext cx="9144000" cy="5616624"/>
          </a:xfrm>
          <a:prstGeom prst="rect">
            <a:avLst/>
          </a:prstGeom>
        </p:spPr>
      </p:pic>
    </p:spTree>
    <p:extLst>
      <p:ext uri="{BB962C8B-B14F-4D97-AF65-F5344CB8AC3E}">
        <p14:creationId xmlns:p14="http://schemas.microsoft.com/office/powerpoint/2010/main" val="3921143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67D4A-872F-4506-A656-A94CD59D0EF5}"/>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B1F10E2C-B905-4A03-935D-0159EF2E9640}"/>
              </a:ext>
            </a:extLst>
          </p:cNvPr>
          <p:cNvPicPr>
            <a:picLocks noGrp="1" noChangeAspect="1"/>
          </p:cNvPicPr>
          <p:nvPr>
            <p:ph idx="1"/>
          </p:nvPr>
        </p:nvPicPr>
        <p:blipFill>
          <a:blip r:embed="rId2"/>
          <a:stretch>
            <a:fillRect/>
          </a:stretch>
        </p:blipFill>
        <p:spPr>
          <a:xfrm>
            <a:off x="0" y="2460012"/>
            <a:ext cx="9126860" cy="4397988"/>
          </a:xfrm>
          <a:prstGeom prst="rect">
            <a:avLst/>
          </a:prstGeom>
        </p:spPr>
      </p:pic>
      <p:pic>
        <p:nvPicPr>
          <p:cNvPr id="4" name="图片 3">
            <a:extLst>
              <a:ext uri="{FF2B5EF4-FFF2-40B4-BE49-F238E27FC236}">
                <a16:creationId xmlns:a16="http://schemas.microsoft.com/office/drawing/2014/main" id="{1CDF52AF-54C5-4577-BAD1-36530CA4A34F}"/>
              </a:ext>
            </a:extLst>
          </p:cNvPr>
          <p:cNvPicPr>
            <a:picLocks noChangeAspect="1"/>
          </p:cNvPicPr>
          <p:nvPr/>
        </p:nvPicPr>
        <p:blipFill>
          <a:blip r:embed="rId3"/>
          <a:stretch>
            <a:fillRect/>
          </a:stretch>
        </p:blipFill>
        <p:spPr>
          <a:xfrm>
            <a:off x="-17140" y="0"/>
            <a:ext cx="9144000" cy="2460012"/>
          </a:xfrm>
          <a:prstGeom prst="rect">
            <a:avLst/>
          </a:prstGeom>
        </p:spPr>
      </p:pic>
    </p:spTree>
    <p:extLst>
      <p:ext uri="{BB962C8B-B14F-4D97-AF65-F5344CB8AC3E}">
        <p14:creationId xmlns:p14="http://schemas.microsoft.com/office/powerpoint/2010/main" val="3076972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1">
            <a:extLst>
              <a:ext uri="{FF2B5EF4-FFF2-40B4-BE49-F238E27FC236}">
                <a16:creationId xmlns:a16="http://schemas.microsoft.com/office/drawing/2014/main" id="{2835680A-F83F-4053-A750-5942CA959617}"/>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A9A851FA-833C-4C2D-8B93-2C1B75C53817}" type="slidenum">
              <a:rPr lang="en-US" altLang="zh-CN" sz="1400">
                <a:solidFill>
                  <a:schemeClr val="bg1"/>
                </a:solidFill>
                <a:ea typeface="宋体" panose="02010600030101010101" pitchFamily="2" charset="-122"/>
              </a:rPr>
              <a:pPr eaLnBrk="1" hangingPunct="1"/>
              <a:t>49</a:t>
            </a:fld>
            <a:endParaRPr lang="en-US" altLang="zh-CN" sz="1400">
              <a:solidFill>
                <a:schemeClr val="bg1"/>
              </a:solidFill>
              <a:ea typeface="宋体" panose="02010600030101010101" pitchFamily="2" charset="-122"/>
            </a:endParaRPr>
          </a:p>
        </p:txBody>
      </p:sp>
      <p:sp>
        <p:nvSpPr>
          <p:cNvPr id="5135" name="Text Box 15">
            <a:extLst>
              <a:ext uri="{FF2B5EF4-FFF2-40B4-BE49-F238E27FC236}">
                <a16:creationId xmlns:a16="http://schemas.microsoft.com/office/drawing/2014/main" id="{32F5B65C-DECB-4167-BCCC-B3D204D3346D}"/>
              </a:ext>
            </a:extLst>
          </p:cNvPr>
          <p:cNvSpPr txBox="1">
            <a:spLocks noChangeArrowheads="1"/>
          </p:cNvSpPr>
          <p:nvPr/>
        </p:nvSpPr>
        <p:spPr bwMode="auto">
          <a:xfrm>
            <a:off x="179513" y="990600"/>
            <a:ext cx="1192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A50021"/>
                </a:solidFill>
                <a:latin typeface="黑体" panose="02010609060101010101" pitchFamily="49" charset="-122"/>
                <a:ea typeface="黑体" panose="02010609060101010101" pitchFamily="49" charset="-122"/>
              </a:rPr>
              <a:t>例</a:t>
            </a:r>
            <a:endParaRPr lang="en-US" altLang="zh-CN" sz="3600" b="1" dirty="0">
              <a:solidFill>
                <a:srgbClr val="A50021"/>
              </a:solidFill>
              <a:latin typeface="黑体" panose="02010609060101010101" pitchFamily="49" charset="-122"/>
              <a:ea typeface="黑体" panose="02010609060101010101" pitchFamily="49" charset="-122"/>
            </a:endParaRPr>
          </a:p>
        </p:txBody>
      </p:sp>
      <p:graphicFrame>
        <p:nvGraphicFramePr>
          <p:cNvPr id="5136" name="Object 16">
            <a:extLst>
              <a:ext uri="{FF2B5EF4-FFF2-40B4-BE49-F238E27FC236}">
                <a16:creationId xmlns:a16="http://schemas.microsoft.com/office/drawing/2014/main" id="{AE27794E-486C-4ECF-9485-0971869E6AAA}"/>
              </a:ext>
            </a:extLst>
          </p:cNvPr>
          <p:cNvGraphicFramePr>
            <a:graphicFrameLocks noChangeAspect="1"/>
          </p:cNvGraphicFramePr>
          <p:nvPr/>
        </p:nvGraphicFramePr>
        <p:xfrm>
          <a:off x="1812924" y="565446"/>
          <a:ext cx="4175125" cy="1872953"/>
        </p:xfrm>
        <a:graphic>
          <a:graphicData uri="http://schemas.openxmlformats.org/presentationml/2006/ole">
            <mc:AlternateContent xmlns:mc="http://schemas.openxmlformats.org/markup-compatibility/2006">
              <mc:Choice xmlns:v="urn:schemas-microsoft-com:vml" Requires="v">
                <p:oleObj spid="_x0000_s315401" name="Equation" r:id="rId3" imgW="1904760" imgH="736560" progId="Equation.3">
                  <p:embed/>
                </p:oleObj>
              </mc:Choice>
              <mc:Fallback>
                <p:oleObj name="Equation" r:id="rId3" imgW="1904760" imgH="736560" progId="Equation.3">
                  <p:embed/>
                  <p:pic>
                    <p:nvPicPr>
                      <p:cNvPr id="5136" name="Object 16">
                        <a:extLst>
                          <a:ext uri="{FF2B5EF4-FFF2-40B4-BE49-F238E27FC236}">
                            <a16:creationId xmlns:a16="http://schemas.microsoft.com/office/drawing/2014/main" id="{AE27794E-486C-4ECF-9485-0971869E6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924" y="565446"/>
                        <a:ext cx="4175125" cy="1872953"/>
                      </a:xfrm>
                      <a:prstGeom prst="rect">
                        <a:avLst/>
                      </a:prstGeom>
                      <a:noFill/>
                      <a:ln>
                        <a:noFill/>
                      </a:ln>
                      <a:effectLst/>
                    </p:spPr>
                  </p:pic>
                </p:oleObj>
              </mc:Fallback>
            </mc:AlternateContent>
          </a:graphicData>
        </a:graphic>
      </p:graphicFrame>
      <p:graphicFrame>
        <p:nvGraphicFramePr>
          <p:cNvPr id="5138" name="Object 18">
            <a:extLst>
              <a:ext uri="{FF2B5EF4-FFF2-40B4-BE49-F238E27FC236}">
                <a16:creationId xmlns:a16="http://schemas.microsoft.com/office/drawing/2014/main" id="{E4FB3485-10AC-4F2F-BA0B-F84C57A1056C}"/>
              </a:ext>
            </a:extLst>
          </p:cNvPr>
          <p:cNvGraphicFramePr>
            <a:graphicFrameLocks noChangeAspect="1"/>
          </p:cNvGraphicFramePr>
          <p:nvPr/>
        </p:nvGraphicFramePr>
        <p:xfrm>
          <a:off x="6308725" y="1152525"/>
          <a:ext cx="1022350" cy="488950"/>
        </p:xfrm>
        <a:graphic>
          <a:graphicData uri="http://schemas.openxmlformats.org/presentationml/2006/ole">
            <mc:AlternateContent xmlns:mc="http://schemas.openxmlformats.org/markup-compatibility/2006">
              <mc:Choice xmlns:v="urn:schemas-microsoft-com:vml" Requires="v">
                <p:oleObj spid="_x0000_s315402" name="公式" r:id="rId5" imgW="368280" imgH="177480" progId="Equation.3">
                  <p:embed/>
                </p:oleObj>
              </mc:Choice>
              <mc:Fallback>
                <p:oleObj name="公式" r:id="rId5" imgW="368280" imgH="177480" progId="Equation.3">
                  <p:embed/>
                  <p:pic>
                    <p:nvPicPr>
                      <p:cNvPr id="5138" name="Object 18">
                        <a:extLst>
                          <a:ext uri="{FF2B5EF4-FFF2-40B4-BE49-F238E27FC236}">
                            <a16:creationId xmlns:a16="http://schemas.microsoft.com/office/drawing/2014/main" id="{E4FB3485-10AC-4F2F-BA0B-F84C57A10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8725" y="1152525"/>
                        <a:ext cx="10223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9" name="Text Box 19">
            <a:extLst>
              <a:ext uri="{FF2B5EF4-FFF2-40B4-BE49-F238E27FC236}">
                <a16:creationId xmlns:a16="http://schemas.microsoft.com/office/drawing/2014/main" id="{0BEA8B6A-6EC1-4714-85A1-94162E2F83EE}"/>
              </a:ext>
            </a:extLst>
          </p:cNvPr>
          <p:cNvSpPr txBox="1">
            <a:spLocks noChangeArrowheads="1"/>
          </p:cNvSpPr>
          <p:nvPr/>
        </p:nvSpPr>
        <p:spPr bwMode="auto">
          <a:xfrm>
            <a:off x="7359650" y="9906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为常数</a:t>
            </a:r>
          </a:p>
        </p:txBody>
      </p:sp>
      <p:grpSp>
        <p:nvGrpSpPr>
          <p:cNvPr id="2" name="Group 47">
            <a:extLst>
              <a:ext uri="{FF2B5EF4-FFF2-40B4-BE49-F238E27FC236}">
                <a16:creationId xmlns:a16="http://schemas.microsoft.com/office/drawing/2014/main" id="{96B4ED96-15E1-4717-A1EF-233FB2AC8D30}"/>
              </a:ext>
            </a:extLst>
          </p:cNvPr>
          <p:cNvGrpSpPr>
            <a:grpSpLocks/>
          </p:cNvGrpSpPr>
          <p:nvPr/>
        </p:nvGrpSpPr>
        <p:grpSpPr bwMode="auto">
          <a:xfrm>
            <a:off x="1066800" y="2559050"/>
            <a:ext cx="7508875" cy="641350"/>
            <a:chOff x="672" y="1612"/>
            <a:chExt cx="4730" cy="404"/>
          </a:xfrm>
        </p:grpSpPr>
        <p:sp>
          <p:nvSpPr>
            <p:cNvPr id="26642" name="Text Box 20">
              <a:extLst>
                <a:ext uri="{FF2B5EF4-FFF2-40B4-BE49-F238E27FC236}">
                  <a16:creationId xmlns:a16="http://schemas.microsoft.com/office/drawing/2014/main" id="{6AAE75D0-544F-447F-98EE-9ADF90710A42}"/>
                </a:ext>
              </a:extLst>
            </p:cNvPr>
            <p:cNvSpPr txBox="1">
              <a:spLocks noChangeArrowheads="1"/>
            </p:cNvSpPr>
            <p:nvPr/>
          </p:nvSpPr>
          <p:spPr bwMode="auto">
            <a:xfrm>
              <a:off x="672" y="1612"/>
              <a:ext cx="47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则    是</a:t>
              </a:r>
              <a:r>
                <a:rPr lang="zh-CN" altLang="en-US" sz="3600" i="1" dirty="0">
                  <a:solidFill>
                    <a:srgbClr val="C00000"/>
                  </a:solidFill>
                  <a:sym typeface="Symbol" panose="05050102010706020507" pitchFamily="18" charset="2"/>
                </a:rPr>
                <a:t> </a:t>
              </a:r>
              <a:r>
                <a:rPr lang="zh-CN" altLang="en-US" sz="3600" dirty="0">
                  <a:solidFill>
                    <a:srgbClr val="C00000"/>
                  </a:solidFill>
                  <a:sym typeface="Symbol" panose="05050102010706020507" pitchFamily="18" charset="2"/>
                </a:rPr>
                <a:t>的无偏、优效、相合估计量</a:t>
              </a:r>
              <a:r>
                <a:rPr lang="en-US" altLang="zh-CN" sz="3600" dirty="0">
                  <a:solidFill>
                    <a:srgbClr val="C00000"/>
                  </a:solidFill>
                  <a:sym typeface="Symbol" panose="05050102010706020507" pitchFamily="18" charset="2"/>
                </a:rPr>
                <a:t>.</a:t>
              </a:r>
            </a:p>
          </p:txBody>
        </p:sp>
        <p:graphicFrame>
          <p:nvGraphicFramePr>
            <p:cNvPr id="26632" name="Object 23">
              <a:extLst>
                <a:ext uri="{FF2B5EF4-FFF2-40B4-BE49-F238E27FC236}">
                  <a16:creationId xmlns:a16="http://schemas.microsoft.com/office/drawing/2014/main" id="{52B37FE0-6E9C-40AF-82C9-2D9777953C62}"/>
                </a:ext>
              </a:extLst>
            </p:cNvPr>
            <p:cNvGraphicFramePr>
              <a:graphicFrameLocks noChangeAspect="1"/>
            </p:cNvGraphicFramePr>
            <p:nvPr/>
          </p:nvGraphicFramePr>
          <p:xfrm>
            <a:off x="1008" y="1632"/>
            <a:ext cx="260" cy="323"/>
          </p:xfrm>
          <a:graphic>
            <a:graphicData uri="http://schemas.openxmlformats.org/presentationml/2006/ole">
              <mc:AlternateContent xmlns:mc="http://schemas.openxmlformats.org/markup-compatibility/2006">
                <mc:Choice xmlns:v="urn:schemas-microsoft-com:vml" Requires="v">
                  <p:oleObj spid="_x0000_s315403" name="Equation" r:id="rId7" imgW="177480" imgH="190440" progId="Equation.3">
                    <p:embed/>
                  </p:oleObj>
                </mc:Choice>
                <mc:Fallback>
                  <p:oleObj name="Equation" r:id="rId7" imgW="177480" imgH="190440" progId="Equation.3">
                    <p:embed/>
                    <p:pic>
                      <p:nvPicPr>
                        <p:cNvPr id="26632" name="Object 23">
                          <a:extLst>
                            <a:ext uri="{FF2B5EF4-FFF2-40B4-BE49-F238E27FC236}">
                              <a16:creationId xmlns:a16="http://schemas.microsoft.com/office/drawing/2014/main" id="{52B37FE0-6E9C-40AF-82C9-2D9777953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632"/>
                          <a:ext cx="260"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8">
            <a:extLst>
              <a:ext uri="{FF2B5EF4-FFF2-40B4-BE49-F238E27FC236}">
                <a16:creationId xmlns:a16="http://schemas.microsoft.com/office/drawing/2014/main" id="{BE73BF1F-47D0-42AB-B6FC-1A82BF2E45FA}"/>
              </a:ext>
            </a:extLst>
          </p:cNvPr>
          <p:cNvGrpSpPr>
            <a:grpSpLocks/>
          </p:cNvGrpSpPr>
          <p:nvPr/>
        </p:nvGrpSpPr>
        <p:grpSpPr bwMode="auto">
          <a:xfrm>
            <a:off x="490538" y="3397250"/>
            <a:ext cx="8310562" cy="641350"/>
            <a:chOff x="309" y="2140"/>
            <a:chExt cx="5235" cy="404"/>
          </a:xfrm>
        </p:grpSpPr>
        <p:sp>
          <p:nvSpPr>
            <p:cNvPr id="26641" name="Text Box 27">
              <a:extLst>
                <a:ext uri="{FF2B5EF4-FFF2-40B4-BE49-F238E27FC236}">
                  <a16:creationId xmlns:a16="http://schemas.microsoft.com/office/drawing/2014/main" id="{CF7B8D9D-5441-4765-9143-67F00B69DF29}"/>
                </a:ext>
              </a:extLst>
            </p:cNvPr>
            <p:cNvSpPr txBox="1">
              <a:spLocks noChangeArrowheads="1"/>
            </p:cNvSpPr>
            <p:nvPr/>
          </p:nvSpPr>
          <p:spPr bwMode="auto">
            <a:xfrm>
              <a:off x="309" y="2140"/>
              <a:ext cx="523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a:solidFill>
                    <a:srgbClr val="C00000"/>
                  </a:solidFill>
                  <a:ea typeface="黑体" panose="02010609060101010101" pitchFamily="49" charset="-122"/>
                </a:rPr>
                <a:t>证</a:t>
              </a:r>
              <a:r>
                <a:rPr lang="zh-CN" altLang="en-US" sz="3600" b="1">
                  <a:solidFill>
                    <a:srgbClr val="C00000"/>
                  </a:solidFill>
                </a:rPr>
                <a:t>  </a:t>
              </a:r>
              <a:r>
                <a:rPr lang="zh-CN" altLang="en-US" sz="3600">
                  <a:solidFill>
                    <a:srgbClr val="C00000"/>
                  </a:solidFill>
                </a:rPr>
                <a:t>由前例 知    是</a:t>
              </a:r>
              <a:r>
                <a:rPr lang="zh-CN" altLang="en-US" sz="3600" i="1">
                  <a:solidFill>
                    <a:srgbClr val="C00000"/>
                  </a:solidFill>
                  <a:sym typeface="Symbol" panose="05050102010706020507" pitchFamily="18" charset="2"/>
                </a:rPr>
                <a:t> </a:t>
              </a:r>
              <a:r>
                <a:rPr lang="zh-CN" altLang="en-US" sz="3600">
                  <a:solidFill>
                    <a:srgbClr val="C00000"/>
                  </a:solidFill>
                  <a:sym typeface="Symbol" panose="05050102010706020507" pitchFamily="18" charset="2"/>
                </a:rPr>
                <a:t>的无偏、优效估计量</a:t>
              </a:r>
              <a:r>
                <a:rPr lang="en-US" altLang="zh-CN" sz="3600">
                  <a:solidFill>
                    <a:srgbClr val="C00000"/>
                  </a:solidFill>
                  <a:sym typeface="Symbol" panose="05050102010706020507" pitchFamily="18" charset="2"/>
                </a:rPr>
                <a:t>.</a:t>
              </a:r>
            </a:p>
          </p:txBody>
        </p:sp>
        <p:graphicFrame>
          <p:nvGraphicFramePr>
            <p:cNvPr id="26631" name="Object 28">
              <a:extLst>
                <a:ext uri="{FF2B5EF4-FFF2-40B4-BE49-F238E27FC236}">
                  <a16:creationId xmlns:a16="http://schemas.microsoft.com/office/drawing/2014/main" id="{64C2FA82-C65A-4C1D-A290-2397E77A81C0}"/>
                </a:ext>
              </a:extLst>
            </p:cNvPr>
            <p:cNvGraphicFramePr>
              <a:graphicFrameLocks noChangeAspect="1"/>
            </p:cNvGraphicFramePr>
            <p:nvPr/>
          </p:nvGraphicFramePr>
          <p:xfrm>
            <a:off x="2021" y="2160"/>
            <a:ext cx="331" cy="336"/>
          </p:xfrm>
          <a:graphic>
            <a:graphicData uri="http://schemas.openxmlformats.org/presentationml/2006/ole">
              <mc:AlternateContent xmlns:mc="http://schemas.openxmlformats.org/markup-compatibility/2006">
                <mc:Choice xmlns:v="urn:schemas-microsoft-com:vml" Requires="v">
                  <p:oleObj spid="_x0000_s315404" name="Equation" r:id="rId9" imgW="177480" imgH="190440" progId="Equation.3">
                    <p:embed/>
                  </p:oleObj>
                </mc:Choice>
                <mc:Fallback>
                  <p:oleObj name="Equation" r:id="rId9" imgW="177480" imgH="190440" progId="Equation.3">
                    <p:embed/>
                    <p:pic>
                      <p:nvPicPr>
                        <p:cNvPr id="26631" name="Object 28">
                          <a:extLst>
                            <a:ext uri="{FF2B5EF4-FFF2-40B4-BE49-F238E27FC236}">
                              <a16:creationId xmlns:a16="http://schemas.microsoft.com/office/drawing/2014/main" id="{64C2FA82-C65A-4C1D-A290-2397E77A81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1" y="2160"/>
                          <a:ext cx="33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56" name="Object 36">
            <a:extLst>
              <a:ext uri="{FF2B5EF4-FFF2-40B4-BE49-F238E27FC236}">
                <a16:creationId xmlns:a16="http://schemas.microsoft.com/office/drawing/2014/main" id="{A240965E-C81F-4CB5-9B8F-7987777C79A3}"/>
              </a:ext>
            </a:extLst>
          </p:cNvPr>
          <p:cNvGraphicFramePr>
            <a:graphicFrameLocks noChangeAspect="1"/>
          </p:cNvGraphicFramePr>
          <p:nvPr/>
        </p:nvGraphicFramePr>
        <p:xfrm>
          <a:off x="1476375" y="4441825"/>
          <a:ext cx="2319338" cy="885825"/>
        </p:xfrm>
        <a:graphic>
          <a:graphicData uri="http://schemas.openxmlformats.org/presentationml/2006/ole">
            <mc:AlternateContent xmlns:mc="http://schemas.openxmlformats.org/markup-compatibility/2006">
              <mc:Choice xmlns:v="urn:schemas-microsoft-com:vml" Requires="v">
                <p:oleObj spid="_x0000_s315405" name="Equation" r:id="rId11" imgW="749160" imgH="304560" progId="Equation.3">
                  <p:embed/>
                </p:oleObj>
              </mc:Choice>
              <mc:Fallback>
                <p:oleObj name="Equation" r:id="rId11" imgW="749160" imgH="304560" progId="Equation.3">
                  <p:embed/>
                  <p:pic>
                    <p:nvPicPr>
                      <p:cNvPr id="5156" name="Object 36">
                        <a:extLst>
                          <a:ext uri="{FF2B5EF4-FFF2-40B4-BE49-F238E27FC236}">
                            <a16:creationId xmlns:a16="http://schemas.microsoft.com/office/drawing/2014/main" id="{A240965E-C81F-4CB5-9B8F-7987777C79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4441825"/>
                        <a:ext cx="2319338"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9" name="Object 39">
            <a:extLst>
              <a:ext uri="{FF2B5EF4-FFF2-40B4-BE49-F238E27FC236}">
                <a16:creationId xmlns:a16="http://schemas.microsoft.com/office/drawing/2014/main" id="{3FEBE5B0-0BB3-4DFC-BF02-BD73E8715317}"/>
              </a:ext>
            </a:extLst>
          </p:cNvPr>
          <p:cNvGraphicFramePr>
            <a:graphicFrameLocks noChangeAspect="1"/>
          </p:cNvGraphicFramePr>
          <p:nvPr/>
        </p:nvGraphicFramePr>
        <p:xfrm>
          <a:off x="3703638" y="4191000"/>
          <a:ext cx="2163762" cy="1219200"/>
        </p:xfrm>
        <a:graphic>
          <a:graphicData uri="http://schemas.openxmlformats.org/presentationml/2006/ole">
            <mc:AlternateContent xmlns:mc="http://schemas.openxmlformats.org/markup-compatibility/2006">
              <mc:Choice xmlns:v="urn:schemas-microsoft-com:vml" Requires="v">
                <p:oleObj spid="_x0000_s315406" name="Equation" r:id="rId13" imgW="698400" imgH="419040" progId="Equation.3">
                  <p:embed/>
                </p:oleObj>
              </mc:Choice>
              <mc:Fallback>
                <p:oleObj name="Equation" r:id="rId13" imgW="698400" imgH="419040" progId="Equation.3">
                  <p:embed/>
                  <p:pic>
                    <p:nvPicPr>
                      <p:cNvPr id="5159" name="Object 39">
                        <a:extLst>
                          <a:ext uri="{FF2B5EF4-FFF2-40B4-BE49-F238E27FC236}">
                            <a16:creationId xmlns:a16="http://schemas.microsoft.com/office/drawing/2014/main" id="{3FEBE5B0-0BB3-4DFC-BF02-BD73E871531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3638" y="4191000"/>
                        <a:ext cx="216376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9">
            <a:extLst>
              <a:ext uri="{FF2B5EF4-FFF2-40B4-BE49-F238E27FC236}">
                <a16:creationId xmlns:a16="http://schemas.microsoft.com/office/drawing/2014/main" id="{1D5FB266-C19E-4DD6-A454-180B03FB9C94}"/>
              </a:ext>
            </a:extLst>
          </p:cNvPr>
          <p:cNvGrpSpPr>
            <a:grpSpLocks/>
          </p:cNvGrpSpPr>
          <p:nvPr/>
        </p:nvGrpSpPr>
        <p:grpSpPr bwMode="auto">
          <a:xfrm>
            <a:off x="533400" y="5605463"/>
            <a:ext cx="6594475" cy="642937"/>
            <a:chOff x="336" y="3531"/>
            <a:chExt cx="4154" cy="405"/>
          </a:xfrm>
        </p:grpSpPr>
        <p:sp>
          <p:nvSpPr>
            <p:cNvPr id="26640" name="Text Box 37">
              <a:extLst>
                <a:ext uri="{FF2B5EF4-FFF2-40B4-BE49-F238E27FC236}">
                  <a16:creationId xmlns:a16="http://schemas.microsoft.com/office/drawing/2014/main" id="{9BCE151A-4F6A-4BBA-A81E-AAEA3182F842}"/>
                </a:ext>
              </a:extLst>
            </p:cNvPr>
            <p:cNvSpPr txBox="1">
              <a:spLocks noChangeArrowheads="1"/>
            </p:cNvSpPr>
            <p:nvPr/>
          </p:nvSpPr>
          <p:spPr bwMode="auto">
            <a:xfrm>
              <a:off x="336" y="3531"/>
              <a:ext cx="4154"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所以    是</a:t>
              </a:r>
              <a:r>
                <a:rPr lang="zh-CN" altLang="en-US" sz="3600" i="1" dirty="0">
                  <a:solidFill>
                    <a:srgbClr val="C00000"/>
                  </a:solidFill>
                </a:rPr>
                <a:t> </a:t>
              </a:r>
              <a:r>
                <a:rPr lang="zh-CN" altLang="en-US" sz="3600" i="1" dirty="0">
                  <a:solidFill>
                    <a:srgbClr val="C00000"/>
                  </a:solidFill>
                  <a:sym typeface="Symbol" panose="05050102010706020507" pitchFamily="18" charset="2"/>
                </a:rPr>
                <a:t>  </a:t>
              </a:r>
              <a:r>
                <a:rPr lang="zh-CN" altLang="en-US" sz="3600" dirty="0">
                  <a:solidFill>
                    <a:srgbClr val="C00000"/>
                  </a:solidFill>
                </a:rPr>
                <a:t>的</a:t>
              </a:r>
              <a:r>
                <a:rPr lang="zh-CN" altLang="en-US" sz="3600" dirty="0">
                  <a:solidFill>
                    <a:srgbClr val="C00000"/>
                  </a:solidFill>
                  <a:sym typeface="Symbol" panose="05050102010706020507" pitchFamily="18" charset="2"/>
                </a:rPr>
                <a:t>相合</a:t>
              </a:r>
              <a:r>
                <a:rPr lang="zh-CN" altLang="en-US" sz="3600" dirty="0">
                  <a:solidFill>
                    <a:srgbClr val="C00000"/>
                  </a:solidFill>
                </a:rPr>
                <a:t>估计量</a:t>
              </a:r>
              <a:r>
                <a:rPr lang="en-US" altLang="zh-CN" sz="3600" dirty="0">
                  <a:solidFill>
                    <a:srgbClr val="C00000"/>
                  </a:solidFill>
                </a:rPr>
                <a:t>, </a:t>
              </a:r>
              <a:r>
                <a:rPr lang="zh-CN" altLang="en-US" sz="3600" dirty="0">
                  <a:solidFill>
                    <a:srgbClr val="C00000"/>
                  </a:solidFill>
                </a:rPr>
                <a:t>证毕</a:t>
              </a:r>
              <a:r>
                <a:rPr lang="en-US" altLang="zh-CN" sz="3600" dirty="0">
                  <a:solidFill>
                    <a:srgbClr val="C00000"/>
                  </a:solidFill>
                </a:rPr>
                <a:t>.</a:t>
              </a:r>
            </a:p>
          </p:txBody>
        </p:sp>
        <p:graphicFrame>
          <p:nvGraphicFramePr>
            <p:cNvPr id="26630" name="Object 40">
              <a:extLst>
                <a:ext uri="{FF2B5EF4-FFF2-40B4-BE49-F238E27FC236}">
                  <a16:creationId xmlns:a16="http://schemas.microsoft.com/office/drawing/2014/main" id="{042D4F21-1FA7-4DA2-B9CF-5159754FB606}"/>
                </a:ext>
              </a:extLst>
            </p:cNvPr>
            <p:cNvGraphicFramePr>
              <a:graphicFrameLocks noChangeAspect="1"/>
            </p:cNvGraphicFramePr>
            <p:nvPr/>
          </p:nvGraphicFramePr>
          <p:xfrm>
            <a:off x="940" y="3531"/>
            <a:ext cx="260" cy="350"/>
          </p:xfrm>
          <a:graphic>
            <a:graphicData uri="http://schemas.openxmlformats.org/presentationml/2006/ole">
              <mc:AlternateContent xmlns:mc="http://schemas.openxmlformats.org/markup-compatibility/2006">
                <mc:Choice xmlns:v="urn:schemas-microsoft-com:vml" Requires="v">
                  <p:oleObj spid="_x0000_s315407" name="Equation" r:id="rId15" imgW="177480" imgH="190440" progId="Equation.3">
                    <p:embed/>
                  </p:oleObj>
                </mc:Choice>
                <mc:Fallback>
                  <p:oleObj name="Equation" r:id="rId15" imgW="177480" imgH="190440" progId="Equation.3">
                    <p:embed/>
                    <p:pic>
                      <p:nvPicPr>
                        <p:cNvPr id="26630" name="Object 40">
                          <a:extLst>
                            <a:ext uri="{FF2B5EF4-FFF2-40B4-BE49-F238E27FC236}">
                              <a16:creationId xmlns:a16="http://schemas.microsoft.com/office/drawing/2014/main" id="{042D4F21-1FA7-4DA2-B9CF-5159754FB60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0" y="3531"/>
                          <a:ext cx="260"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39" name="Rectangle 44">
            <a:extLst>
              <a:ext uri="{FF2B5EF4-FFF2-40B4-BE49-F238E27FC236}">
                <a16:creationId xmlns:a16="http://schemas.microsoft.com/office/drawing/2014/main" id="{0D411F0B-AB0F-47CB-BD38-1EE14B696358}"/>
              </a:ext>
            </a:extLst>
          </p:cNvPr>
          <p:cNvSpPr>
            <a:spLocks noGrp="1" noChangeArrowheads="1"/>
          </p:cNvSpPr>
          <p:nvPr>
            <p:ph type="title" idx="4294967295"/>
          </p:nvPr>
        </p:nvSpPr>
        <p:spPr bwMode="auto">
          <a:xfrm>
            <a:off x="685800" y="-25146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solidFill>
                  <a:srgbClr val="66FFFF"/>
                </a:solidFill>
                <a:latin typeface="宋体" panose="02010600030101010101" pitchFamily="2" charset="-122"/>
              </a:rPr>
              <a:t>例</a:t>
            </a:r>
            <a:r>
              <a:rPr lang="en-US" altLang="zh-CN" sz="3200">
                <a:solidFill>
                  <a:srgbClr val="66FFFF"/>
                </a:solidFill>
                <a:latin typeface="宋体" panose="02010600030101010101" pitchFamily="2" charset="-122"/>
              </a:rPr>
              <a:t>9</a:t>
            </a:r>
            <a:endParaRPr lang="en-US" altLang="zh-CN" sz="3200">
              <a:latin typeface="宋体" panose="02010600030101010101" pitchFamily="2" charset="-122"/>
            </a:endParaRPr>
          </a:p>
        </p:txBody>
      </p:sp>
    </p:spTree>
    <p:extLst>
      <p:ext uri="{BB962C8B-B14F-4D97-AF65-F5344CB8AC3E}">
        <p14:creationId xmlns:p14="http://schemas.microsoft.com/office/powerpoint/2010/main" val="3286091244"/>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35"/>
                                        </p:tgtEl>
                                        <p:attrNameLst>
                                          <p:attrName>style.visibility</p:attrName>
                                        </p:attrNameLst>
                                      </p:cBhvr>
                                      <p:to>
                                        <p:strVal val="visible"/>
                                      </p:to>
                                    </p:set>
                                    <p:animEffect transition="in" filter="wipe(left)">
                                      <p:cBhvr>
                                        <p:cTn id="7" dur="500"/>
                                        <p:tgtEl>
                                          <p:spTgt spid="5135"/>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5136"/>
                                        </p:tgtEl>
                                        <p:attrNameLst>
                                          <p:attrName>style.visibility</p:attrName>
                                        </p:attrNameLst>
                                      </p:cBhvr>
                                      <p:to>
                                        <p:strVal val="visible"/>
                                      </p:to>
                                    </p:set>
                                    <p:animEffect transition="in" filter="wipe(left)">
                                      <p:cBhvr>
                                        <p:cTn id="11" dur="500"/>
                                        <p:tgtEl>
                                          <p:spTgt spid="5136"/>
                                        </p:tgtEl>
                                      </p:cBhvr>
                                    </p:animEffect>
                                  </p:childTnLst>
                                </p:cTn>
                              </p:par>
                            </p:childTnLst>
                          </p:cTn>
                        </p:par>
                        <p:par>
                          <p:cTn id="12" fill="hold" nodeType="afterGroup">
                            <p:stCondLst>
                              <p:cond delay="4000"/>
                            </p:stCondLst>
                            <p:childTnLst>
                              <p:par>
                                <p:cTn id="13" presetID="22" presetClass="entr" presetSubtype="8" fill="hold" nodeType="afterEffect">
                                  <p:stCondLst>
                                    <p:cond delay="3000"/>
                                  </p:stCondLst>
                                  <p:childTnLst>
                                    <p:set>
                                      <p:cBhvr>
                                        <p:cTn id="14" dur="1" fill="hold">
                                          <p:stCondLst>
                                            <p:cond delay="0"/>
                                          </p:stCondLst>
                                        </p:cTn>
                                        <p:tgtEl>
                                          <p:spTgt spid="5138"/>
                                        </p:tgtEl>
                                        <p:attrNameLst>
                                          <p:attrName>style.visibility</p:attrName>
                                        </p:attrNameLst>
                                      </p:cBhvr>
                                      <p:to>
                                        <p:strVal val="visible"/>
                                      </p:to>
                                    </p:set>
                                    <p:animEffect transition="in" filter="wipe(left)">
                                      <p:cBhvr>
                                        <p:cTn id="15" dur="500"/>
                                        <p:tgtEl>
                                          <p:spTgt spid="5138"/>
                                        </p:tgtEl>
                                      </p:cBhvr>
                                    </p:animEffect>
                                  </p:childTnLst>
                                </p:cTn>
                              </p:par>
                            </p:childTnLst>
                          </p:cTn>
                        </p:par>
                        <p:par>
                          <p:cTn id="16" fill="hold" nodeType="afterGroup">
                            <p:stCondLst>
                              <p:cond delay="7500"/>
                            </p:stCondLst>
                            <p:childTnLst>
                              <p:par>
                                <p:cTn id="17" presetID="22" presetClass="entr" presetSubtype="8" fill="hold" grpId="0" nodeType="afterEffect">
                                  <p:stCondLst>
                                    <p:cond delay="3000"/>
                                  </p:stCondLst>
                                  <p:childTnLst>
                                    <p:set>
                                      <p:cBhvr>
                                        <p:cTn id="18" dur="1" fill="hold">
                                          <p:stCondLst>
                                            <p:cond delay="0"/>
                                          </p:stCondLst>
                                        </p:cTn>
                                        <p:tgtEl>
                                          <p:spTgt spid="5139"/>
                                        </p:tgtEl>
                                        <p:attrNameLst>
                                          <p:attrName>style.visibility</p:attrName>
                                        </p:attrNameLst>
                                      </p:cBhvr>
                                      <p:to>
                                        <p:strVal val="visible"/>
                                      </p:to>
                                    </p:set>
                                    <p:animEffect transition="in" filter="wipe(left)">
                                      <p:cBhvr>
                                        <p:cTn id="19" dur="500"/>
                                        <p:tgtEl>
                                          <p:spTgt spid="5139"/>
                                        </p:tgtEl>
                                      </p:cBhvr>
                                    </p:animEffect>
                                  </p:childTnLst>
                                </p:cTn>
                              </p:par>
                            </p:childTnLst>
                          </p:cTn>
                        </p:par>
                        <p:par>
                          <p:cTn id="20" fill="hold" nodeType="afterGroup">
                            <p:stCondLst>
                              <p:cond delay="11000"/>
                            </p:stCondLst>
                            <p:childTnLst>
                              <p:par>
                                <p:cTn id="21" presetID="22" presetClass="entr" presetSubtype="8" fill="hold" nodeType="afterEffect">
                                  <p:stCondLst>
                                    <p:cond delay="300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14500"/>
                            </p:stCondLst>
                            <p:childTnLst>
                              <p:par>
                                <p:cTn id="25" presetID="22" presetClass="entr" presetSubtype="8" fill="hold" nodeType="afterEffect">
                                  <p:stCondLst>
                                    <p:cond delay="90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24000"/>
                            </p:stCondLst>
                            <p:childTnLst>
                              <p:par>
                                <p:cTn id="29" presetID="22" presetClass="entr" presetSubtype="8" fill="hold" nodeType="afterEffect">
                                  <p:stCondLst>
                                    <p:cond delay="3000"/>
                                  </p:stCondLst>
                                  <p:childTnLst>
                                    <p:set>
                                      <p:cBhvr>
                                        <p:cTn id="30" dur="1" fill="hold">
                                          <p:stCondLst>
                                            <p:cond delay="0"/>
                                          </p:stCondLst>
                                        </p:cTn>
                                        <p:tgtEl>
                                          <p:spTgt spid="5156"/>
                                        </p:tgtEl>
                                        <p:attrNameLst>
                                          <p:attrName>style.visibility</p:attrName>
                                        </p:attrNameLst>
                                      </p:cBhvr>
                                      <p:to>
                                        <p:strVal val="visible"/>
                                      </p:to>
                                    </p:set>
                                    <p:animEffect transition="in" filter="wipe(left)">
                                      <p:cBhvr>
                                        <p:cTn id="31" dur="500"/>
                                        <p:tgtEl>
                                          <p:spTgt spid="5156"/>
                                        </p:tgtEl>
                                      </p:cBhvr>
                                    </p:animEffect>
                                  </p:childTnLst>
                                </p:cTn>
                              </p:par>
                            </p:childTnLst>
                          </p:cTn>
                        </p:par>
                        <p:par>
                          <p:cTn id="32" fill="hold" nodeType="afterGroup">
                            <p:stCondLst>
                              <p:cond delay="27500"/>
                            </p:stCondLst>
                            <p:childTnLst>
                              <p:par>
                                <p:cTn id="33" presetID="22" presetClass="entr" presetSubtype="8" fill="hold" nodeType="afterEffect">
                                  <p:stCondLst>
                                    <p:cond delay="3000"/>
                                  </p:stCondLst>
                                  <p:childTnLst>
                                    <p:set>
                                      <p:cBhvr>
                                        <p:cTn id="34" dur="1" fill="hold">
                                          <p:stCondLst>
                                            <p:cond delay="0"/>
                                          </p:stCondLst>
                                        </p:cTn>
                                        <p:tgtEl>
                                          <p:spTgt spid="5159"/>
                                        </p:tgtEl>
                                        <p:attrNameLst>
                                          <p:attrName>style.visibility</p:attrName>
                                        </p:attrNameLst>
                                      </p:cBhvr>
                                      <p:to>
                                        <p:strVal val="visible"/>
                                      </p:to>
                                    </p:set>
                                    <p:animEffect transition="in" filter="wipe(left)">
                                      <p:cBhvr>
                                        <p:cTn id="35" dur="500"/>
                                        <p:tgtEl>
                                          <p:spTgt spid="5159"/>
                                        </p:tgtEl>
                                      </p:cBhvr>
                                    </p:animEffect>
                                  </p:childTnLst>
                                </p:cTn>
                              </p:par>
                            </p:childTnLst>
                          </p:cTn>
                        </p:par>
                        <p:par>
                          <p:cTn id="36" fill="hold" nodeType="afterGroup">
                            <p:stCondLst>
                              <p:cond delay="31000"/>
                            </p:stCondLst>
                            <p:childTnLst>
                              <p:par>
                                <p:cTn id="37" presetID="22" presetClass="entr" presetSubtype="8" fill="hold" nodeType="afterEffect">
                                  <p:stCondLst>
                                    <p:cond delay="500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5" grpId="0" autoUpdateAnimBg="0"/>
      <p:bldP spid="513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0" y="488035"/>
            <a:ext cx="9144000" cy="498598"/>
          </a:xfrm>
          <a:prstGeom prst="rect">
            <a:avLst/>
          </a:prstGeom>
          <a:solidFill>
            <a:schemeClr val="bg1"/>
          </a:solidFill>
          <a:ln w="9525">
            <a:noFill/>
            <a:miter lim="800000"/>
            <a:headEnd/>
            <a:tailEnd/>
          </a:ln>
        </p:spPr>
        <p:txBody>
          <a:bodyPr wrap="square">
            <a:spAutoFit/>
          </a:bodyPr>
          <a:lstStyle/>
          <a:p>
            <a:pPr eaLnBrk="1" hangingPunct="1">
              <a:lnSpc>
                <a:spcPct val="110000"/>
              </a:lnSpc>
              <a:spcBef>
                <a:spcPct val="50000"/>
              </a:spcBef>
            </a:pPr>
            <a:r>
              <a:rPr kumimoji="1" lang="zh-CN" altLang="en-US" sz="2400" dirty="0"/>
              <a:t>        估计量是随机变量</a:t>
            </a:r>
            <a:r>
              <a:rPr kumimoji="1" lang="en-US" altLang="zh-CN" sz="2400" dirty="0"/>
              <a:t>,   </a:t>
            </a:r>
            <a:r>
              <a:rPr kumimoji="1" lang="zh-CN" altLang="en-US" sz="2400" dirty="0"/>
              <a:t>对于不同的样本值会得到不同的估计值</a:t>
            </a:r>
            <a:r>
              <a:rPr kumimoji="1" lang="en-US" altLang="zh-CN" sz="2400" dirty="0"/>
              <a:t>. </a:t>
            </a:r>
          </a:p>
        </p:txBody>
      </p:sp>
      <p:sp>
        <p:nvSpPr>
          <p:cNvPr id="77905" name="Text Box 81"/>
          <p:cNvSpPr txBox="1">
            <a:spLocks noChangeArrowheads="1"/>
          </p:cNvSpPr>
          <p:nvPr/>
        </p:nvSpPr>
        <p:spPr bwMode="auto">
          <a:xfrm>
            <a:off x="69850" y="2701925"/>
            <a:ext cx="9036050" cy="830997"/>
          </a:xfrm>
          <a:prstGeom prst="rect">
            <a:avLst/>
          </a:prstGeom>
          <a:noFill/>
          <a:ln w="9525" algn="ctr">
            <a:noFill/>
            <a:miter lim="800000"/>
            <a:headEnd/>
            <a:tailEnd/>
          </a:ln>
        </p:spPr>
        <p:txBody>
          <a:bodyPr>
            <a:spAutoFit/>
          </a:bodyPr>
          <a:lstStyle/>
          <a:p>
            <a:pPr eaLnBrk="1" hangingPunct="1"/>
            <a:r>
              <a:rPr lang="zh-CN" altLang="en-US" dirty="0">
                <a:solidFill>
                  <a:srgbClr val="000099"/>
                </a:solidFill>
              </a:rPr>
              <a:t>                       </a:t>
            </a:r>
            <a:r>
              <a:rPr lang="zh-CN" altLang="en-US" sz="2400" dirty="0">
                <a:solidFill>
                  <a:srgbClr val="000099"/>
                </a:solidFill>
              </a:rPr>
              <a:t>所谓无偏估计量就是如果相互独立地多次用无偏估计量进行实际估计时</a:t>
            </a:r>
            <a:r>
              <a:rPr lang="en-US" altLang="zh-CN" sz="2400" dirty="0">
                <a:solidFill>
                  <a:srgbClr val="000099"/>
                </a:solidFill>
              </a:rPr>
              <a:t>,   </a:t>
            </a:r>
          </a:p>
        </p:txBody>
      </p:sp>
      <p:sp>
        <p:nvSpPr>
          <p:cNvPr id="77913" name="Rectangle 89"/>
          <p:cNvSpPr>
            <a:spLocks noChangeArrowheads="1"/>
          </p:cNvSpPr>
          <p:nvPr/>
        </p:nvSpPr>
        <p:spPr bwMode="auto">
          <a:xfrm>
            <a:off x="0" y="5013176"/>
            <a:ext cx="8893175" cy="895350"/>
          </a:xfrm>
          <a:prstGeom prst="rect">
            <a:avLst/>
          </a:prstGeom>
          <a:noFill/>
          <a:ln w="9525" algn="ctr">
            <a:noFill/>
            <a:miter lim="800000"/>
            <a:headEnd/>
            <a:tailEnd/>
          </a:ln>
        </p:spPr>
        <p:txBody>
          <a:bodyPr>
            <a:spAutoFit/>
          </a:bodyPr>
          <a:lstStyle/>
          <a:p>
            <a:pPr>
              <a:lnSpc>
                <a:spcPct val="110000"/>
              </a:lnSpc>
            </a:pPr>
            <a:r>
              <a:rPr kumimoji="1" lang="zh-CN" altLang="en-US" sz="2400" dirty="0"/>
              <a:t>                                                                                                     对同一统计问题大量重复使用不会产生系统偏差 </a:t>
            </a:r>
            <a:r>
              <a:rPr kumimoji="1" lang="en-US" altLang="zh-CN" sz="2400" dirty="0"/>
              <a:t>.</a:t>
            </a:r>
          </a:p>
        </p:txBody>
      </p:sp>
      <p:sp>
        <p:nvSpPr>
          <p:cNvPr id="77907" name="Rectangle 83"/>
          <p:cNvSpPr>
            <a:spLocks noChangeArrowheads="1"/>
          </p:cNvSpPr>
          <p:nvPr/>
        </p:nvSpPr>
        <p:spPr bwMode="auto">
          <a:xfrm>
            <a:off x="76200" y="3078163"/>
            <a:ext cx="9004300" cy="461665"/>
          </a:xfrm>
          <a:prstGeom prst="rect">
            <a:avLst/>
          </a:prstGeom>
          <a:noFill/>
          <a:ln w="9525" algn="ctr">
            <a:noFill/>
            <a:miter lim="800000"/>
            <a:headEnd/>
            <a:tailEnd/>
          </a:ln>
        </p:spPr>
        <p:txBody>
          <a:bodyPr>
            <a:spAutoFit/>
          </a:bodyPr>
          <a:lstStyle/>
          <a:p>
            <a:pPr eaLnBrk="1" hangingPunct="1"/>
            <a:r>
              <a:rPr lang="zh-CN" altLang="en-US" dirty="0">
                <a:solidFill>
                  <a:srgbClr val="000099"/>
                </a:solidFill>
              </a:rPr>
              <a:t>                                       </a:t>
            </a:r>
            <a:r>
              <a:rPr lang="zh-CN" altLang="en-US" sz="2400" dirty="0">
                <a:solidFill>
                  <a:srgbClr val="000099"/>
                </a:solidFill>
              </a:rPr>
              <a:t>所得的</a:t>
            </a:r>
            <a:r>
              <a:rPr lang="zh-CN" altLang="en-US" sz="2400" dirty="0">
                <a:solidFill>
                  <a:srgbClr val="3333FF"/>
                </a:solidFill>
              </a:rPr>
              <a:t>诸估计值的算术平均值</a:t>
            </a:r>
            <a:r>
              <a:rPr lang="zh-CN" altLang="en-US" sz="2400" dirty="0">
                <a:solidFill>
                  <a:srgbClr val="000099"/>
                </a:solidFill>
              </a:rPr>
              <a:t>与真值基本相同</a:t>
            </a:r>
            <a:r>
              <a:rPr lang="en-US" altLang="zh-CN" sz="2400" dirty="0">
                <a:solidFill>
                  <a:srgbClr val="000099"/>
                </a:solidFill>
              </a:rPr>
              <a:t>.</a:t>
            </a:r>
            <a:r>
              <a:rPr lang="en-US" altLang="zh-CN" sz="2400" dirty="0"/>
              <a:t>    </a:t>
            </a:r>
          </a:p>
        </p:txBody>
      </p:sp>
      <p:sp>
        <p:nvSpPr>
          <p:cNvPr id="77860" name="Rectangle 36"/>
          <p:cNvSpPr>
            <a:spLocks noChangeArrowheads="1"/>
          </p:cNvSpPr>
          <p:nvPr/>
        </p:nvSpPr>
        <p:spPr bwMode="auto">
          <a:xfrm>
            <a:off x="76200" y="915099"/>
            <a:ext cx="9029700" cy="830997"/>
          </a:xfrm>
          <a:prstGeom prst="rect">
            <a:avLst/>
          </a:prstGeom>
          <a:solidFill>
            <a:schemeClr val="bg1"/>
          </a:solidFill>
          <a:ln w="9525" algn="ctr">
            <a:noFill/>
            <a:miter lim="800000"/>
            <a:headEnd/>
            <a:tailEnd/>
          </a:ln>
        </p:spPr>
        <p:txBody>
          <a:bodyPr wrap="square">
            <a:spAutoFit/>
          </a:bodyPr>
          <a:lstStyle/>
          <a:p>
            <a:pPr eaLnBrk="1" hangingPunct="1"/>
            <a:r>
              <a:rPr kumimoji="1" lang="zh-CN" altLang="en-US" sz="2400" dirty="0"/>
              <a:t>                                                                  即它的期望值等于未知参数的真值</a:t>
            </a:r>
            <a:r>
              <a:rPr kumimoji="1" lang="en-US" altLang="zh-CN" sz="2400" dirty="0"/>
              <a:t>.</a:t>
            </a:r>
            <a:endParaRPr kumimoji="1" lang="zh-CN" altLang="en-US" sz="2400" dirty="0"/>
          </a:p>
        </p:txBody>
      </p:sp>
      <p:sp>
        <p:nvSpPr>
          <p:cNvPr id="77830" name="Rectangle 6"/>
          <p:cNvSpPr>
            <a:spLocks noChangeArrowheads="1"/>
          </p:cNvSpPr>
          <p:nvPr/>
        </p:nvSpPr>
        <p:spPr bwMode="auto">
          <a:xfrm>
            <a:off x="1725613" y="2119665"/>
            <a:ext cx="4110421" cy="524759"/>
          </a:xfrm>
          <a:prstGeom prst="rect">
            <a:avLst/>
          </a:prstGeom>
          <a:noFill/>
          <a:ln w="9525">
            <a:noFill/>
            <a:miter lim="800000"/>
            <a:headEnd/>
            <a:tailEnd/>
          </a:ln>
        </p:spPr>
        <p:txBody>
          <a:bodyPr wrap="none" anchor="ctr">
            <a:spAutoFit/>
          </a:bodyPr>
          <a:lstStyle/>
          <a:p>
            <a:pPr eaLnBrk="1" hangingPunct="1">
              <a:lnSpc>
                <a:spcPct val="60000"/>
              </a:lnSpc>
            </a:pP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14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a:t>
            </a:r>
          </a:p>
          <a:p>
            <a:pPr eaLnBrk="1" hangingPunct="1">
              <a:lnSpc>
                <a:spcPct val="60000"/>
              </a:lnSpc>
            </a:pPr>
            <a:r>
              <a:rPr kumimoji="1" lang="zh-CN" altLang="en-US" sz="2400" dirty="0">
                <a:ea typeface="楷体_GB2312" pitchFamily="49" charset="-122"/>
                <a:cs typeface="Times New Roman" pitchFamily="18" charset="0"/>
              </a:rPr>
              <a:t>则称</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 </a:t>
            </a:r>
            <a:r>
              <a:rPr kumimoji="1" lang="zh-CN" altLang="en-US" sz="2400" dirty="0">
                <a:ea typeface="楷体_GB2312" pitchFamily="49" charset="-122"/>
                <a:cs typeface="Times New Roman" pitchFamily="18" charset="0"/>
              </a:rPr>
              <a:t>为</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a:t>
            </a:r>
            <a:r>
              <a:rPr kumimoji="1" lang="zh-CN" altLang="en-US" sz="2400" dirty="0">
                <a:ea typeface="楷体_GB2312" pitchFamily="49" charset="-122"/>
                <a:cs typeface="Times New Roman" pitchFamily="18" charset="0"/>
              </a:rPr>
              <a:t> 的</a:t>
            </a:r>
            <a:r>
              <a:rPr kumimoji="1" lang="zh-CN" altLang="en-US" sz="2400" dirty="0">
                <a:solidFill>
                  <a:srgbClr val="FF0000"/>
                </a:solidFill>
                <a:ea typeface="楷体_GB2312" pitchFamily="49" charset="-122"/>
                <a:cs typeface="Times New Roman" pitchFamily="18" charset="0"/>
              </a:rPr>
              <a:t>无偏估计量</a:t>
            </a:r>
            <a:r>
              <a:rPr kumimoji="1" lang="en-US" altLang="zh-CN" sz="2400" dirty="0">
                <a:ea typeface="楷体_GB2312" pitchFamily="49" charset="-122"/>
                <a:cs typeface="Times New Roman" pitchFamily="18" charset="0"/>
              </a:rPr>
              <a:t>,     </a:t>
            </a:r>
          </a:p>
        </p:txBody>
      </p:sp>
      <p:sp>
        <p:nvSpPr>
          <p:cNvPr id="77835" name="Rectangle 11"/>
          <p:cNvSpPr>
            <a:spLocks noChangeArrowheads="1"/>
          </p:cNvSpPr>
          <p:nvPr/>
        </p:nvSpPr>
        <p:spPr bwMode="auto">
          <a:xfrm>
            <a:off x="215900" y="1740818"/>
            <a:ext cx="8712200" cy="441659"/>
          </a:xfrm>
          <a:prstGeom prst="rect">
            <a:avLst/>
          </a:prstGeom>
          <a:noFill/>
          <a:ln w="9525">
            <a:noFill/>
            <a:miter lim="800000"/>
            <a:headEnd/>
            <a:tailEnd/>
          </a:ln>
        </p:spPr>
        <p:txBody>
          <a:bodyPr anchor="ctr">
            <a:spAutoFit/>
          </a:bodyPr>
          <a:lstStyle/>
          <a:p>
            <a:pPr>
              <a:lnSpc>
                <a:spcPct val="30000"/>
              </a:lnSpc>
            </a:pPr>
            <a:r>
              <a:rPr kumimoji="1" lang="en-US" altLang="zh-CN" baseline="-25000" dirty="0">
                <a:solidFill>
                  <a:schemeClr val="folHlink"/>
                </a:solidFill>
                <a:latin typeface="楷体_GB2312" pitchFamily="49" charset="-122"/>
                <a:ea typeface="楷体_GB2312" pitchFamily="49" charset="-122"/>
                <a:cs typeface="Times New Roman" pitchFamily="18" charset="0"/>
              </a:rPr>
              <a:t> </a:t>
            </a:r>
            <a:endParaRPr kumimoji="1" lang="en-US" altLang="zh-CN" sz="3200" baseline="-25000" dirty="0">
              <a:solidFill>
                <a:schemeClr val="folHlink"/>
              </a:solidFill>
              <a:latin typeface="楷体_GB2312" pitchFamily="49" charset="-122"/>
              <a:ea typeface="楷体_GB2312" pitchFamily="49" charset="-122"/>
              <a:cs typeface="Times New Roman" pitchFamily="18" charset="0"/>
            </a:endParaRPr>
          </a:p>
          <a:p>
            <a:pPr eaLnBrk="1" hangingPunct="1">
              <a:lnSpc>
                <a:spcPct val="30000"/>
              </a:lnSpc>
            </a:pPr>
            <a:r>
              <a:rPr kumimoji="1" lang="en-US" altLang="zh-CN" sz="3200" baseline="-25000" dirty="0">
                <a:solidFill>
                  <a:schemeClr val="folHlink"/>
                </a:solidFill>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a:t>
            </a:r>
          </a:p>
          <a:p>
            <a:pPr eaLnBrk="1" hangingPunct="1">
              <a:lnSpc>
                <a:spcPct val="30000"/>
              </a:lnSpc>
            </a:pPr>
            <a:r>
              <a:rPr kumimoji="1" lang="zh-CN" altLang="en-US" sz="2400" dirty="0">
                <a:solidFill>
                  <a:srgbClr val="FF0000"/>
                </a:solidFill>
                <a:ea typeface="楷体_GB2312" pitchFamily="49" charset="-122"/>
                <a:cs typeface="Times New Roman" pitchFamily="18" charset="0"/>
              </a:rPr>
              <a:t>定义</a:t>
            </a:r>
            <a:r>
              <a:rPr kumimoji="1" lang="en-US" altLang="zh-CN" sz="2400" dirty="0">
                <a:solidFill>
                  <a:srgbClr val="FF0000"/>
                </a:solidFill>
                <a:ea typeface="楷体_GB2312" pitchFamily="49" charset="-122"/>
                <a:cs typeface="Times New Roman" pitchFamily="18" charset="0"/>
              </a:rPr>
              <a:t>:</a:t>
            </a:r>
            <a:r>
              <a:rPr kumimoji="1" lang="zh-CN" altLang="en-US" sz="2400" dirty="0">
                <a:solidFill>
                  <a:srgbClr val="FF0000"/>
                </a:solidFill>
                <a:ea typeface="楷体_GB2312" pitchFamily="49" charset="-122"/>
                <a:cs typeface="Times New Roman" pitchFamily="18" charset="0"/>
              </a:rPr>
              <a:t>  </a:t>
            </a:r>
            <a:r>
              <a:rPr kumimoji="1" lang="zh-CN" altLang="en-US" sz="2400" dirty="0">
                <a:ea typeface="楷体_GB2312" pitchFamily="49" charset="-122"/>
                <a:cs typeface="Times New Roman" pitchFamily="18" charset="0"/>
              </a:rPr>
              <a:t> 设</a:t>
            </a:r>
            <a:r>
              <a:rPr kumimoji="1" lang="en-US" altLang="zh-CN" sz="2400" i="1" dirty="0">
                <a:ea typeface="楷体_GB2312" pitchFamily="49" charset="-122"/>
                <a:cs typeface="Times New Roman" pitchFamily="18" charset="0"/>
                <a:sym typeface="Symbol" pitchFamily="18" charset="2"/>
              </a:rPr>
              <a:t> </a:t>
            </a:r>
            <a:r>
              <a:rPr kumimoji="1" lang="en-US" altLang="zh-CN" sz="2400" i="1" dirty="0">
                <a:ea typeface="楷体_GB2312" pitchFamily="49" charset="-122"/>
                <a:cs typeface="Times New Roman" pitchFamily="18" charset="0"/>
              </a:rPr>
              <a:t>=</a:t>
            </a:r>
            <a:r>
              <a:rPr kumimoji="1" lang="en-US" altLang="zh-CN" sz="2400" i="1" dirty="0">
                <a:ea typeface="楷体_GB2312" pitchFamily="49" charset="-122"/>
                <a:cs typeface="Times New Roman" pitchFamily="18" charset="0"/>
                <a:sym typeface="Symbol" pitchFamily="18" charset="2"/>
              </a:rPr>
              <a:t></a:t>
            </a:r>
            <a:r>
              <a:rPr kumimoji="1" lang="en-US" altLang="zh-CN" sz="2400" dirty="0">
                <a:latin typeface="宋体" pitchFamily="2" charset="-122"/>
                <a:ea typeface="楷体_GB2312" pitchFamily="49" charset="-122"/>
                <a:cs typeface="Times New Roman" pitchFamily="18" charset="0"/>
              </a:rPr>
              <a:t>(</a:t>
            </a:r>
            <a:r>
              <a:rPr kumimoji="1" lang="en-US" altLang="zh-CN" sz="2400" i="1" dirty="0">
                <a:ea typeface="楷体_GB2312" pitchFamily="49" charset="-122"/>
                <a:cs typeface="Times New Roman" pitchFamily="18" charset="0"/>
              </a:rPr>
              <a:t>X</a:t>
            </a:r>
            <a:r>
              <a:rPr kumimoji="1" lang="en-US" altLang="zh-CN" sz="2400" baseline="-12000" dirty="0">
                <a:ea typeface="楷体_GB2312" pitchFamily="49" charset="-122"/>
                <a:cs typeface="Times New Roman" pitchFamily="18" charset="0"/>
              </a:rPr>
              <a:t>1</a:t>
            </a:r>
            <a:r>
              <a:rPr kumimoji="1" lang="en-US" altLang="zh-CN" sz="2400" dirty="0">
                <a:ea typeface="楷体_GB2312" pitchFamily="49" charset="-122"/>
                <a:cs typeface="Times New Roman" pitchFamily="18" charset="0"/>
              </a:rPr>
              <a:t>,</a:t>
            </a:r>
            <a:r>
              <a:rPr kumimoji="1" lang="en-US" altLang="zh-CN" sz="2400" baseline="-25000" dirty="0">
                <a:ea typeface="楷体_GB2312" pitchFamily="49" charset="-122"/>
                <a:cs typeface="Times New Roman" pitchFamily="18" charset="0"/>
              </a:rPr>
              <a:t> </a:t>
            </a:r>
            <a:r>
              <a:rPr kumimoji="1" lang="en-US" altLang="zh-CN" sz="2400" b="0" dirty="0">
                <a:latin typeface="宋体" pitchFamily="2" charset="-122"/>
                <a:ea typeface="楷体_GB2312" pitchFamily="49" charset="-122"/>
                <a:cs typeface="Times New Roman" pitchFamily="18" charset="0"/>
              </a:rPr>
              <a:t>…</a:t>
            </a:r>
            <a:r>
              <a:rPr kumimoji="1" lang="en-US" altLang="zh-CN" sz="2400" dirty="0">
                <a:ea typeface="楷体_GB2312" pitchFamily="49" charset="-122"/>
                <a:cs typeface="Times New Roman" pitchFamily="18" charset="0"/>
              </a:rPr>
              <a:t>, </a:t>
            </a:r>
            <a:r>
              <a:rPr kumimoji="1" lang="en-US" altLang="zh-CN" sz="2400" i="1" dirty="0" err="1">
                <a:ea typeface="楷体_GB2312" pitchFamily="49" charset="-122"/>
                <a:cs typeface="Times New Roman" pitchFamily="18" charset="0"/>
              </a:rPr>
              <a:t>X</a:t>
            </a:r>
            <a:r>
              <a:rPr kumimoji="1" lang="en-US" altLang="zh-CN" sz="2400" i="1" baseline="-12000" dirty="0" err="1">
                <a:ea typeface="楷体_GB2312" pitchFamily="49" charset="-122"/>
                <a:cs typeface="Times New Roman" pitchFamily="18" charset="0"/>
              </a:rPr>
              <a:t>n</a:t>
            </a:r>
            <a:r>
              <a:rPr kumimoji="1" lang="en-US" altLang="zh-CN" sz="2400" i="1" baseline="-12000" dirty="0">
                <a:ea typeface="楷体_GB2312" pitchFamily="49" charset="-122"/>
                <a:cs typeface="Times New Roman" pitchFamily="18" charset="0"/>
              </a:rPr>
              <a:t> </a:t>
            </a:r>
            <a:r>
              <a:rPr kumimoji="1" lang="en-US" altLang="zh-CN" sz="2400" dirty="0">
                <a:latin typeface="宋体" pitchFamily="2" charset="-122"/>
                <a:ea typeface="楷体_GB2312" pitchFamily="49" charset="-122"/>
                <a:cs typeface="Times New Roman" pitchFamily="18" charset="0"/>
              </a:rPr>
              <a:t>)</a:t>
            </a:r>
            <a:r>
              <a:rPr kumimoji="1" lang="zh-CN" altLang="en-US" sz="2400" dirty="0">
                <a:ea typeface="楷体_GB2312" pitchFamily="49" charset="-122"/>
                <a:cs typeface="Times New Roman" pitchFamily="18" charset="0"/>
              </a:rPr>
              <a:t>是未知参数</a:t>
            </a:r>
            <a:r>
              <a:rPr kumimoji="1" lang="zh-CN" altLang="en-US" sz="2400" i="1" dirty="0">
                <a:ea typeface="楷体_GB2312" pitchFamily="49" charset="-122"/>
                <a:cs typeface="Times New Roman" pitchFamily="18" charset="0"/>
                <a:sym typeface="Symbol" pitchFamily="18" charset="2"/>
              </a:rPr>
              <a:t></a:t>
            </a:r>
            <a:r>
              <a:rPr kumimoji="1" lang="zh-CN" altLang="en-US" sz="2400" dirty="0">
                <a:ea typeface="楷体_GB2312" pitchFamily="49" charset="-122"/>
                <a:cs typeface="Times New Roman" pitchFamily="18" charset="0"/>
              </a:rPr>
              <a:t> 的一个估计量</a:t>
            </a:r>
            <a:r>
              <a:rPr kumimoji="1" lang="en-US" altLang="zh-CN" sz="2400" dirty="0">
                <a:ea typeface="楷体_GB2312" pitchFamily="49" charset="-122"/>
                <a:cs typeface="Times New Roman" pitchFamily="18" charset="0"/>
              </a:rPr>
              <a:t>,  </a:t>
            </a:r>
          </a:p>
        </p:txBody>
      </p:sp>
      <p:sp>
        <p:nvSpPr>
          <p:cNvPr id="77836" name="Rectangle 12"/>
          <p:cNvSpPr>
            <a:spLocks noChangeArrowheads="1"/>
          </p:cNvSpPr>
          <p:nvPr/>
        </p:nvSpPr>
        <p:spPr bwMode="auto">
          <a:xfrm>
            <a:off x="18437" y="2152777"/>
            <a:ext cx="2073003" cy="475515"/>
          </a:xfrm>
          <a:prstGeom prst="rect">
            <a:avLst/>
          </a:prstGeom>
          <a:noFill/>
          <a:ln w="9525">
            <a:noFill/>
            <a:miter lim="800000"/>
            <a:headEnd/>
            <a:tailEnd/>
          </a:ln>
        </p:spPr>
        <p:txBody>
          <a:bodyPr wrap="none" anchor="ctr">
            <a:spAutoFit/>
          </a:bodyPr>
          <a:lstStyle/>
          <a:p>
            <a:pPr eaLnBrk="1" hangingPunct="1">
              <a:lnSpc>
                <a:spcPct val="60000"/>
              </a:lnSpc>
            </a:pPr>
            <a:r>
              <a:rPr kumimoji="1" lang="en-US" altLang="zh-CN" sz="2400" baseline="-25000" dirty="0">
                <a:latin typeface="楷体_GB2312" pitchFamily="49" charset="-122"/>
                <a:ea typeface="楷体_GB2312" pitchFamily="49" charset="-122"/>
                <a:cs typeface="Times New Roman" pitchFamily="18" charset="0"/>
              </a:rPr>
              <a:t>      </a:t>
            </a:r>
            <a:r>
              <a:rPr kumimoji="1" lang="zh-CN" altLang="en-US" sz="2400" baseline="-25000" dirty="0">
                <a:latin typeface="楷体_GB2312" pitchFamily="49" charset="-122"/>
                <a:ea typeface="楷体_GB2312" pitchFamily="49" charset="-122"/>
                <a:cs typeface="Times New Roman" pitchFamily="18" charset="0"/>
              </a:rPr>
              <a:t> </a:t>
            </a:r>
            <a:r>
              <a:rPr kumimoji="1" lang="en-US" altLang="zh-CN" sz="2400" baseline="-25000" dirty="0">
                <a:solidFill>
                  <a:schemeClr val="folHlink"/>
                </a:solidFill>
                <a:latin typeface="楷体_GB2312" pitchFamily="49" charset="-122"/>
                <a:ea typeface="楷体_GB2312" pitchFamily="49" charset="-122"/>
                <a:cs typeface="Times New Roman" pitchFamily="18" charset="0"/>
              </a:rPr>
              <a:t>^</a:t>
            </a:r>
          </a:p>
          <a:p>
            <a:pPr>
              <a:lnSpc>
                <a:spcPct val="60000"/>
              </a:lnSpc>
            </a:pPr>
            <a:r>
              <a:rPr kumimoji="1" lang="zh-CN" altLang="en-US" sz="2400" dirty="0">
                <a:ea typeface="楷体_GB2312" pitchFamily="49" charset="-122"/>
                <a:cs typeface="Times New Roman" pitchFamily="18" charset="0"/>
              </a:rPr>
              <a:t>若</a:t>
            </a:r>
            <a:r>
              <a:rPr kumimoji="1" lang="en-US" altLang="zh-CN" sz="2400" i="1" dirty="0">
                <a:solidFill>
                  <a:schemeClr val="folHlink"/>
                </a:solidFill>
                <a:ea typeface="楷体_GB2312" pitchFamily="49" charset="-122"/>
                <a:cs typeface="Times New Roman" pitchFamily="18" charset="0"/>
              </a:rPr>
              <a:t>E</a:t>
            </a:r>
            <a:r>
              <a:rPr kumimoji="1" lang="en-US" altLang="zh-CN" sz="2400" dirty="0">
                <a:solidFill>
                  <a:schemeClr val="folHlink"/>
                </a:solidFill>
                <a:latin typeface="宋体" pitchFamily="2" charset="-122"/>
                <a:ea typeface="楷体_GB2312" pitchFamily="49" charset="-122"/>
                <a:cs typeface="Times New Roman" pitchFamily="18" charset="0"/>
              </a:rPr>
              <a:t>(</a:t>
            </a:r>
            <a:r>
              <a:rPr kumimoji="1" lang="zh-CN" altLang="en-US" sz="2400" i="1" dirty="0">
                <a:solidFill>
                  <a:schemeClr val="folHlink"/>
                </a:solidFill>
                <a:ea typeface="楷体_GB2312" pitchFamily="49" charset="-122"/>
                <a:cs typeface="Times New Roman" pitchFamily="18" charset="0"/>
                <a:sym typeface="Symbol" pitchFamily="18" charset="2"/>
              </a:rPr>
              <a:t> </a:t>
            </a:r>
            <a:r>
              <a:rPr kumimoji="1" lang="en-US" altLang="zh-CN" sz="2400" dirty="0">
                <a:solidFill>
                  <a:schemeClr val="folHlink"/>
                </a:solidFill>
                <a:latin typeface="宋体" pitchFamily="2" charset="-122"/>
                <a:ea typeface="楷体_GB2312" pitchFamily="49" charset="-122"/>
                <a:cs typeface="Times New Roman" pitchFamily="18" charset="0"/>
              </a:rPr>
              <a:t>)</a:t>
            </a:r>
            <a:r>
              <a:rPr kumimoji="1" lang="en-US" altLang="zh-CN" sz="2400" i="1" dirty="0">
                <a:solidFill>
                  <a:schemeClr val="folHlink"/>
                </a:solidFill>
                <a:ea typeface="楷体_GB2312" pitchFamily="49" charset="-122"/>
                <a:cs typeface="Times New Roman" pitchFamily="18" charset="0"/>
              </a:rPr>
              <a:t>=</a:t>
            </a:r>
            <a:r>
              <a:rPr kumimoji="1" lang="en-US" altLang="zh-CN" sz="2400" baseline="-25000" dirty="0">
                <a:solidFill>
                  <a:schemeClr val="folHlink"/>
                </a:solidFill>
                <a:ea typeface="楷体_GB2312" pitchFamily="49" charset="-122"/>
                <a:cs typeface="Times New Roman" pitchFamily="18" charset="0"/>
              </a:rPr>
              <a:t> </a:t>
            </a:r>
            <a:r>
              <a:rPr kumimoji="1" lang="zh-CN" altLang="en-US" sz="2400" i="1" dirty="0">
                <a:solidFill>
                  <a:schemeClr val="folHlink"/>
                </a:solidFill>
                <a:ea typeface="楷体_GB2312" pitchFamily="49" charset="-122"/>
                <a:cs typeface="Times New Roman" pitchFamily="18" charset="0"/>
                <a:sym typeface="Symbol" pitchFamily="18" charset="2"/>
              </a:rPr>
              <a:t></a:t>
            </a:r>
            <a:r>
              <a:rPr kumimoji="1" lang="zh-CN" altLang="en-US" sz="2400" i="1" dirty="0">
                <a:ea typeface="楷体_GB2312" pitchFamily="49" charset="-122"/>
                <a:cs typeface="Times New Roman" pitchFamily="18" charset="0"/>
                <a:sym typeface="Symbol" pitchFamily="18" charset="2"/>
              </a:rPr>
              <a:t> </a:t>
            </a:r>
            <a:r>
              <a:rPr kumimoji="1" lang="en-US" altLang="zh-CN" sz="2400" dirty="0">
                <a:ea typeface="楷体_GB2312" pitchFamily="49" charset="-122"/>
                <a:cs typeface="Times New Roman" pitchFamily="18" charset="0"/>
                <a:sym typeface="Symbol" pitchFamily="18" charset="2"/>
              </a:rPr>
              <a:t>,  </a:t>
            </a:r>
            <a:r>
              <a:rPr kumimoji="1" lang="en-US" altLang="zh-CN" sz="2400" dirty="0">
                <a:ea typeface="楷体_GB2312" pitchFamily="49" charset="-122"/>
                <a:cs typeface="Times New Roman" pitchFamily="18" charset="0"/>
              </a:rPr>
              <a:t> </a:t>
            </a:r>
          </a:p>
        </p:txBody>
      </p:sp>
      <p:graphicFrame>
        <p:nvGraphicFramePr>
          <p:cNvPr id="18442" name="Object 16"/>
          <p:cNvGraphicFramePr>
            <a:graphicFrameLocks noChangeAspect="1"/>
          </p:cNvGraphicFramePr>
          <p:nvPr/>
        </p:nvGraphicFramePr>
        <p:xfrm>
          <a:off x="4783138" y="1943100"/>
          <a:ext cx="114300" cy="215900"/>
        </p:xfrm>
        <a:graphic>
          <a:graphicData uri="http://schemas.openxmlformats.org/presentationml/2006/ole">
            <mc:AlternateContent xmlns:mc="http://schemas.openxmlformats.org/markup-compatibility/2006">
              <mc:Choice xmlns:v="urn:schemas-microsoft-com:vml" Requires="v">
                <p:oleObj spid="_x0000_s310492" name="Equation" r:id="rId3" imgW="114151" imgH="215619" progId="">
                  <p:embed/>
                </p:oleObj>
              </mc:Choice>
              <mc:Fallback>
                <p:oleObj name="Equation" r:id="rId3" imgW="114151" imgH="215619" progId="">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138" y="19431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3" name="Object 17"/>
          <p:cNvGraphicFramePr>
            <a:graphicFrameLocks noChangeAspect="1"/>
          </p:cNvGraphicFramePr>
          <p:nvPr/>
        </p:nvGraphicFramePr>
        <p:xfrm>
          <a:off x="4783138" y="1943100"/>
          <a:ext cx="114300" cy="215900"/>
        </p:xfrm>
        <a:graphic>
          <a:graphicData uri="http://schemas.openxmlformats.org/presentationml/2006/ole">
            <mc:AlternateContent xmlns:mc="http://schemas.openxmlformats.org/markup-compatibility/2006">
              <mc:Choice xmlns:v="urn:schemas-microsoft-com:vml" Requires="v">
                <p:oleObj spid="_x0000_s310493" name="Equation" r:id="rId5" imgW="114151" imgH="215619" progId="">
                  <p:embed/>
                </p:oleObj>
              </mc:Choice>
              <mc:Fallback>
                <p:oleObj name="Equation" r:id="rId5" imgW="114151" imgH="215619" progId="">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3138" y="19431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4" name="Rectangle 34"/>
          <p:cNvSpPr>
            <a:spLocks noGrp="1" noChangeArrowheads="1"/>
          </p:cNvSpPr>
          <p:nvPr>
            <p:ph type="title"/>
          </p:nvPr>
        </p:nvSpPr>
        <p:spPr>
          <a:xfrm>
            <a:off x="0" y="0"/>
            <a:ext cx="9144000" cy="548680"/>
          </a:xfrm>
          <a:solidFill>
            <a:srgbClr val="92D050"/>
          </a:solidFill>
        </p:spPr>
        <p:txBody>
          <a:bodyPr/>
          <a:lstStyle/>
          <a:p>
            <a:pPr eaLnBrk="1" hangingPunct="1"/>
            <a:r>
              <a:rPr kumimoji="1" lang="en-US" altLang="zh-CN" b="1" u="sng" dirty="0">
                <a:solidFill>
                  <a:srgbClr val="CC0000"/>
                </a:solidFill>
              </a:rPr>
              <a:t>1</a:t>
            </a:r>
            <a:r>
              <a:rPr kumimoji="1" lang="zh-CN" altLang="en-US" b="1" u="sng" dirty="0">
                <a:solidFill>
                  <a:srgbClr val="CC0000"/>
                </a:solidFill>
              </a:rPr>
              <a:t>．无偏性</a:t>
            </a:r>
            <a:r>
              <a:rPr lang="en-US" altLang="zh-CN" dirty="0">
                <a:solidFill>
                  <a:srgbClr val="000000"/>
                </a:solidFill>
              </a:rPr>
              <a:t>(</a:t>
            </a:r>
            <a:r>
              <a:rPr lang="en-US" altLang="zh-CN" dirty="0" err="1">
                <a:solidFill>
                  <a:srgbClr val="000000"/>
                </a:solidFill>
              </a:rPr>
              <a:t>unbiasedness</a:t>
            </a:r>
            <a:r>
              <a:rPr lang="en-US" altLang="zh-CN" dirty="0">
                <a:solidFill>
                  <a:srgbClr val="000000"/>
                </a:solidFill>
              </a:rPr>
              <a:t>)</a:t>
            </a:r>
            <a:endParaRPr kumimoji="1" lang="zh-CN" altLang="en-US" b="1" u="sng" dirty="0">
              <a:solidFill>
                <a:srgbClr val="CC0000"/>
              </a:solidFill>
            </a:endParaRPr>
          </a:p>
        </p:txBody>
      </p:sp>
      <p:sp>
        <p:nvSpPr>
          <p:cNvPr id="77861" name="Rectangle 37"/>
          <p:cNvSpPr>
            <a:spLocks noChangeArrowheads="1"/>
          </p:cNvSpPr>
          <p:nvPr/>
        </p:nvSpPr>
        <p:spPr bwMode="auto">
          <a:xfrm>
            <a:off x="1979712" y="1268760"/>
            <a:ext cx="4932761" cy="498598"/>
          </a:xfrm>
          <a:prstGeom prst="rect">
            <a:avLst/>
          </a:prstGeom>
          <a:noFill/>
          <a:ln w="9525" algn="ctr">
            <a:noFill/>
            <a:miter lim="800000"/>
            <a:headEnd/>
            <a:tailEnd/>
          </a:ln>
        </p:spPr>
        <p:txBody>
          <a:bodyPr wrap="none">
            <a:spAutoFit/>
          </a:bodyPr>
          <a:lstStyle/>
          <a:p>
            <a:pPr eaLnBrk="1" hangingPunct="1">
              <a:lnSpc>
                <a:spcPct val="110000"/>
              </a:lnSpc>
              <a:spcBef>
                <a:spcPct val="50000"/>
              </a:spcBef>
            </a:pPr>
            <a:r>
              <a:rPr kumimoji="1" lang="zh-CN" altLang="en-US" sz="2400" dirty="0"/>
              <a:t>这就导致</a:t>
            </a:r>
            <a:r>
              <a:rPr kumimoji="1" lang="zh-CN" altLang="en-US" sz="2400" dirty="0">
                <a:solidFill>
                  <a:schemeClr val="folHlink"/>
                </a:solidFill>
              </a:rPr>
              <a:t>无偏性</a:t>
            </a:r>
            <a:r>
              <a:rPr kumimoji="1" lang="zh-CN" altLang="en-US" sz="2400" dirty="0"/>
              <a:t>这个标准的产生</a:t>
            </a:r>
            <a:r>
              <a:rPr kumimoji="1" lang="en-US" altLang="zh-CN" sz="2400" dirty="0"/>
              <a:t>.    </a:t>
            </a:r>
          </a:p>
        </p:txBody>
      </p:sp>
      <p:grpSp>
        <p:nvGrpSpPr>
          <p:cNvPr id="2" name="Group 93"/>
          <p:cNvGrpSpPr>
            <a:grpSpLocks/>
          </p:cNvGrpSpPr>
          <p:nvPr/>
        </p:nvGrpSpPr>
        <p:grpSpPr bwMode="auto">
          <a:xfrm>
            <a:off x="5761038" y="1340768"/>
            <a:ext cx="3382962" cy="579438"/>
            <a:chOff x="3629" y="754"/>
            <a:chExt cx="2131" cy="365"/>
          </a:xfrm>
          <a:solidFill>
            <a:schemeClr val="bg1"/>
          </a:solidFill>
        </p:grpSpPr>
        <p:sp>
          <p:nvSpPr>
            <p:cNvPr id="18454" name="Rectangle 15"/>
            <p:cNvSpPr>
              <a:spLocks noChangeArrowheads="1"/>
            </p:cNvSpPr>
            <p:nvPr/>
          </p:nvSpPr>
          <p:spPr bwMode="auto">
            <a:xfrm>
              <a:off x="4614" y="754"/>
              <a:ext cx="180" cy="365"/>
            </a:xfrm>
            <a:prstGeom prst="rect">
              <a:avLst/>
            </a:prstGeom>
            <a:grpFill/>
            <a:ln w="9525">
              <a:noFill/>
              <a:miter lim="800000"/>
              <a:headEnd/>
              <a:tailEnd/>
            </a:ln>
          </p:spPr>
          <p:txBody>
            <a:bodyPr wrap="none">
              <a:spAutoFit/>
            </a:bodyPr>
            <a:lstStyle/>
            <a:p>
              <a:r>
                <a:rPr kumimoji="1" lang="en-US" altLang="zh-CN" sz="3200">
                  <a:solidFill>
                    <a:schemeClr val="folHlink"/>
                  </a:solidFill>
                </a:rPr>
                <a:t>.</a:t>
              </a:r>
            </a:p>
          </p:txBody>
        </p:sp>
        <p:grpSp>
          <p:nvGrpSpPr>
            <p:cNvPr id="3" name="Group 92"/>
            <p:cNvGrpSpPr>
              <a:grpSpLocks/>
            </p:cNvGrpSpPr>
            <p:nvPr/>
          </p:nvGrpSpPr>
          <p:grpSpPr bwMode="auto">
            <a:xfrm>
              <a:off x="3629" y="754"/>
              <a:ext cx="2131" cy="304"/>
              <a:chOff x="3629" y="754"/>
              <a:chExt cx="2131" cy="304"/>
            </a:xfrm>
            <a:grpFill/>
          </p:grpSpPr>
          <p:grpSp>
            <p:nvGrpSpPr>
              <p:cNvPr id="4" name="Group 91"/>
              <p:cNvGrpSpPr>
                <a:grpSpLocks/>
              </p:cNvGrpSpPr>
              <p:nvPr/>
            </p:nvGrpSpPr>
            <p:grpSpPr bwMode="auto">
              <a:xfrm>
                <a:off x="3629" y="754"/>
                <a:ext cx="2131" cy="304"/>
                <a:chOff x="3629" y="754"/>
                <a:chExt cx="2131" cy="304"/>
              </a:xfrm>
              <a:grpFill/>
            </p:grpSpPr>
            <p:sp>
              <p:nvSpPr>
                <p:cNvPr id="18461" name="Line 18"/>
                <p:cNvSpPr>
                  <a:spLocks noChangeShapeType="1"/>
                </p:cNvSpPr>
                <p:nvPr/>
              </p:nvSpPr>
              <p:spPr bwMode="auto">
                <a:xfrm>
                  <a:off x="3629" y="1013"/>
                  <a:ext cx="2131" cy="0"/>
                </a:xfrm>
                <a:prstGeom prst="line">
                  <a:avLst/>
                </a:prstGeom>
                <a:grpFill/>
                <a:ln w="9525">
                  <a:solidFill>
                    <a:srgbClr val="FF6600"/>
                  </a:solidFill>
                  <a:round/>
                  <a:headEnd/>
                  <a:tailEnd type="stealth" w="med" len="lg"/>
                </a:ln>
              </p:spPr>
              <p:txBody>
                <a:bodyPr/>
                <a:lstStyle/>
                <a:p>
                  <a:endParaRPr lang="zh-CN" altLang="en-US"/>
                </a:p>
              </p:txBody>
            </p:sp>
            <p:grpSp>
              <p:nvGrpSpPr>
                <p:cNvPr id="5" name="Group 90"/>
                <p:cNvGrpSpPr>
                  <a:grpSpLocks/>
                </p:cNvGrpSpPr>
                <p:nvPr/>
              </p:nvGrpSpPr>
              <p:grpSpPr bwMode="auto">
                <a:xfrm>
                  <a:off x="4408" y="981"/>
                  <a:ext cx="618" cy="74"/>
                  <a:chOff x="4408" y="981"/>
                  <a:chExt cx="618" cy="74"/>
                </a:xfrm>
                <a:grpFill/>
              </p:grpSpPr>
              <p:graphicFrame>
                <p:nvGraphicFramePr>
                  <p:cNvPr id="18471" name="Object 43"/>
                  <p:cNvGraphicFramePr>
                    <a:graphicFrameLocks noChangeAspect="1"/>
                  </p:cNvGraphicFramePr>
                  <p:nvPr/>
                </p:nvGraphicFramePr>
                <p:xfrm>
                  <a:off x="4408" y="983"/>
                  <a:ext cx="59" cy="72"/>
                </p:xfrm>
                <a:graphic>
                  <a:graphicData uri="http://schemas.openxmlformats.org/presentationml/2006/ole">
                    <mc:AlternateContent xmlns:mc="http://schemas.openxmlformats.org/markup-compatibility/2006">
                      <mc:Choice xmlns:v="urn:schemas-microsoft-com:vml" Requires="v">
                        <p:oleObj spid="_x0000_s310494" name="Equation" r:id="rId7" imgW="139680" imgH="139680" progId="">
                          <p:embed/>
                        </p:oleObj>
                      </mc:Choice>
                      <mc:Fallback>
                        <p:oleObj name="Equation" r:id="rId7" imgW="139680" imgH="139680" progId="">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8" y="983"/>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72" name="Object 47"/>
                  <p:cNvGraphicFramePr>
                    <a:graphicFrameLocks noChangeAspect="1"/>
                  </p:cNvGraphicFramePr>
                  <p:nvPr/>
                </p:nvGraphicFramePr>
                <p:xfrm>
                  <a:off x="4852" y="981"/>
                  <a:ext cx="60" cy="72"/>
                </p:xfrm>
                <a:graphic>
                  <a:graphicData uri="http://schemas.openxmlformats.org/presentationml/2006/ole">
                    <mc:AlternateContent xmlns:mc="http://schemas.openxmlformats.org/markup-compatibility/2006">
                      <mc:Choice xmlns:v="urn:schemas-microsoft-com:vml" Requires="v">
                        <p:oleObj spid="_x0000_s310495" name="Equation" r:id="rId9" imgW="139680" imgH="139680" progId="">
                          <p:embed/>
                        </p:oleObj>
                      </mc:Choice>
                      <mc:Fallback>
                        <p:oleObj name="Equation" r:id="rId9" imgW="139680" imgH="139680" progId="">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2" y="981"/>
                                <a:ext cx="60"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73" name="Object 55"/>
                  <p:cNvGraphicFramePr>
                    <a:graphicFrameLocks noChangeAspect="1"/>
                  </p:cNvGraphicFramePr>
                  <p:nvPr/>
                </p:nvGraphicFramePr>
                <p:xfrm>
                  <a:off x="4527" y="983"/>
                  <a:ext cx="59" cy="72"/>
                </p:xfrm>
                <a:graphic>
                  <a:graphicData uri="http://schemas.openxmlformats.org/presentationml/2006/ole">
                    <mc:AlternateContent xmlns:mc="http://schemas.openxmlformats.org/markup-compatibility/2006">
                      <mc:Choice xmlns:v="urn:schemas-microsoft-com:vml" Requires="v">
                        <p:oleObj spid="_x0000_s310496" name="Equation" r:id="rId11" imgW="139680" imgH="139680" progId="">
                          <p:embed/>
                        </p:oleObj>
                      </mc:Choice>
                      <mc:Fallback>
                        <p:oleObj name="Equation" r:id="rId11" imgW="139680" imgH="139680" progId="">
                          <p:embed/>
                          <p:pic>
                            <p:nvPicPr>
                              <p:cNvPr id="0" name="Object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27" y="983"/>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74" name="Object 64"/>
                  <p:cNvGraphicFramePr>
                    <a:graphicFrameLocks noChangeAspect="1"/>
                  </p:cNvGraphicFramePr>
                  <p:nvPr/>
                </p:nvGraphicFramePr>
                <p:xfrm>
                  <a:off x="4967" y="983"/>
                  <a:ext cx="59" cy="72"/>
                </p:xfrm>
                <a:graphic>
                  <a:graphicData uri="http://schemas.openxmlformats.org/presentationml/2006/ole">
                    <mc:AlternateContent xmlns:mc="http://schemas.openxmlformats.org/markup-compatibility/2006">
                      <mc:Choice xmlns:v="urn:schemas-microsoft-com:vml" Requires="v">
                        <p:oleObj spid="_x0000_s310497" name="Equation" r:id="rId13" imgW="139680" imgH="139680" progId="">
                          <p:embed/>
                        </p:oleObj>
                      </mc:Choice>
                      <mc:Fallback>
                        <p:oleObj name="Equation" r:id="rId13" imgW="139680" imgH="139680" progId="">
                          <p:embed/>
                          <p:pic>
                            <p:nvPicPr>
                              <p:cNvPr id="0" name="Object 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7" y="983"/>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75" name="Object 71"/>
                  <p:cNvGraphicFramePr>
                    <a:graphicFrameLocks noChangeAspect="1"/>
                  </p:cNvGraphicFramePr>
                  <p:nvPr/>
                </p:nvGraphicFramePr>
                <p:xfrm>
                  <a:off x="4741" y="981"/>
                  <a:ext cx="59" cy="72"/>
                </p:xfrm>
                <a:graphic>
                  <a:graphicData uri="http://schemas.openxmlformats.org/presentationml/2006/ole">
                    <mc:AlternateContent xmlns:mc="http://schemas.openxmlformats.org/markup-compatibility/2006">
                      <mc:Choice xmlns:v="urn:schemas-microsoft-com:vml" Requires="v">
                        <p:oleObj spid="_x0000_s310498" name="Equation" r:id="rId15" imgW="139680" imgH="139680" progId="">
                          <p:embed/>
                        </p:oleObj>
                      </mc:Choice>
                      <mc:Fallback>
                        <p:oleObj name="Equation" r:id="rId15" imgW="139680" imgH="139680" progId="">
                          <p:embed/>
                          <p:pic>
                            <p:nvPicPr>
                              <p:cNvPr id="0"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1" y="981"/>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463" name="Rectangle 19"/>
                <p:cNvSpPr>
                  <a:spLocks noChangeArrowheads="1"/>
                </p:cNvSpPr>
                <p:nvPr/>
              </p:nvSpPr>
              <p:spPr bwMode="auto">
                <a:xfrm>
                  <a:off x="4468" y="754"/>
                  <a:ext cx="518" cy="250"/>
                </a:xfrm>
                <a:prstGeom prst="rect">
                  <a:avLst/>
                </a:prstGeom>
                <a:grpFill/>
                <a:ln w="9525">
                  <a:noFill/>
                  <a:miter lim="800000"/>
                  <a:headEnd/>
                  <a:tailEnd/>
                </a:ln>
              </p:spPr>
              <p:txBody>
                <a:bodyPr wrap="none">
                  <a:spAutoFit/>
                </a:bodyPr>
                <a:lstStyle/>
                <a:p>
                  <a:r>
                    <a:rPr kumimoji="1" lang="zh-CN" altLang="en-US" sz="2000" dirty="0">
                      <a:solidFill>
                        <a:schemeClr val="folHlink"/>
                      </a:solidFill>
                    </a:rPr>
                    <a:t>真值  </a:t>
                  </a:r>
                </a:p>
              </p:txBody>
            </p:sp>
            <p:graphicFrame>
              <p:nvGraphicFramePr>
                <p:cNvPr id="18464" name="Object 29"/>
                <p:cNvGraphicFramePr>
                  <a:graphicFrameLocks noChangeAspect="1"/>
                </p:cNvGraphicFramePr>
                <p:nvPr/>
              </p:nvGraphicFramePr>
              <p:xfrm>
                <a:off x="4056" y="984"/>
                <a:ext cx="59" cy="72"/>
              </p:xfrm>
              <a:graphic>
                <a:graphicData uri="http://schemas.openxmlformats.org/presentationml/2006/ole">
                  <mc:AlternateContent xmlns:mc="http://schemas.openxmlformats.org/markup-compatibility/2006">
                    <mc:Choice xmlns:v="urn:schemas-microsoft-com:vml" Requires="v">
                      <p:oleObj spid="_x0000_s310499" name="Equation" r:id="rId17" imgW="139680" imgH="139680" progId="">
                        <p:embed/>
                      </p:oleObj>
                    </mc:Choice>
                    <mc:Fallback>
                      <p:oleObj name="Equation" r:id="rId17" imgW="139680" imgH="139680" progId="">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56" y="984"/>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5" name="Object 44"/>
                <p:cNvGraphicFramePr>
                  <a:graphicFrameLocks noChangeAspect="1"/>
                </p:cNvGraphicFramePr>
                <p:nvPr/>
              </p:nvGraphicFramePr>
              <p:xfrm>
                <a:off x="4483" y="984"/>
                <a:ext cx="59" cy="72"/>
              </p:xfrm>
              <a:graphic>
                <a:graphicData uri="http://schemas.openxmlformats.org/presentationml/2006/ole">
                  <mc:AlternateContent xmlns:mc="http://schemas.openxmlformats.org/markup-compatibility/2006">
                    <mc:Choice xmlns:v="urn:schemas-microsoft-com:vml" Requires="v">
                      <p:oleObj spid="_x0000_s310500" name="Equation" r:id="rId19" imgW="139680" imgH="139680" progId="">
                        <p:embed/>
                      </p:oleObj>
                    </mc:Choice>
                    <mc:Fallback>
                      <p:oleObj name="Equation" r:id="rId19" imgW="139680" imgH="139680" progId="">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83" y="984"/>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6" name="Object 50"/>
                <p:cNvGraphicFramePr>
                  <a:graphicFrameLocks noChangeAspect="1"/>
                </p:cNvGraphicFramePr>
                <p:nvPr/>
              </p:nvGraphicFramePr>
              <p:xfrm>
                <a:off x="4173" y="984"/>
                <a:ext cx="59" cy="72"/>
              </p:xfrm>
              <a:graphic>
                <a:graphicData uri="http://schemas.openxmlformats.org/presentationml/2006/ole">
                  <mc:AlternateContent xmlns:mc="http://schemas.openxmlformats.org/markup-compatibility/2006">
                    <mc:Choice xmlns:v="urn:schemas-microsoft-com:vml" Requires="v">
                      <p:oleObj spid="_x0000_s310501" name="Equation" r:id="rId21" imgW="139680" imgH="139680" progId="">
                        <p:embed/>
                      </p:oleObj>
                    </mc:Choice>
                    <mc:Fallback>
                      <p:oleObj name="Equation" r:id="rId21" imgW="139680" imgH="139680" progId="">
                        <p:embed/>
                        <p:pic>
                          <p:nvPicPr>
                            <p:cNvPr id="0" name="Object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73" y="984"/>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7" name="Object 52"/>
                <p:cNvGraphicFramePr>
                  <a:graphicFrameLocks noChangeAspect="1"/>
                </p:cNvGraphicFramePr>
                <p:nvPr/>
              </p:nvGraphicFramePr>
              <p:xfrm>
                <a:off x="4321" y="986"/>
                <a:ext cx="59" cy="72"/>
              </p:xfrm>
              <a:graphic>
                <a:graphicData uri="http://schemas.openxmlformats.org/presentationml/2006/ole">
                  <mc:AlternateContent xmlns:mc="http://schemas.openxmlformats.org/markup-compatibility/2006">
                    <mc:Choice xmlns:v="urn:schemas-microsoft-com:vml" Requires="v">
                      <p:oleObj spid="_x0000_s310502" name="Equation" r:id="rId23" imgW="139680" imgH="139680" progId="">
                        <p:embed/>
                      </p:oleObj>
                    </mc:Choice>
                    <mc:Fallback>
                      <p:oleObj name="Equation" r:id="rId23" imgW="139680" imgH="139680" progId="">
                        <p:embed/>
                        <p:pic>
                          <p:nvPicPr>
                            <p:cNvPr id="0" name="Object 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21" y="986"/>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8" name="Object 56"/>
                <p:cNvGraphicFramePr>
                  <a:graphicFrameLocks noChangeAspect="1"/>
                </p:cNvGraphicFramePr>
                <p:nvPr/>
              </p:nvGraphicFramePr>
              <p:xfrm>
                <a:off x="4606" y="984"/>
                <a:ext cx="59" cy="72"/>
              </p:xfrm>
              <a:graphic>
                <a:graphicData uri="http://schemas.openxmlformats.org/presentationml/2006/ole">
                  <mc:AlternateContent xmlns:mc="http://schemas.openxmlformats.org/markup-compatibility/2006">
                    <mc:Choice xmlns:v="urn:schemas-microsoft-com:vml" Requires="v">
                      <p:oleObj spid="_x0000_s310503" name="Equation" r:id="rId25" imgW="139680" imgH="139680" progId="">
                        <p:embed/>
                      </p:oleObj>
                    </mc:Choice>
                    <mc:Fallback>
                      <p:oleObj name="Equation" r:id="rId25" imgW="139680" imgH="139680" progId="">
                        <p:embed/>
                        <p:pic>
                          <p:nvPicPr>
                            <p:cNvPr id="0" name="Object 5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06" y="984"/>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9" name="Object 65"/>
                <p:cNvGraphicFramePr>
                  <a:graphicFrameLocks noChangeAspect="1"/>
                </p:cNvGraphicFramePr>
                <p:nvPr/>
              </p:nvGraphicFramePr>
              <p:xfrm>
                <a:off x="5004" y="984"/>
                <a:ext cx="59" cy="72"/>
              </p:xfrm>
              <a:graphic>
                <a:graphicData uri="http://schemas.openxmlformats.org/presentationml/2006/ole">
                  <mc:AlternateContent xmlns:mc="http://schemas.openxmlformats.org/markup-compatibility/2006">
                    <mc:Choice xmlns:v="urn:schemas-microsoft-com:vml" Requires="v">
                      <p:oleObj spid="_x0000_s310504" name="Equation" r:id="rId27" imgW="139680" imgH="139680" progId="">
                        <p:embed/>
                      </p:oleObj>
                    </mc:Choice>
                    <mc:Fallback>
                      <p:oleObj name="Equation" r:id="rId27" imgW="139680" imgH="139680" progId="">
                        <p:embed/>
                        <p:pic>
                          <p:nvPicPr>
                            <p:cNvPr id="0" name="Object 6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04" y="984"/>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70" name="Object 70"/>
                <p:cNvGraphicFramePr>
                  <a:graphicFrameLocks noChangeAspect="1"/>
                </p:cNvGraphicFramePr>
                <p:nvPr/>
              </p:nvGraphicFramePr>
              <p:xfrm>
                <a:off x="4779" y="986"/>
                <a:ext cx="59" cy="72"/>
              </p:xfrm>
              <a:graphic>
                <a:graphicData uri="http://schemas.openxmlformats.org/presentationml/2006/ole">
                  <mc:AlternateContent xmlns:mc="http://schemas.openxmlformats.org/markup-compatibility/2006">
                    <mc:Choice xmlns:v="urn:schemas-microsoft-com:vml" Requires="v">
                      <p:oleObj spid="_x0000_s310505" name="Equation" r:id="rId29" imgW="139680" imgH="139680" progId="">
                        <p:embed/>
                      </p:oleObj>
                    </mc:Choice>
                    <mc:Fallback>
                      <p:oleObj name="Equation" r:id="rId29" imgW="139680" imgH="139680" progId="">
                        <p:embed/>
                        <p:pic>
                          <p:nvPicPr>
                            <p:cNvPr id="0" name="Object 7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79" y="986"/>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457" name="Object 40"/>
              <p:cNvGraphicFramePr>
                <a:graphicFrameLocks noChangeAspect="1"/>
              </p:cNvGraphicFramePr>
              <p:nvPr/>
            </p:nvGraphicFramePr>
            <p:xfrm>
              <a:off x="4128" y="984"/>
              <a:ext cx="59" cy="72"/>
            </p:xfrm>
            <a:graphic>
              <a:graphicData uri="http://schemas.openxmlformats.org/presentationml/2006/ole">
                <mc:AlternateContent xmlns:mc="http://schemas.openxmlformats.org/markup-compatibility/2006">
                  <mc:Choice xmlns:v="urn:schemas-microsoft-com:vml" Requires="v">
                    <p:oleObj spid="_x0000_s310506" name="Equation" r:id="rId31" imgW="139680" imgH="139680" progId="">
                      <p:embed/>
                    </p:oleObj>
                  </mc:Choice>
                  <mc:Fallback>
                    <p:oleObj name="Equation" r:id="rId31" imgW="139680" imgH="139680" progId="">
                      <p:embed/>
                      <p:pic>
                        <p:nvPicPr>
                          <p:cNvPr id="0" name="Object 4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28" y="984"/>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8" name="Object 49"/>
              <p:cNvGraphicFramePr>
                <a:graphicFrameLocks noChangeAspect="1"/>
              </p:cNvGraphicFramePr>
              <p:nvPr/>
            </p:nvGraphicFramePr>
            <p:xfrm>
              <a:off x="4229" y="986"/>
              <a:ext cx="59" cy="72"/>
            </p:xfrm>
            <a:graphic>
              <a:graphicData uri="http://schemas.openxmlformats.org/presentationml/2006/ole">
                <mc:AlternateContent xmlns:mc="http://schemas.openxmlformats.org/markup-compatibility/2006">
                  <mc:Choice xmlns:v="urn:schemas-microsoft-com:vml" Requires="v">
                    <p:oleObj spid="_x0000_s310507" name="Equation" r:id="rId33" imgW="139680" imgH="139680" progId="">
                      <p:embed/>
                    </p:oleObj>
                  </mc:Choice>
                  <mc:Fallback>
                    <p:oleObj name="Equation" r:id="rId33" imgW="139680" imgH="139680" progId="">
                      <p:embed/>
                      <p:pic>
                        <p:nvPicPr>
                          <p:cNvPr id="0" name="Object 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29" y="986"/>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9" name="Object 53"/>
              <p:cNvGraphicFramePr>
                <a:graphicFrameLocks noChangeAspect="1"/>
              </p:cNvGraphicFramePr>
              <p:nvPr/>
            </p:nvGraphicFramePr>
            <p:xfrm>
              <a:off x="4363" y="984"/>
              <a:ext cx="59" cy="72"/>
            </p:xfrm>
            <a:graphic>
              <a:graphicData uri="http://schemas.openxmlformats.org/presentationml/2006/ole">
                <mc:AlternateContent xmlns:mc="http://schemas.openxmlformats.org/markup-compatibility/2006">
                  <mc:Choice xmlns:v="urn:schemas-microsoft-com:vml" Requires="v">
                    <p:oleObj spid="_x0000_s310508" name="Equation" r:id="rId35" imgW="139680" imgH="139680" progId="">
                      <p:embed/>
                    </p:oleObj>
                  </mc:Choice>
                  <mc:Fallback>
                    <p:oleObj name="Equation" r:id="rId35" imgW="139680" imgH="139680" progId="">
                      <p:embed/>
                      <p:pic>
                        <p:nvPicPr>
                          <p:cNvPr id="0" name="Object 5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63" y="984"/>
                            <a:ext cx="59"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0" name="Object 62"/>
              <p:cNvGraphicFramePr>
                <a:graphicFrameLocks noChangeAspect="1"/>
              </p:cNvGraphicFramePr>
              <p:nvPr/>
            </p:nvGraphicFramePr>
            <p:xfrm>
              <a:off x="4921" y="984"/>
              <a:ext cx="60" cy="72"/>
            </p:xfrm>
            <a:graphic>
              <a:graphicData uri="http://schemas.openxmlformats.org/presentationml/2006/ole">
                <mc:AlternateContent xmlns:mc="http://schemas.openxmlformats.org/markup-compatibility/2006">
                  <mc:Choice xmlns:v="urn:schemas-microsoft-com:vml" Requires="v">
                    <p:oleObj spid="_x0000_s310509" name="Equation" r:id="rId37" imgW="139680" imgH="139680" progId="">
                      <p:embed/>
                    </p:oleObj>
                  </mc:Choice>
                  <mc:Fallback>
                    <p:oleObj name="Equation" r:id="rId37" imgW="139680" imgH="139680" progId="">
                      <p:embed/>
                      <p:pic>
                        <p:nvPicPr>
                          <p:cNvPr id="0" name="Object 6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21" y="984"/>
                            <a:ext cx="60" cy="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77899" name="Rectangle 75"/>
          <p:cNvSpPr>
            <a:spLocks noChangeArrowheads="1"/>
          </p:cNvSpPr>
          <p:nvPr/>
        </p:nvSpPr>
        <p:spPr bwMode="auto">
          <a:xfrm>
            <a:off x="5207000" y="2118351"/>
            <a:ext cx="3954463" cy="527388"/>
          </a:xfrm>
          <a:prstGeom prst="rect">
            <a:avLst/>
          </a:prstGeom>
          <a:noFill/>
          <a:ln w="9525">
            <a:noFill/>
            <a:miter lim="800000"/>
            <a:headEnd/>
            <a:tailEnd/>
          </a:ln>
        </p:spPr>
        <p:txBody>
          <a:bodyPr anchor="ctr">
            <a:spAutoFit/>
          </a:bodyPr>
          <a:lstStyle/>
          <a:p>
            <a:pPr eaLnBrk="1" hangingPunct="1">
              <a:lnSpc>
                <a:spcPct val="60000"/>
              </a:lnSpc>
            </a:pPr>
            <a:r>
              <a:rPr kumimoji="1" lang="en-US" altLang="zh-CN" sz="3200" baseline="-25000" dirty="0">
                <a:latin typeface="楷体_GB2312" pitchFamily="49" charset="-122"/>
                <a:ea typeface="楷体_GB2312" pitchFamily="49" charset="-122"/>
                <a:cs typeface="Times New Roman" pitchFamily="18" charset="0"/>
              </a:rPr>
              <a:t>     </a:t>
            </a:r>
            <a:r>
              <a:rPr kumimoji="1" lang="en-US" altLang="zh-CN" sz="2000" baseline="-25000" dirty="0">
                <a:latin typeface="楷体_GB2312" pitchFamily="49" charset="-122"/>
                <a:ea typeface="楷体_GB2312" pitchFamily="49" charset="-122"/>
                <a:cs typeface="Times New Roman" pitchFamily="18" charset="0"/>
              </a:rPr>
              <a:t> </a:t>
            </a:r>
            <a:r>
              <a:rPr kumimoji="1" lang="en-US" altLang="zh-CN" sz="3200" baseline="-25000" dirty="0">
                <a:latin typeface="楷体_GB2312" pitchFamily="49" charset="-122"/>
                <a:ea typeface="楷体_GB2312" pitchFamily="49" charset="-122"/>
                <a:cs typeface="Times New Roman" pitchFamily="18" charset="0"/>
              </a:rPr>
              <a:t>       ^</a:t>
            </a:r>
          </a:p>
          <a:p>
            <a:pPr eaLnBrk="1" hangingPunct="1">
              <a:lnSpc>
                <a:spcPct val="60000"/>
              </a:lnSpc>
            </a:pPr>
            <a:r>
              <a:rPr kumimoji="1" lang="zh-CN" altLang="en-US" sz="2400" dirty="0">
                <a:ea typeface="楷体_GB2312" pitchFamily="49" charset="-122"/>
                <a:cs typeface="Times New Roman" pitchFamily="18" charset="0"/>
              </a:rPr>
              <a:t>否则称</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 </a:t>
            </a:r>
            <a:r>
              <a:rPr kumimoji="1" lang="zh-CN" altLang="en-US" sz="2400" dirty="0">
                <a:ea typeface="楷体_GB2312" pitchFamily="49" charset="-122"/>
                <a:cs typeface="Times New Roman" pitchFamily="18" charset="0"/>
              </a:rPr>
              <a:t>为</a:t>
            </a:r>
            <a:r>
              <a:rPr kumimoji="1" lang="zh-CN" altLang="en-US" sz="2400" baseline="-25000" dirty="0">
                <a:ea typeface="楷体_GB2312" pitchFamily="49" charset="-122"/>
                <a:cs typeface="Times New Roman" pitchFamily="18" charset="0"/>
              </a:rPr>
              <a:t> </a:t>
            </a:r>
            <a:r>
              <a:rPr kumimoji="1" lang="zh-CN" altLang="en-US" sz="2400" i="1" dirty="0">
                <a:ea typeface="楷体_GB2312" pitchFamily="49" charset="-122"/>
                <a:cs typeface="Times New Roman" pitchFamily="18" charset="0"/>
                <a:sym typeface="Symbol" pitchFamily="18" charset="2"/>
              </a:rPr>
              <a:t></a:t>
            </a:r>
            <a:r>
              <a:rPr kumimoji="1" lang="zh-CN" altLang="en-US" sz="2400" dirty="0">
                <a:ea typeface="楷体_GB2312" pitchFamily="49" charset="-122"/>
                <a:cs typeface="Times New Roman" pitchFamily="18" charset="0"/>
              </a:rPr>
              <a:t> 的</a:t>
            </a:r>
            <a:r>
              <a:rPr kumimoji="1" lang="zh-CN" altLang="en-US" sz="2400" dirty="0">
                <a:solidFill>
                  <a:srgbClr val="FF0000"/>
                </a:solidFill>
                <a:ea typeface="楷体_GB2312" pitchFamily="49" charset="-122"/>
                <a:cs typeface="Times New Roman" pitchFamily="18" charset="0"/>
              </a:rPr>
              <a:t>有偏估计量</a:t>
            </a:r>
            <a:r>
              <a:rPr kumimoji="1" lang="en-US" altLang="zh-CN" sz="2400" dirty="0">
                <a:ea typeface="楷体_GB2312" pitchFamily="49" charset="-122"/>
                <a:cs typeface="Times New Roman" pitchFamily="18" charset="0"/>
              </a:rPr>
              <a:t>.    </a:t>
            </a:r>
          </a:p>
        </p:txBody>
      </p:sp>
      <p:sp>
        <p:nvSpPr>
          <p:cNvPr id="77906" name="Rectangle 82"/>
          <p:cNvSpPr>
            <a:spLocks noChangeArrowheads="1"/>
          </p:cNvSpPr>
          <p:nvPr/>
        </p:nvSpPr>
        <p:spPr bwMode="auto">
          <a:xfrm>
            <a:off x="179512" y="3573016"/>
            <a:ext cx="3302507" cy="461665"/>
          </a:xfrm>
          <a:prstGeom prst="rect">
            <a:avLst/>
          </a:prstGeom>
          <a:noFill/>
          <a:ln w="9525" algn="ctr">
            <a:noFill/>
            <a:miter lim="800000"/>
            <a:headEnd/>
            <a:tailEnd/>
          </a:ln>
        </p:spPr>
        <p:txBody>
          <a:bodyPr wrap="none">
            <a:spAutoFit/>
          </a:bodyPr>
          <a:lstStyle/>
          <a:p>
            <a:pPr eaLnBrk="1" hangingPunct="1"/>
            <a:r>
              <a:rPr lang="zh-CN" altLang="en-US" sz="2400" dirty="0">
                <a:solidFill>
                  <a:srgbClr val="000099"/>
                </a:solidFill>
              </a:rPr>
              <a:t>即</a:t>
            </a:r>
            <a:r>
              <a:rPr kumimoji="1" lang="zh-CN" altLang="en-US" sz="2400" dirty="0">
                <a:solidFill>
                  <a:srgbClr val="000099"/>
                </a:solidFill>
              </a:rPr>
              <a:t>没有系统性的偏差</a:t>
            </a:r>
            <a:r>
              <a:rPr lang="en-US" altLang="zh-CN" sz="2400" dirty="0">
                <a:solidFill>
                  <a:srgbClr val="000099"/>
                </a:solidFill>
              </a:rPr>
              <a:t>.   </a:t>
            </a:r>
          </a:p>
        </p:txBody>
      </p:sp>
      <p:sp>
        <p:nvSpPr>
          <p:cNvPr id="77908" name="Rectangle 84"/>
          <p:cNvSpPr>
            <a:spLocks noChangeArrowheads="1"/>
          </p:cNvSpPr>
          <p:nvPr/>
        </p:nvSpPr>
        <p:spPr bwMode="auto">
          <a:xfrm>
            <a:off x="0" y="2636912"/>
            <a:ext cx="2037737" cy="461665"/>
          </a:xfrm>
          <a:prstGeom prst="rect">
            <a:avLst/>
          </a:prstGeom>
          <a:noFill/>
          <a:ln w="9525" algn="ctr">
            <a:noFill/>
            <a:miter lim="800000"/>
            <a:headEnd/>
            <a:tailEnd/>
          </a:ln>
        </p:spPr>
        <p:txBody>
          <a:bodyPr wrap="none">
            <a:spAutoFit/>
          </a:bodyPr>
          <a:lstStyle/>
          <a:p>
            <a:pPr eaLnBrk="1" hangingPunct="1"/>
            <a:r>
              <a:rPr lang="zh-CN" altLang="en-US" sz="2400" dirty="0"/>
              <a:t>  </a:t>
            </a:r>
            <a:r>
              <a:rPr lang="zh-CN" altLang="en-US" sz="2400" dirty="0">
                <a:solidFill>
                  <a:srgbClr val="000099"/>
                </a:solidFill>
              </a:rPr>
              <a:t>直观上看</a:t>
            </a:r>
            <a:r>
              <a:rPr lang="en-US" altLang="zh-CN" sz="2400" dirty="0">
                <a:solidFill>
                  <a:srgbClr val="000099"/>
                </a:solidFill>
              </a:rPr>
              <a:t>,   </a:t>
            </a:r>
            <a:r>
              <a:rPr lang="en-US" altLang="zh-CN" sz="2400" dirty="0"/>
              <a:t> </a:t>
            </a:r>
            <a:endParaRPr lang="zh-CN" altLang="en-US" sz="2400" dirty="0"/>
          </a:p>
        </p:txBody>
      </p:sp>
      <p:sp>
        <p:nvSpPr>
          <p:cNvPr id="77909" name="Text Box 85"/>
          <p:cNvSpPr txBox="1">
            <a:spLocks noChangeArrowheads="1"/>
          </p:cNvSpPr>
          <p:nvPr/>
        </p:nvSpPr>
        <p:spPr bwMode="auto">
          <a:xfrm>
            <a:off x="0" y="4509120"/>
            <a:ext cx="8893175" cy="895350"/>
          </a:xfrm>
          <a:prstGeom prst="rect">
            <a:avLst/>
          </a:prstGeom>
          <a:noFill/>
          <a:ln w="9525">
            <a:noFill/>
            <a:miter lim="800000"/>
            <a:headEnd/>
            <a:tailEnd/>
          </a:ln>
        </p:spPr>
        <p:txBody>
          <a:bodyPr>
            <a:spAutoFit/>
          </a:bodyPr>
          <a:lstStyle/>
          <a:p>
            <a:pPr algn="just">
              <a:lnSpc>
                <a:spcPct val="110000"/>
              </a:lnSpc>
            </a:pPr>
            <a:r>
              <a:rPr kumimoji="1" lang="zh-CN" altLang="en-US" sz="2400" dirty="0"/>
              <a:t>      例如，用样本均值作为总体均值的估计时，虽无法说明一次估计所产生的偏差</a:t>
            </a:r>
            <a:r>
              <a:rPr kumimoji="1" lang="en-US" altLang="zh-CN" sz="2400" dirty="0"/>
              <a:t>,  </a:t>
            </a:r>
          </a:p>
        </p:txBody>
      </p:sp>
      <p:sp>
        <p:nvSpPr>
          <p:cNvPr id="77910" name="Rectangle 86"/>
          <p:cNvSpPr>
            <a:spLocks noChangeArrowheads="1"/>
          </p:cNvSpPr>
          <p:nvPr/>
        </p:nvSpPr>
        <p:spPr bwMode="auto">
          <a:xfrm>
            <a:off x="683568" y="4051920"/>
            <a:ext cx="6157913" cy="457200"/>
          </a:xfrm>
          <a:prstGeom prst="rect">
            <a:avLst/>
          </a:prstGeom>
          <a:noFill/>
          <a:ln w="9525">
            <a:noFill/>
            <a:miter lim="800000"/>
            <a:headEnd/>
            <a:tailEnd/>
          </a:ln>
        </p:spPr>
        <p:txBody>
          <a:bodyPr wrap="none" anchor="ctr">
            <a:spAutoFit/>
          </a:bodyPr>
          <a:lstStyle/>
          <a:p>
            <a:pPr algn="ctr" eaLnBrk="1" hangingPunct="1"/>
            <a:r>
              <a:rPr kumimoji="1" lang="zh-CN" altLang="en-US" sz="2400" dirty="0"/>
              <a:t>无偏性是对估计量的一个常见而重要的要求 </a:t>
            </a:r>
            <a:r>
              <a:rPr kumimoji="1" lang="en-US" altLang="zh-CN" sz="2400" dirty="0"/>
              <a:t>.</a:t>
            </a:r>
          </a:p>
        </p:txBody>
      </p:sp>
      <p:sp>
        <p:nvSpPr>
          <p:cNvPr id="77912" name="Rectangle 88"/>
          <p:cNvSpPr>
            <a:spLocks noChangeArrowheads="1"/>
          </p:cNvSpPr>
          <p:nvPr/>
        </p:nvSpPr>
        <p:spPr bwMode="auto">
          <a:xfrm>
            <a:off x="2627784" y="4941168"/>
            <a:ext cx="5113900" cy="461665"/>
          </a:xfrm>
          <a:prstGeom prst="rect">
            <a:avLst/>
          </a:prstGeom>
          <a:noFill/>
          <a:ln w="9525" algn="ctr">
            <a:noFill/>
            <a:miter lim="800000"/>
            <a:headEnd/>
            <a:tailEnd/>
          </a:ln>
        </p:spPr>
        <p:txBody>
          <a:bodyPr wrap="none">
            <a:spAutoFit/>
          </a:bodyPr>
          <a:lstStyle/>
          <a:p>
            <a:pPr eaLnBrk="1" hangingPunct="1"/>
            <a:r>
              <a:rPr kumimoji="1" lang="zh-CN" altLang="en-US" sz="2400" dirty="0"/>
              <a:t>但这种偏差随机地在 </a:t>
            </a:r>
            <a:r>
              <a:rPr kumimoji="1" lang="en-US" altLang="zh-CN" sz="2400" dirty="0"/>
              <a:t>0 </a:t>
            </a:r>
            <a:r>
              <a:rPr kumimoji="1" lang="zh-CN" altLang="en-US" sz="2400" dirty="0"/>
              <a:t>的周围波动</a:t>
            </a:r>
            <a:r>
              <a:rPr kumimoji="1" lang="en-US" altLang="zh-CN" sz="2400" dirty="0"/>
              <a:t>,  </a:t>
            </a:r>
          </a:p>
        </p:txBody>
      </p:sp>
      <p:sp>
        <p:nvSpPr>
          <p:cNvPr id="77859" name="Rectangle 35"/>
          <p:cNvSpPr>
            <a:spLocks noChangeArrowheads="1"/>
          </p:cNvSpPr>
          <p:nvPr/>
        </p:nvSpPr>
        <p:spPr bwMode="auto">
          <a:xfrm>
            <a:off x="0" y="908720"/>
            <a:ext cx="6072496" cy="461665"/>
          </a:xfrm>
          <a:prstGeom prst="rect">
            <a:avLst/>
          </a:prstGeom>
          <a:noFill/>
          <a:ln w="9525" algn="ctr">
            <a:noFill/>
            <a:miter lim="800000"/>
            <a:headEnd/>
            <a:tailEnd/>
          </a:ln>
        </p:spPr>
        <p:txBody>
          <a:bodyPr wrap="none">
            <a:spAutoFit/>
          </a:bodyPr>
          <a:lstStyle/>
          <a:p>
            <a:pPr eaLnBrk="1" hangingPunct="1"/>
            <a:r>
              <a:rPr kumimoji="1" lang="zh-CN" altLang="en-US" sz="2400" dirty="0"/>
              <a:t>我们希望估计值在未知参数真值附近摆动</a:t>
            </a:r>
            <a:r>
              <a:rPr kumimoji="1" lang="en-US" altLang="zh-CN"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linds(vertical)">
                                      <p:cBhvr>
                                        <p:cTn id="7" dur="1000"/>
                                        <p:tgtEl>
                                          <p:spTgt spid="77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7859"/>
                                        </p:tgtEl>
                                        <p:attrNameLst>
                                          <p:attrName>style.visibility</p:attrName>
                                        </p:attrNameLst>
                                      </p:cBhvr>
                                      <p:to>
                                        <p:strVal val="visible"/>
                                      </p:to>
                                    </p:set>
                                    <p:anim calcmode="lin" valueType="num">
                                      <p:cBhvr>
                                        <p:cTn id="12" dur="1000" fill="hold"/>
                                        <p:tgtEl>
                                          <p:spTgt spid="77859"/>
                                        </p:tgtEl>
                                        <p:attrNameLst>
                                          <p:attrName>ppt_w</p:attrName>
                                        </p:attrNameLst>
                                      </p:cBhvr>
                                      <p:tavLst>
                                        <p:tav tm="0">
                                          <p:val>
                                            <p:fltVal val="0"/>
                                          </p:val>
                                        </p:tav>
                                        <p:tav tm="100000">
                                          <p:val>
                                            <p:strVal val="#ppt_w"/>
                                          </p:val>
                                        </p:tav>
                                      </p:tavLst>
                                    </p:anim>
                                    <p:anim calcmode="lin" valueType="num">
                                      <p:cBhvr>
                                        <p:cTn id="13" dur="1000" fill="hold"/>
                                        <p:tgtEl>
                                          <p:spTgt spid="77859"/>
                                        </p:tgtEl>
                                        <p:attrNameLst>
                                          <p:attrName>ppt_h</p:attrName>
                                        </p:attrNameLst>
                                      </p:cBhvr>
                                      <p:tavLst>
                                        <p:tav tm="0">
                                          <p:val>
                                            <p:fltVal val="0"/>
                                          </p:val>
                                        </p:tav>
                                        <p:tav tm="100000">
                                          <p:val>
                                            <p:strVal val="#ppt_h"/>
                                          </p:val>
                                        </p:tav>
                                      </p:tavLst>
                                    </p:anim>
                                    <p:animEffect transition="in" filter="fade">
                                      <p:cBhvr>
                                        <p:cTn id="14" dur="1000"/>
                                        <p:tgtEl>
                                          <p:spTgt spid="77859"/>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77860"/>
                                        </p:tgtEl>
                                        <p:attrNameLst>
                                          <p:attrName>style.visibility</p:attrName>
                                        </p:attrNameLst>
                                      </p:cBhvr>
                                      <p:to>
                                        <p:strVal val="visible"/>
                                      </p:to>
                                    </p:set>
                                    <p:animEffect transition="in" filter="barn(inHorizontal)">
                                      <p:cBhvr>
                                        <p:cTn id="23" dur="1000"/>
                                        <p:tgtEl>
                                          <p:spTgt spid="778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6" fill="hold" grpId="0" nodeType="clickEffect">
                                  <p:stCondLst>
                                    <p:cond delay="0"/>
                                  </p:stCondLst>
                                  <p:childTnLst>
                                    <p:set>
                                      <p:cBhvr>
                                        <p:cTn id="27" dur="1" fill="hold">
                                          <p:stCondLst>
                                            <p:cond delay="0"/>
                                          </p:stCondLst>
                                        </p:cTn>
                                        <p:tgtEl>
                                          <p:spTgt spid="77861"/>
                                        </p:tgtEl>
                                        <p:attrNameLst>
                                          <p:attrName>style.visibility</p:attrName>
                                        </p:attrNameLst>
                                      </p:cBhvr>
                                      <p:to>
                                        <p:strVal val="visible"/>
                                      </p:to>
                                    </p:set>
                                    <p:anim calcmode="lin" valueType="num">
                                      <p:cBhvr additive="base">
                                        <p:cTn id="28" dur="1000" fill="hold"/>
                                        <p:tgtEl>
                                          <p:spTgt spid="77861"/>
                                        </p:tgtEl>
                                        <p:attrNameLst>
                                          <p:attrName>ppt_x</p:attrName>
                                        </p:attrNameLst>
                                      </p:cBhvr>
                                      <p:tavLst>
                                        <p:tav tm="0">
                                          <p:val>
                                            <p:strVal val="1+#ppt_w/2"/>
                                          </p:val>
                                        </p:tav>
                                        <p:tav tm="100000">
                                          <p:val>
                                            <p:strVal val="#ppt_x"/>
                                          </p:val>
                                        </p:tav>
                                      </p:tavLst>
                                    </p:anim>
                                    <p:anim calcmode="lin" valueType="num">
                                      <p:cBhvr additive="base">
                                        <p:cTn id="29" dur="1000" fill="hold"/>
                                        <p:tgtEl>
                                          <p:spTgt spid="7786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7835"/>
                                        </p:tgtEl>
                                        <p:attrNameLst>
                                          <p:attrName>style.visibility</p:attrName>
                                        </p:attrNameLst>
                                      </p:cBhvr>
                                      <p:to>
                                        <p:strVal val="visible"/>
                                      </p:to>
                                    </p:set>
                                    <p:animEffect transition="in" filter="fade">
                                      <p:cBhvr>
                                        <p:cTn id="34" dur="2000"/>
                                        <p:tgtEl>
                                          <p:spTgt spid="778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77836"/>
                                        </p:tgtEl>
                                        <p:attrNameLst>
                                          <p:attrName>style.visibility</p:attrName>
                                        </p:attrNameLst>
                                      </p:cBhvr>
                                      <p:to>
                                        <p:strVal val="visible"/>
                                      </p:to>
                                    </p:set>
                                    <p:animEffect transition="in" filter="box(in)">
                                      <p:cBhvr>
                                        <p:cTn id="39" dur="1000"/>
                                        <p:tgtEl>
                                          <p:spTgt spid="778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77830"/>
                                        </p:tgtEl>
                                        <p:attrNameLst>
                                          <p:attrName>style.visibility</p:attrName>
                                        </p:attrNameLst>
                                      </p:cBhvr>
                                      <p:to>
                                        <p:strVal val="visible"/>
                                      </p:to>
                                    </p:set>
                                    <p:anim calcmode="lin" valueType="num">
                                      <p:cBhvr>
                                        <p:cTn id="44" dur="1000" fill="hold"/>
                                        <p:tgtEl>
                                          <p:spTgt spid="77830"/>
                                        </p:tgtEl>
                                        <p:attrNameLst>
                                          <p:attrName>ppt_w</p:attrName>
                                        </p:attrNameLst>
                                      </p:cBhvr>
                                      <p:tavLst>
                                        <p:tav tm="0">
                                          <p:val>
                                            <p:strVal val="#ppt_w*0.70"/>
                                          </p:val>
                                        </p:tav>
                                        <p:tav tm="100000">
                                          <p:val>
                                            <p:strVal val="#ppt_w"/>
                                          </p:val>
                                        </p:tav>
                                      </p:tavLst>
                                    </p:anim>
                                    <p:anim calcmode="lin" valueType="num">
                                      <p:cBhvr>
                                        <p:cTn id="45" dur="1000" fill="hold"/>
                                        <p:tgtEl>
                                          <p:spTgt spid="77830"/>
                                        </p:tgtEl>
                                        <p:attrNameLst>
                                          <p:attrName>ppt_h</p:attrName>
                                        </p:attrNameLst>
                                      </p:cBhvr>
                                      <p:tavLst>
                                        <p:tav tm="0">
                                          <p:val>
                                            <p:strVal val="#ppt_h"/>
                                          </p:val>
                                        </p:tav>
                                        <p:tav tm="100000">
                                          <p:val>
                                            <p:strVal val="#ppt_h"/>
                                          </p:val>
                                        </p:tav>
                                      </p:tavLst>
                                    </p:anim>
                                    <p:animEffect transition="in" filter="fade">
                                      <p:cBhvr>
                                        <p:cTn id="46" dur="1000"/>
                                        <p:tgtEl>
                                          <p:spTgt spid="7783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7" presetClass="entr" presetSubtype="2" fill="hold" grpId="0" nodeType="clickEffect">
                                  <p:stCondLst>
                                    <p:cond delay="0"/>
                                  </p:stCondLst>
                                  <p:childTnLst>
                                    <p:set>
                                      <p:cBhvr>
                                        <p:cTn id="50" dur="1" fill="hold">
                                          <p:stCondLst>
                                            <p:cond delay="0"/>
                                          </p:stCondLst>
                                        </p:cTn>
                                        <p:tgtEl>
                                          <p:spTgt spid="77899"/>
                                        </p:tgtEl>
                                        <p:attrNameLst>
                                          <p:attrName>style.visibility</p:attrName>
                                        </p:attrNameLst>
                                      </p:cBhvr>
                                      <p:to>
                                        <p:strVal val="visible"/>
                                      </p:to>
                                    </p:set>
                                    <p:anim calcmode="lin" valueType="num">
                                      <p:cBhvr additive="base">
                                        <p:cTn id="51" dur="2000" fill="hold"/>
                                        <p:tgtEl>
                                          <p:spTgt spid="77899"/>
                                        </p:tgtEl>
                                        <p:attrNameLst>
                                          <p:attrName>ppt_x</p:attrName>
                                        </p:attrNameLst>
                                      </p:cBhvr>
                                      <p:tavLst>
                                        <p:tav tm="0">
                                          <p:val>
                                            <p:strVal val="1+#ppt_w/2"/>
                                          </p:val>
                                        </p:tav>
                                        <p:tav tm="100000">
                                          <p:val>
                                            <p:strVal val="#ppt_x"/>
                                          </p:val>
                                        </p:tav>
                                      </p:tavLst>
                                    </p:anim>
                                    <p:anim calcmode="lin" valueType="num">
                                      <p:cBhvr additive="base">
                                        <p:cTn id="52" dur="2000" fill="hold"/>
                                        <p:tgtEl>
                                          <p:spTgt spid="77899"/>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77908"/>
                                        </p:tgtEl>
                                        <p:attrNameLst>
                                          <p:attrName>style.visibility</p:attrName>
                                        </p:attrNameLst>
                                      </p:cBhvr>
                                      <p:to>
                                        <p:strVal val="visible"/>
                                      </p:to>
                                    </p:set>
                                    <p:animEffect transition="in" filter="strips(downRight)">
                                      <p:cBhvr>
                                        <p:cTn id="57" dur="500"/>
                                        <p:tgtEl>
                                          <p:spTgt spid="7790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7905"/>
                                        </p:tgtEl>
                                        <p:attrNameLst>
                                          <p:attrName>style.visibility</p:attrName>
                                        </p:attrNameLst>
                                      </p:cBhvr>
                                      <p:to>
                                        <p:strVal val="visible"/>
                                      </p:to>
                                    </p:set>
                                    <p:animEffect transition="in" filter="wipe(up)">
                                      <p:cBhvr>
                                        <p:cTn id="62" dur="3000"/>
                                        <p:tgtEl>
                                          <p:spTgt spid="779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77907"/>
                                        </p:tgtEl>
                                        <p:attrNameLst>
                                          <p:attrName>style.visibility</p:attrName>
                                        </p:attrNameLst>
                                      </p:cBhvr>
                                      <p:to>
                                        <p:strVal val="visible"/>
                                      </p:to>
                                    </p:set>
                                    <p:animEffect transition="in" filter="barn(outVertical)">
                                      <p:cBhvr>
                                        <p:cTn id="67" dur="2000"/>
                                        <p:tgtEl>
                                          <p:spTgt spid="7790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3" presetClass="entr" presetSubtype="0" fill="hold" grpId="0" nodeType="clickEffect">
                                  <p:stCondLst>
                                    <p:cond delay="0"/>
                                  </p:stCondLst>
                                  <p:childTnLst>
                                    <p:set>
                                      <p:cBhvr>
                                        <p:cTn id="71" dur="1" fill="hold">
                                          <p:stCondLst>
                                            <p:cond delay="0"/>
                                          </p:stCondLst>
                                        </p:cTn>
                                        <p:tgtEl>
                                          <p:spTgt spid="77906"/>
                                        </p:tgtEl>
                                        <p:attrNameLst>
                                          <p:attrName>style.visibility</p:attrName>
                                        </p:attrNameLst>
                                      </p:cBhvr>
                                      <p:to>
                                        <p:strVal val="visible"/>
                                      </p:to>
                                    </p:set>
                                    <p:anim calcmode="lin" valueType="num">
                                      <p:cBhvr>
                                        <p:cTn id="72" dur="1000" fill="hold"/>
                                        <p:tgtEl>
                                          <p:spTgt spid="77906"/>
                                        </p:tgtEl>
                                        <p:attrNameLst>
                                          <p:attrName>ppt_w</p:attrName>
                                        </p:attrNameLst>
                                      </p:cBhvr>
                                      <p:tavLst>
                                        <p:tav tm="0">
                                          <p:val>
                                            <p:fltVal val="0"/>
                                          </p:val>
                                        </p:tav>
                                        <p:tav tm="100000">
                                          <p:val>
                                            <p:strVal val="#ppt_w"/>
                                          </p:val>
                                        </p:tav>
                                      </p:tavLst>
                                    </p:anim>
                                    <p:anim calcmode="lin" valueType="num">
                                      <p:cBhvr>
                                        <p:cTn id="73" dur="1000" fill="hold"/>
                                        <p:tgtEl>
                                          <p:spTgt spid="77906"/>
                                        </p:tgtEl>
                                        <p:attrNameLst>
                                          <p:attrName>ppt_h</p:attrName>
                                        </p:attrNameLst>
                                      </p:cBhvr>
                                      <p:tavLst>
                                        <p:tav tm="0">
                                          <p:val>
                                            <p:fltVal val="0"/>
                                          </p:val>
                                        </p:tav>
                                        <p:tav tm="100000">
                                          <p:val>
                                            <p:strVal val="#ppt_h"/>
                                          </p:val>
                                        </p:tav>
                                      </p:tavLst>
                                    </p:anim>
                                    <p:animEffect transition="in" filter="fade">
                                      <p:cBhvr>
                                        <p:cTn id="74" dur="1000"/>
                                        <p:tgtEl>
                                          <p:spTgt spid="7790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77910"/>
                                        </p:tgtEl>
                                        <p:attrNameLst>
                                          <p:attrName>style.visibility</p:attrName>
                                        </p:attrNameLst>
                                      </p:cBhvr>
                                      <p:to>
                                        <p:strVal val="visible"/>
                                      </p:to>
                                    </p:set>
                                    <p:anim calcmode="lin" valueType="num">
                                      <p:cBhvr additive="base">
                                        <p:cTn id="79" dur="500" fill="hold"/>
                                        <p:tgtEl>
                                          <p:spTgt spid="77910"/>
                                        </p:tgtEl>
                                        <p:attrNameLst>
                                          <p:attrName>ppt_x</p:attrName>
                                        </p:attrNameLst>
                                      </p:cBhvr>
                                      <p:tavLst>
                                        <p:tav tm="0">
                                          <p:val>
                                            <p:strVal val="#ppt_x"/>
                                          </p:val>
                                        </p:tav>
                                        <p:tav tm="100000">
                                          <p:val>
                                            <p:strVal val="#ppt_x"/>
                                          </p:val>
                                        </p:tav>
                                      </p:tavLst>
                                    </p:anim>
                                    <p:anim calcmode="lin" valueType="num">
                                      <p:cBhvr additive="base">
                                        <p:cTn id="80" dur="500" fill="hold"/>
                                        <p:tgtEl>
                                          <p:spTgt spid="77910"/>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77909"/>
                                        </p:tgtEl>
                                        <p:attrNameLst>
                                          <p:attrName>style.visibility</p:attrName>
                                        </p:attrNameLst>
                                      </p:cBhvr>
                                      <p:to>
                                        <p:strVal val="visible"/>
                                      </p:to>
                                    </p:set>
                                    <p:animEffect transition="in" filter="wipe(left)">
                                      <p:cBhvr>
                                        <p:cTn id="85" dur="500"/>
                                        <p:tgtEl>
                                          <p:spTgt spid="7790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7" presetClass="entr" presetSubtype="2" fill="hold" grpId="0" nodeType="clickEffect">
                                  <p:stCondLst>
                                    <p:cond delay="0"/>
                                  </p:stCondLst>
                                  <p:childTnLst>
                                    <p:set>
                                      <p:cBhvr>
                                        <p:cTn id="89" dur="1" fill="hold">
                                          <p:stCondLst>
                                            <p:cond delay="0"/>
                                          </p:stCondLst>
                                        </p:cTn>
                                        <p:tgtEl>
                                          <p:spTgt spid="77912"/>
                                        </p:tgtEl>
                                        <p:attrNameLst>
                                          <p:attrName>style.visibility</p:attrName>
                                        </p:attrNameLst>
                                      </p:cBhvr>
                                      <p:to>
                                        <p:strVal val="visible"/>
                                      </p:to>
                                    </p:set>
                                    <p:anim calcmode="lin" valueType="num">
                                      <p:cBhvr additive="base">
                                        <p:cTn id="90" dur="5000" fill="hold"/>
                                        <p:tgtEl>
                                          <p:spTgt spid="77912"/>
                                        </p:tgtEl>
                                        <p:attrNameLst>
                                          <p:attrName>ppt_x</p:attrName>
                                        </p:attrNameLst>
                                      </p:cBhvr>
                                      <p:tavLst>
                                        <p:tav tm="0">
                                          <p:val>
                                            <p:strVal val="1+#ppt_w/2"/>
                                          </p:val>
                                        </p:tav>
                                        <p:tav tm="100000">
                                          <p:val>
                                            <p:strVal val="#ppt_x"/>
                                          </p:val>
                                        </p:tav>
                                      </p:tavLst>
                                    </p:anim>
                                    <p:anim calcmode="lin" valueType="num">
                                      <p:cBhvr additive="base">
                                        <p:cTn id="91" dur="5000" fill="hold"/>
                                        <p:tgtEl>
                                          <p:spTgt spid="77912"/>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8" presetClass="entr" presetSubtype="12" fill="hold" grpId="0" nodeType="clickEffect">
                                  <p:stCondLst>
                                    <p:cond delay="0"/>
                                  </p:stCondLst>
                                  <p:childTnLst>
                                    <p:set>
                                      <p:cBhvr>
                                        <p:cTn id="95" dur="1" fill="hold">
                                          <p:stCondLst>
                                            <p:cond delay="0"/>
                                          </p:stCondLst>
                                        </p:cTn>
                                        <p:tgtEl>
                                          <p:spTgt spid="77913"/>
                                        </p:tgtEl>
                                        <p:attrNameLst>
                                          <p:attrName>style.visibility</p:attrName>
                                        </p:attrNameLst>
                                      </p:cBhvr>
                                      <p:to>
                                        <p:strVal val="visible"/>
                                      </p:to>
                                    </p:set>
                                    <p:animEffect transition="in" filter="strips(downLeft)">
                                      <p:cBhvr>
                                        <p:cTn id="96" dur="1000"/>
                                        <p:tgtEl>
                                          <p:spTgt spid="77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autoUpdateAnimBg="0"/>
      <p:bldP spid="77905" grpId="0"/>
      <p:bldP spid="77913" grpId="0"/>
      <p:bldP spid="77907" grpId="0"/>
      <p:bldP spid="77860" grpId="0" animBg="1"/>
      <p:bldP spid="77830" grpId="0"/>
      <p:bldP spid="77835" grpId="0"/>
      <p:bldP spid="77836" grpId="0"/>
      <p:bldP spid="77861" grpId="0"/>
      <p:bldP spid="77899" grpId="0"/>
      <p:bldP spid="77906" grpId="0"/>
      <p:bldP spid="77908" grpId="0"/>
      <p:bldP spid="77909" grpId="0" autoUpdateAnimBg="0"/>
      <p:bldP spid="77910" grpId="0" autoUpdateAnimBg="0"/>
      <p:bldP spid="77912" grpId="0"/>
      <p:bldP spid="778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252930" name="Picture 2"/>
          <p:cNvPicPr>
            <a:picLocks noChangeAspect="1" noChangeArrowheads="1"/>
          </p:cNvPicPr>
          <p:nvPr/>
        </p:nvPicPr>
        <p:blipFill>
          <a:blip r:embed="rId2" cstate="print"/>
          <a:srcRect/>
          <a:stretch>
            <a:fillRect/>
          </a:stretch>
        </p:blipFill>
        <p:spPr bwMode="auto">
          <a:xfrm>
            <a:off x="0" y="116632"/>
            <a:ext cx="9177842" cy="4536504"/>
          </a:xfrm>
          <a:prstGeom prst="rect">
            <a:avLst/>
          </a:prstGeom>
          <a:noFill/>
          <a:ln w="9525">
            <a:noFill/>
            <a:miter lim="800000"/>
            <a:headEnd/>
            <a:tailEnd/>
          </a:ln>
        </p:spPr>
      </p:pic>
      <p:pic>
        <p:nvPicPr>
          <p:cNvPr id="252932" name="Picture 4"/>
          <p:cNvPicPr>
            <a:picLocks noChangeAspect="1" noChangeArrowheads="1"/>
          </p:cNvPicPr>
          <p:nvPr/>
        </p:nvPicPr>
        <p:blipFill>
          <a:blip r:embed="rId3" cstate="print"/>
          <a:srcRect/>
          <a:stretch>
            <a:fillRect/>
          </a:stretch>
        </p:blipFill>
        <p:spPr bwMode="auto">
          <a:xfrm>
            <a:off x="611560" y="4653136"/>
            <a:ext cx="7848872" cy="194421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253954" name="Picture 2"/>
          <p:cNvPicPr>
            <a:picLocks noChangeAspect="1" noChangeArrowheads="1"/>
          </p:cNvPicPr>
          <p:nvPr/>
        </p:nvPicPr>
        <p:blipFill>
          <a:blip r:embed="rId2" cstate="print"/>
          <a:srcRect/>
          <a:stretch>
            <a:fillRect/>
          </a:stretch>
        </p:blipFill>
        <p:spPr bwMode="auto">
          <a:xfrm>
            <a:off x="0" y="116632"/>
            <a:ext cx="9144000" cy="6552728"/>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pic>
        <p:nvPicPr>
          <p:cNvPr id="254978" name="Picture 2"/>
          <p:cNvPicPr>
            <a:picLocks noChangeAspect="1" noChangeArrowheads="1"/>
          </p:cNvPicPr>
          <p:nvPr/>
        </p:nvPicPr>
        <p:blipFill>
          <a:blip r:embed="rId2" cstate="print"/>
          <a:srcRect/>
          <a:stretch>
            <a:fillRect/>
          </a:stretch>
        </p:blipFill>
        <p:spPr bwMode="auto">
          <a:xfrm>
            <a:off x="0" y="0"/>
            <a:ext cx="9144000" cy="3134147"/>
          </a:xfrm>
          <a:prstGeom prst="rect">
            <a:avLst/>
          </a:prstGeom>
          <a:noFill/>
          <a:ln w="9525">
            <a:noFill/>
            <a:miter lim="800000"/>
            <a:headEnd/>
            <a:tailEnd/>
          </a:ln>
        </p:spPr>
      </p:pic>
      <p:pic>
        <p:nvPicPr>
          <p:cNvPr id="254979" name="Picture 3"/>
          <p:cNvPicPr>
            <a:picLocks noChangeAspect="1" noChangeArrowheads="1"/>
          </p:cNvPicPr>
          <p:nvPr/>
        </p:nvPicPr>
        <p:blipFill>
          <a:blip r:embed="rId3" cstate="print"/>
          <a:srcRect/>
          <a:stretch>
            <a:fillRect/>
          </a:stretch>
        </p:blipFill>
        <p:spPr bwMode="auto">
          <a:xfrm>
            <a:off x="285750" y="3068960"/>
            <a:ext cx="8858250" cy="3024336"/>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76C32032-DEF2-42A4-914B-59E208922EEB}"/>
              </a:ext>
            </a:extLst>
          </p:cNvPr>
          <p:cNvSpPr>
            <a:spLocks noGrp="1" noChangeArrowheads="1"/>
          </p:cNvSpPr>
          <p:nvPr>
            <p:ph type="body" idx="1"/>
          </p:nvPr>
        </p:nvSpPr>
        <p:spPr>
          <a:xfrm>
            <a:off x="395288" y="1125538"/>
            <a:ext cx="8424862" cy="5183187"/>
          </a:xfrm>
        </p:spPr>
        <p:txBody>
          <a:bodyPr/>
          <a:lstStyle/>
          <a:p>
            <a:pPr eaLnBrk="1" hangingPunct="1">
              <a:lnSpc>
                <a:spcPct val="120000"/>
              </a:lnSpc>
              <a:spcBef>
                <a:spcPct val="0"/>
              </a:spcBef>
              <a:buFont typeface="Wingdings" panose="05000000000000000000" pitchFamily="2" charset="2"/>
              <a:buNone/>
              <a:defRPr/>
            </a:pPr>
            <a:r>
              <a:rPr lang="en-US" altLang="zh-CN" dirty="0">
                <a:latin typeface="楷体_GB2312" panose="02010609030101010101" pitchFamily="49" charset="-122"/>
                <a:ea typeface="楷体_GB2312" panose="02010609030101010101" pitchFamily="49" charset="-122"/>
              </a:rPr>
              <a:t> </a:t>
            </a:r>
            <a:r>
              <a:rPr lang="zh-CN" altLang="en-US" sz="2800" dirty="0">
                <a:latin typeface="楷体_GB2312" panose="02010609030101010101" pitchFamily="49" charset="-122"/>
                <a:ea typeface="楷体_GB2312" panose="02010609030101010101" pitchFamily="49" charset="-122"/>
              </a:rPr>
              <a:t>注意到                    ，因此</a:t>
            </a:r>
          </a:p>
          <a:p>
            <a:pPr eaLnBrk="1" hangingPunct="1">
              <a:lnSpc>
                <a:spcPct val="120000"/>
              </a:lnSpc>
              <a:spcBef>
                <a:spcPct val="50000"/>
              </a:spcBef>
              <a:buFont typeface="Wingdings" panose="05000000000000000000" pitchFamily="2" charset="2"/>
              <a:buNone/>
              <a:defRPr/>
            </a:pPr>
            <a:r>
              <a:rPr lang="zh-CN" altLang="en-US" sz="2800" dirty="0">
                <a:latin typeface="楷体_GB2312" panose="02010609030101010101" pitchFamily="49" charset="-122"/>
                <a:ea typeface="楷体_GB2312" panose="02010609030101010101" pitchFamily="49" charset="-122"/>
              </a:rPr>
              <a:t> </a:t>
            </a:r>
            <a:r>
              <a:rPr lang="en-US" altLang="zh-CN" sz="2800" dirty="0">
                <a:ea typeface="楷体_GB2312" panose="02010609030101010101" pitchFamily="49" charset="-122"/>
              </a:rPr>
              <a:t>(1)</a:t>
            </a:r>
            <a:r>
              <a:rPr lang="en-US" altLang="zh-CN" sz="2800" dirty="0">
                <a:latin typeface="楷体_GB2312" panose="02010609030101010101" pitchFamily="49" charset="-122"/>
                <a:ea typeface="楷体_GB2312" panose="02010609030101010101" pitchFamily="49" charset="-122"/>
              </a:rPr>
              <a:t>  </a:t>
            </a:r>
            <a:r>
              <a:rPr lang="zh-CN" altLang="en-US" sz="2800" dirty="0">
                <a:latin typeface="楷体_GB2312" panose="02010609030101010101" pitchFamily="49" charset="-122"/>
                <a:ea typeface="楷体_GB2312" panose="02010609030101010101" pitchFamily="49" charset="-122"/>
              </a:rPr>
              <a:t>若  是</a:t>
            </a:r>
            <a:r>
              <a:rPr lang="zh-CN" altLang="en-US" sz="2800" i="1" dirty="0">
                <a:effectLst>
                  <a:outerShdw blurRad="38100" dist="38100" dir="2700000" algn="tl">
                    <a:srgbClr val="000000"/>
                  </a:outerShdw>
                </a:effectLst>
                <a:sym typeface="Symbol" panose="05050102010706020507" pitchFamily="18" charset="2"/>
              </a:rPr>
              <a:t> </a:t>
            </a:r>
            <a:r>
              <a:rPr lang="zh-CN" altLang="en-US" sz="2800" dirty="0">
                <a:latin typeface="楷体_GB2312" panose="02010609030101010101" pitchFamily="49" charset="-122"/>
                <a:ea typeface="楷体_GB2312" panose="02010609030101010101" pitchFamily="49" charset="-122"/>
              </a:rPr>
              <a:t>的无偏估计，则           ，</a:t>
            </a:r>
          </a:p>
          <a:p>
            <a:pPr eaLnBrk="1" hangingPunct="1">
              <a:lnSpc>
                <a:spcPct val="120000"/>
              </a:lnSpc>
              <a:spcBef>
                <a:spcPct val="0"/>
              </a:spcBef>
              <a:buFont typeface="Wingdings" panose="05000000000000000000" pitchFamily="2" charset="2"/>
              <a:buNone/>
              <a:defRPr/>
            </a:pPr>
            <a:r>
              <a:rPr lang="zh-CN" altLang="en-US" sz="2800" dirty="0">
                <a:latin typeface="楷体_GB2312" panose="02010609030101010101" pitchFamily="49" charset="-122"/>
                <a:ea typeface="楷体_GB2312" panose="02010609030101010101" pitchFamily="49" charset="-122"/>
              </a:rPr>
              <a:t>     这说明用方差考察无偏估计有效性是合理的。</a:t>
            </a:r>
          </a:p>
          <a:p>
            <a:pPr eaLnBrk="1" hangingPunct="1">
              <a:lnSpc>
                <a:spcPct val="120000"/>
              </a:lnSpc>
              <a:spcBef>
                <a:spcPct val="50000"/>
              </a:spcBef>
              <a:buFont typeface="Wingdings" panose="05000000000000000000" pitchFamily="2" charset="2"/>
              <a:buNone/>
              <a:defRPr/>
            </a:pPr>
            <a:r>
              <a:rPr lang="zh-CN" altLang="en-US" sz="2800" dirty="0">
                <a:latin typeface="楷体_GB2312" panose="02010609030101010101" pitchFamily="49" charset="-122"/>
                <a:ea typeface="楷体_GB2312" panose="02010609030101010101" pitchFamily="49" charset="-122"/>
              </a:rPr>
              <a:t> </a:t>
            </a:r>
            <a:r>
              <a:rPr lang="en-US" altLang="zh-CN" sz="2800" dirty="0">
                <a:ea typeface="楷体_GB2312" panose="02010609030101010101" pitchFamily="49" charset="-122"/>
              </a:rPr>
              <a:t>(2)</a:t>
            </a:r>
            <a:r>
              <a:rPr lang="en-US" altLang="zh-CN" sz="2800" dirty="0">
                <a:latin typeface="楷体_GB2312" panose="02010609030101010101" pitchFamily="49" charset="-122"/>
                <a:ea typeface="楷体_GB2312" panose="02010609030101010101" pitchFamily="49" charset="-122"/>
              </a:rPr>
              <a:t>  </a:t>
            </a:r>
            <a:r>
              <a:rPr lang="zh-CN" altLang="en-US" sz="2800" dirty="0">
                <a:latin typeface="楷体_GB2312" panose="02010609030101010101" pitchFamily="49" charset="-122"/>
                <a:ea typeface="楷体_GB2312" panose="02010609030101010101" pitchFamily="49" charset="-122"/>
              </a:rPr>
              <a:t>当  不是</a:t>
            </a:r>
            <a:r>
              <a:rPr lang="zh-CN" altLang="en-US" sz="2800" i="1" dirty="0">
                <a:effectLst>
                  <a:outerShdw blurRad="38100" dist="38100" dir="2700000" algn="tl">
                    <a:srgbClr val="000000"/>
                  </a:outerShdw>
                </a:effectLst>
                <a:sym typeface="Symbol" panose="05050102010706020507" pitchFamily="18" charset="2"/>
              </a:rPr>
              <a:t> </a:t>
            </a:r>
            <a:r>
              <a:rPr lang="zh-CN" altLang="en-US" sz="2800" dirty="0">
                <a:latin typeface="楷体_GB2312" panose="02010609030101010101" pitchFamily="49" charset="-122"/>
                <a:ea typeface="楷体_GB2312" panose="02010609030101010101" pitchFamily="49" charset="-122"/>
              </a:rPr>
              <a:t>的无偏估计时，就要看其均方</a:t>
            </a:r>
          </a:p>
          <a:p>
            <a:pPr eaLnBrk="1" hangingPunct="1">
              <a:lnSpc>
                <a:spcPct val="120000"/>
              </a:lnSpc>
              <a:spcBef>
                <a:spcPct val="0"/>
              </a:spcBef>
              <a:buFont typeface="Wingdings" panose="05000000000000000000" pitchFamily="2" charset="2"/>
              <a:buNone/>
              <a:defRPr/>
            </a:pPr>
            <a:r>
              <a:rPr lang="zh-CN" altLang="en-US" sz="2800" dirty="0">
                <a:latin typeface="楷体_GB2312" panose="02010609030101010101" pitchFamily="49" charset="-122"/>
                <a:ea typeface="楷体_GB2312" panose="02010609030101010101" pitchFamily="49" charset="-122"/>
              </a:rPr>
              <a:t>     误差      。</a:t>
            </a:r>
          </a:p>
          <a:p>
            <a:pPr eaLnBrk="1" hangingPunct="1">
              <a:lnSpc>
                <a:spcPct val="120000"/>
              </a:lnSpc>
              <a:spcBef>
                <a:spcPct val="50000"/>
              </a:spcBef>
              <a:buFont typeface="Wingdings" panose="05000000000000000000" pitchFamily="2" charset="2"/>
              <a:buNone/>
              <a:defRPr/>
            </a:pPr>
            <a:r>
              <a:rPr lang="zh-CN" altLang="en-US" sz="2800" dirty="0">
                <a:latin typeface="楷体_GB2312" panose="02010609030101010101" pitchFamily="49" charset="-122"/>
                <a:ea typeface="楷体_GB2312" panose="02010609030101010101" pitchFamily="49" charset="-122"/>
              </a:rPr>
              <a:t> 下面的例子说明：在均方误差的含义下</a:t>
            </a:r>
            <a:r>
              <a:rPr lang="zh-CN" altLang="en-US" sz="2800" dirty="0">
                <a:solidFill>
                  <a:srgbClr val="C00000"/>
                </a:solidFill>
                <a:latin typeface="楷体_GB2312" panose="02010609030101010101" pitchFamily="49" charset="-122"/>
                <a:ea typeface="楷体_GB2312" panose="02010609030101010101" pitchFamily="49" charset="-122"/>
              </a:rPr>
              <a:t>有些有偏</a:t>
            </a:r>
          </a:p>
          <a:p>
            <a:pPr eaLnBrk="1" hangingPunct="1">
              <a:lnSpc>
                <a:spcPct val="120000"/>
              </a:lnSpc>
              <a:spcBef>
                <a:spcPct val="0"/>
              </a:spcBef>
              <a:buFont typeface="Wingdings" panose="05000000000000000000" pitchFamily="2" charset="2"/>
              <a:buNone/>
              <a:defRPr/>
            </a:pPr>
            <a:r>
              <a:rPr lang="zh-CN" altLang="en-US" sz="2800" dirty="0">
                <a:solidFill>
                  <a:srgbClr val="C00000"/>
                </a:solidFill>
                <a:latin typeface="楷体_GB2312" panose="02010609030101010101" pitchFamily="49" charset="-122"/>
                <a:ea typeface="楷体_GB2312" panose="02010609030101010101" pitchFamily="49" charset="-122"/>
              </a:rPr>
              <a:t> 估计优于无偏估计。 </a:t>
            </a:r>
          </a:p>
        </p:txBody>
      </p:sp>
      <mc:AlternateContent xmlns:mc="http://schemas.openxmlformats.org/markup-compatibility/2006" xmlns:a14="http://schemas.microsoft.com/office/drawing/2010/main">
        <mc:Choice Requires="a14">
          <p:sp>
            <p:nvSpPr>
              <p:cNvPr id="289795" name="Object 3">
                <a:extLst>
                  <a:ext uri="{FF2B5EF4-FFF2-40B4-BE49-F238E27FC236}">
                    <a16:creationId xmlns:a16="http://schemas.microsoft.com/office/drawing/2014/main" id="{6C79B287-0950-4CEC-88F0-C774AFD7BA5D}"/>
                  </a:ext>
                </a:extLst>
              </p:cNvPr>
              <p:cNvSpPr txBox="1"/>
              <p:nvPr/>
            </p:nvSpPr>
            <p:spPr bwMode="auto">
              <a:xfrm>
                <a:off x="1691680" y="1156987"/>
                <a:ext cx="3959845" cy="444500"/>
              </a:xfrm>
              <a:prstGeom prst="rect">
                <a:avLst/>
              </a:prstGeom>
              <a:solidFill>
                <a:schemeClr val="bg1"/>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000" i="1" smtClean="0">
                          <a:solidFill>
                            <a:schemeClr val="tx1"/>
                          </a:solidFill>
                          <a:latin typeface="Cambria Math" panose="02040503050406030204" pitchFamily="18" charset="0"/>
                        </a:rPr>
                        <m:t>𝑀𝑆𝐸</m:t>
                      </m:r>
                      <m:r>
                        <a:rPr lang="zh-CN" altLang="en-US" sz="2000" i="1" smtClean="0">
                          <a:solidFill>
                            <a:schemeClr val="tx1"/>
                          </a:solidFill>
                          <a:latin typeface="Cambria Math" panose="02040503050406030204" pitchFamily="18" charset="0"/>
                        </a:rPr>
                        <m:t>(</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𝜃</m:t>
                          </m:r>
                        </m:e>
                      </m:acc>
                      <m:r>
                        <a:rPr lang="zh-CN" altLang="en-US" sz="2000" i="1">
                          <a:solidFill>
                            <a:schemeClr val="tx1"/>
                          </a:solidFill>
                          <a:latin typeface="Cambria Math" panose="02040503050406030204" pitchFamily="18" charset="0"/>
                        </a:rPr>
                        <m:t>)=</m:t>
                      </m:r>
                      <m:r>
                        <m:rPr>
                          <m:nor/>
                        </m:rPr>
                        <a:rPr lang="zh-CN" altLang="en-US" sz="2000" i="0">
                          <a:solidFill>
                            <a:schemeClr val="tx1"/>
                          </a:solidFill>
                          <a:latin typeface="Cambria Math" panose="02040503050406030204" pitchFamily="18" charset="0"/>
                        </a:rPr>
                        <m:t>Var</m:t>
                      </m:r>
                      <m:r>
                        <a:rPr lang="zh-CN" altLang="en-US" sz="2000" i="1">
                          <a:solidFill>
                            <a:schemeClr val="tx1"/>
                          </a:solidFill>
                          <a:latin typeface="Cambria Math" panose="02040503050406030204" pitchFamily="18" charset="0"/>
                        </a:rPr>
                        <m:t>(</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𝜃</m:t>
                          </m:r>
                        </m:e>
                      </m:acc>
                      <m:r>
                        <a:rPr lang="zh-CN" altLang="en-US" sz="2000" i="1">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𝐸</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𝜃</m:t>
                          </m:r>
                        </m:e>
                      </m:acc>
                      <m:r>
                        <a:rPr lang="zh-CN" altLang="en-US" sz="2000" i="1">
                          <a:solidFill>
                            <a:schemeClr val="tx1"/>
                          </a:solidFill>
                          <a:latin typeface="Cambria Math" panose="02040503050406030204" pitchFamily="18" charset="0"/>
                        </a:rPr>
                        <m:t>−</m:t>
                      </m:r>
                      <m:r>
                        <a:rPr lang="zh-CN" altLang="en-US" sz="2000" i="1">
                          <a:solidFill>
                            <a:schemeClr val="tx1"/>
                          </a:solidFill>
                          <a:latin typeface="Cambria Math" panose="02040503050406030204" pitchFamily="18" charset="0"/>
                        </a:rPr>
                        <m:t>𝜃</m:t>
                      </m:r>
                      <m:sSup>
                        <m:sSupPr>
                          <m:ctrlPr>
                            <a:rPr lang="zh-CN" altLang="en-US" sz="2000" i="1">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m:t>
                          </m:r>
                        </m:e>
                        <m:sup>
                          <m:r>
                            <a:rPr lang="zh-CN" altLang="en-US" sz="2000" i="1">
                              <a:solidFill>
                                <a:schemeClr val="tx1"/>
                              </a:solidFill>
                              <a:latin typeface="Cambria Math" panose="02040503050406030204" pitchFamily="18" charset="0"/>
                            </a:rPr>
                            <m:t>2</m:t>
                          </m:r>
                        </m:sup>
                      </m:sSup>
                    </m:oMath>
                  </m:oMathPara>
                </a14:m>
                <a:endParaRPr lang="zh-CN" altLang="en-US" sz="2000" dirty="0">
                  <a:solidFill>
                    <a:schemeClr val="tx1"/>
                  </a:solidFill>
                </a:endParaRPr>
              </a:p>
            </p:txBody>
          </p:sp>
        </mc:Choice>
        <mc:Fallback xmlns="">
          <p:sp>
            <p:nvSpPr>
              <p:cNvPr id="289795" name="Object 3">
                <a:extLst>
                  <a:ext uri="{FF2B5EF4-FFF2-40B4-BE49-F238E27FC236}">
                    <a16:creationId xmlns:a16="http://schemas.microsoft.com/office/drawing/2014/main" id="{6C79B287-0950-4CEC-88F0-C774AFD7BA5D}"/>
                  </a:ext>
                </a:extLst>
              </p:cNvPr>
              <p:cNvSpPr txBox="1">
                <a:spLocks noRot="1" noChangeAspect="1" noMove="1" noResize="1" noEditPoints="1" noAdjustHandles="1" noChangeArrowheads="1" noChangeShapeType="1" noTextEdit="1"/>
              </p:cNvSpPr>
              <p:nvPr/>
            </p:nvSpPr>
            <p:spPr bwMode="auto">
              <a:xfrm>
                <a:off x="1691680" y="1156987"/>
                <a:ext cx="3959845" cy="444500"/>
              </a:xfrm>
              <a:prstGeom prst="rect">
                <a:avLst/>
              </a:prstGeom>
              <a:blipFill>
                <a:blip r:embed="rId4"/>
                <a:stretch>
                  <a:fillRect t="-4110" b="-8219"/>
                </a:stretch>
              </a:blipFill>
              <a:ln>
                <a:noFill/>
              </a:ln>
              <a:effectLst/>
            </p:spPr>
            <p:txBody>
              <a:bodyPr/>
              <a:lstStyle/>
              <a:p>
                <a:r>
                  <a:rPr lang="zh-CN" altLang="en-US">
                    <a:noFill/>
                  </a:rPr>
                  <a:t> </a:t>
                </a:r>
              </a:p>
            </p:txBody>
          </p:sp>
        </mc:Fallback>
      </mc:AlternateContent>
      <p:graphicFrame>
        <p:nvGraphicFramePr>
          <p:cNvPr id="289796" name="Object 4">
            <a:extLst>
              <a:ext uri="{FF2B5EF4-FFF2-40B4-BE49-F238E27FC236}">
                <a16:creationId xmlns:a16="http://schemas.microsoft.com/office/drawing/2014/main" id="{2828FA2D-337D-4DE6-9BD2-2AF82AD70A95}"/>
              </a:ext>
            </a:extLst>
          </p:cNvPr>
          <p:cNvGraphicFramePr>
            <a:graphicFrameLocks noChangeAspect="1"/>
          </p:cNvGraphicFramePr>
          <p:nvPr/>
        </p:nvGraphicFramePr>
        <p:xfrm>
          <a:off x="1835150" y="1963738"/>
          <a:ext cx="268288" cy="457200"/>
        </p:xfrm>
        <a:graphic>
          <a:graphicData uri="http://schemas.openxmlformats.org/presentationml/2006/ole">
            <mc:AlternateContent xmlns:mc="http://schemas.openxmlformats.org/markup-compatibility/2006">
              <mc:Choice xmlns:v="urn:schemas-microsoft-com:vml" Requires="v">
                <p:oleObj spid="_x0000_s277590" name="Equation" r:id="rId5" imgW="126780" imgH="215526" progId="Equation.DSMT4">
                  <p:embed/>
                </p:oleObj>
              </mc:Choice>
              <mc:Fallback>
                <p:oleObj name="Equation" r:id="rId5" imgW="126780" imgH="215526" progId="Equation.DSMT4">
                  <p:embed/>
                  <p:pic>
                    <p:nvPicPr>
                      <p:cNvPr id="289796" name="Object 4">
                        <a:extLst>
                          <a:ext uri="{FF2B5EF4-FFF2-40B4-BE49-F238E27FC236}">
                            <a16:creationId xmlns:a16="http://schemas.microsoft.com/office/drawing/2014/main" id="{2828FA2D-337D-4DE6-9BD2-2AF82AD70A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19637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9797" name="Object 5">
            <a:extLst>
              <a:ext uri="{FF2B5EF4-FFF2-40B4-BE49-F238E27FC236}">
                <a16:creationId xmlns:a16="http://schemas.microsoft.com/office/drawing/2014/main" id="{756FF6FE-06DD-4ECE-B8DA-C2C80146AD17}"/>
              </a:ext>
            </a:extLst>
          </p:cNvPr>
          <p:cNvGraphicFramePr>
            <a:graphicFrameLocks noChangeAspect="1"/>
          </p:cNvGraphicFramePr>
          <p:nvPr/>
        </p:nvGraphicFramePr>
        <p:xfrm>
          <a:off x="1835150" y="3187700"/>
          <a:ext cx="268288" cy="457200"/>
        </p:xfrm>
        <a:graphic>
          <a:graphicData uri="http://schemas.openxmlformats.org/presentationml/2006/ole">
            <mc:AlternateContent xmlns:mc="http://schemas.openxmlformats.org/markup-compatibility/2006">
              <mc:Choice xmlns:v="urn:schemas-microsoft-com:vml" Requires="v">
                <p:oleObj spid="_x0000_s277591" name="Equation" r:id="rId7" imgW="126780" imgH="215526" progId="Equation.DSMT4">
                  <p:embed/>
                </p:oleObj>
              </mc:Choice>
              <mc:Fallback>
                <p:oleObj name="Equation" r:id="rId7" imgW="126780" imgH="215526" progId="Equation.DSMT4">
                  <p:embed/>
                  <p:pic>
                    <p:nvPicPr>
                      <p:cNvPr id="289797" name="Object 5">
                        <a:extLst>
                          <a:ext uri="{FF2B5EF4-FFF2-40B4-BE49-F238E27FC236}">
                            <a16:creationId xmlns:a16="http://schemas.microsoft.com/office/drawing/2014/main" id="{756FF6FE-06DD-4ECE-B8DA-C2C80146AD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1877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89798" name="Object 6">
                <a:extLst>
                  <a:ext uri="{FF2B5EF4-FFF2-40B4-BE49-F238E27FC236}">
                    <a16:creationId xmlns:a16="http://schemas.microsoft.com/office/drawing/2014/main" id="{BF10E4B7-C847-42FF-AA12-06F389DC7256}"/>
                  </a:ext>
                </a:extLst>
              </p:cNvPr>
              <p:cNvSpPr txBox="1"/>
              <p:nvPr/>
            </p:nvSpPr>
            <p:spPr bwMode="auto">
              <a:xfrm>
                <a:off x="2124075" y="3716338"/>
                <a:ext cx="1066800" cy="471487"/>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𝑀𝑆𝐸</m:t>
                      </m:r>
                      <m:r>
                        <a:rPr lang="zh-CN" altLang="en-US" i="1" smtClean="0">
                          <a:solidFill>
                            <a:schemeClr val="tx1"/>
                          </a:solidFill>
                          <a:latin typeface="Cambria Math" panose="02040503050406030204" pitchFamily="18" charset="0"/>
                        </a:rPr>
                        <m:t>(</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𝜃</m:t>
                          </m:r>
                        </m:e>
                      </m:acc>
                      <m:r>
                        <a:rPr lang="zh-CN" altLang="en-US" i="1">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289798" name="Object 6">
                <a:extLst>
                  <a:ext uri="{FF2B5EF4-FFF2-40B4-BE49-F238E27FC236}">
                    <a16:creationId xmlns:a16="http://schemas.microsoft.com/office/drawing/2014/main" id="{BF10E4B7-C847-42FF-AA12-06F389DC7256}"/>
                  </a:ext>
                </a:extLst>
              </p:cNvPr>
              <p:cNvSpPr txBox="1">
                <a:spLocks noRot="1" noChangeAspect="1" noMove="1" noResize="1" noEditPoints="1" noAdjustHandles="1" noChangeArrowheads="1" noChangeShapeType="1" noTextEdit="1"/>
              </p:cNvSpPr>
              <p:nvPr/>
            </p:nvSpPr>
            <p:spPr bwMode="auto">
              <a:xfrm>
                <a:off x="2124075" y="3716338"/>
                <a:ext cx="1066800" cy="471487"/>
              </a:xfrm>
              <a:prstGeom prst="rect">
                <a:avLst/>
              </a:prstGeom>
              <a:blipFill>
                <a:blip r:embed="rId8"/>
                <a:stretch>
                  <a:fillRect t="-5195" r="-1143"/>
                </a:stretch>
              </a:blipFill>
              <a:ln>
                <a:noFill/>
              </a:ln>
              <a:effectLst/>
            </p:spPr>
            <p:txBody>
              <a:bodyPr/>
              <a:lstStyle/>
              <a:p>
                <a:r>
                  <a:rPr lang="zh-CN" altLang="en-US">
                    <a:noFill/>
                  </a:rPr>
                  <a:t> </a:t>
                </a:r>
              </a:p>
            </p:txBody>
          </p:sp>
        </mc:Fallback>
      </mc:AlternateContent>
      <p:graphicFrame>
        <p:nvGraphicFramePr>
          <p:cNvPr id="289799" name="Object 7">
            <a:extLst>
              <a:ext uri="{FF2B5EF4-FFF2-40B4-BE49-F238E27FC236}">
                <a16:creationId xmlns:a16="http://schemas.microsoft.com/office/drawing/2014/main" id="{D3F6ABF5-6D0B-4B15-BCAE-9FAE1EE9DC6C}"/>
              </a:ext>
            </a:extLst>
          </p:cNvPr>
          <p:cNvGraphicFramePr>
            <a:graphicFrameLocks noChangeAspect="1"/>
          </p:cNvGraphicFramePr>
          <p:nvPr/>
        </p:nvGraphicFramePr>
        <p:xfrm>
          <a:off x="5292725" y="1989138"/>
          <a:ext cx="2025650" cy="417512"/>
        </p:xfrm>
        <a:graphic>
          <a:graphicData uri="http://schemas.openxmlformats.org/presentationml/2006/ole">
            <mc:AlternateContent xmlns:mc="http://schemas.openxmlformats.org/markup-compatibility/2006">
              <mc:Choice xmlns:v="urn:schemas-microsoft-com:vml" Requires="v">
                <p:oleObj spid="_x0000_s277592" name="Equation" r:id="rId9" imgW="1168400" imgH="241300" progId="Equation.DSMT4">
                  <p:embed/>
                </p:oleObj>
              </mc:Choice>
              <mc:Fallback>
                <p:oleObj name="Equation" r:id="rId9" imgW="1168400" imgH="241300" progId="Equation.DSMT4">
                  <p:embed/>
                  <p:pic>
                    <p:nvPicPr>
                      <p:cNvPr id="289799" name="Object 7">
                        <a:extLst>
                          <a:ext uri="{FF2B5EF4-FFF2-40B4-BE49-F238E27FC236}">
                            <a16:creationId xmlns:a16="http://schemas.microsoft.com/office/drawing/2014/main" id="{D3F6ABF5-6D0B-4B15-BCAE-9FAE1EE9DC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1989138"/>
                        <a:ext cx="202565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9794">
                                            <p:txEl>
                                              <p:pRg st="0" end="0"/>
                                            </p:txEl>
                                          </p:spTgt>
                                        </p:tgtEl>
                                        <p:attrNameLst>
                                          <p:attrName>style.visibility</p:attrName>
                                        </p:attrNameLst>
                                      </p:cBhvr>
                                      <p:to>
                                        <p:strVal val="visible"/>
                                      </p:to>
                                    </p:set>
                                    <p:animEffect transition="in" filter="box(out)">
                                      <p:cBhvr>
                                        <p:cTn id="7" dur="500"/>
                                        <p:tgtEl>
                                          <p:spTgt spid="289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9794">
                                            <p:txEl>
                                              <p:pRg st="1" end="1"/>
                                            </p:txEl>
                                          </p:spTgt>
                                        </p:tgtEl>
                                        <p:attrNameLst>
                                          <p:attrName>style.visibility</p:attrName>
                                        </p:attrNameLst>
                                      </p:cBhvr>
                                      <p:to>
                                        <p:strVal val="visible"/>
                                      </p:to>
                                    </p:set>
                                    <p:animEffect transition="in" filter="box(out)">
                                      <p:cBhvr>
                                        <p:cTn id="12" dur="500"/>
                                        <p:tgtEl>
                                          <p:spTgt spid="289794">
                                            <p:txEl>
                                              <p:pRg st="1" end="1"/>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89796"/>
                                        </p:tgtEl>
                                        <p:attrNameLst>
                                          <p:attrName>style.visibility</p:attrName>
                                        </p:attrNameLst>
                                      </p:cBhvr>
                                      <p:to>
                                        <p:strVal val="visible"/>
                                      </p:to>
                                    </p:set>
                                    <p:animEffect transition="in" filter="dissolve">
                                      <p:cBhvr>
                                        <p:cTn id="16" dur="500"/>
                                        <p:tgtEl>
                                          <p:spTgt spid="289796"/>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289799"/>
                                        </p:tgtEl>
                                        <p:attrNameLst>
                                          <p:attrName>style.visibility</p:attrName>
                                        </p:attrNameLst>
                                      </p:cBhvr>
                                      <p:to>
                                        <p:strVal val="visible"/>
                                      </p:to>
                                    </p:set>
                                    <p:animEffect transition="in" filter="dissolve">
                                      <p:cBhvr>
                                        <p:cTn id="20" dur="500"/>
                                        <p:tgtEl>
                                          <p:spTgt spid="2897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89794">
                                            <p:txEl>
                                              <p:pRg st="2" end="2"/>
                                            </p:txEl>
                                          </p:spTgt>
                                        </p:tgtEl>
                                        <p:attrNameLst>
                                          <p:attrName>style.visibility</p:attrName>
                                        </p:attrNameLst>
                                      </p:cBhvr>
                                      <p:to>
                                        <p:strVal val="visible"/>
                                      </p:to>
                                    </p:set>
                                    <p:animEffect transition="in" filter="box(out)">
                                      <p:cBhvr>
                                        <p:cTn id="25" dur="500"/>
                                        <p:tgtEl>
                                          <p:spTgt spid="289794">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89794">
                                            <p:txEl>
                                              <p:pRg st="3" end="3"/>
                                            </p:txEl>
                                          </p:spTgt>
                                        </p:tgtEl>
                                        <p:attrNameLst>
                                          <p:attrName>style.visibility</p:attrName>
                                        </p:attrNameLst>
                                      </p:cBhvr>
                                      <p:to>
                                        <p:strVal val="visible"/>
                                      </p:to>
                                    </p:set>
                                    <p:animEffect transition="in" filter="box(out)">
                                      <p:cBhvr>
                                        <p:cTn id="30" dur="500"/>
                                        <p:tgtEl>
                                          <p:spTgt spid="289794">
                                            <p:txEl>
                                              <p:pRg st="3" end="3"/>
                                            </p:txEl>
                                          </p:spTgt>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289797"/>
                                        </p:tgtEl>
                                        <p:attrNameLst>
                                          <p:attrName>style.visibility</p:attrName>
                                        </p:attrNameLst>
                                      </p:cBhvr>
                                      <p:to>
                                        <p:strVal val="visible"/>
                                      </p:to>
                                    </p:set>
                                    <p:animEffect transition="in" filter="dissolve">
                                      <p:cBhvr>
                                        <p:cTn id="34" dur="500"/>
                                        <p:tgtEl>
                                          <p:spTgt spid="2897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89794">
                                            <p:txEl>
                                              <p:pRg st="4" end="4"/>
                                            </p:txEl>
                                          </p:spTgt>
                                        </p:tgtEl>
                                        <p:attrNameLst>
                                          <p:attrName>style.visibility</p:attrName>
                                        </p:attrNameLst>
                                      </p:cBhvr>
                                      <p:to>
                                        <p:strVal val="visible"/>
                                      </p:to>
                                    </p:set>
                                    <p:animEffect transition="in" filter="box(out)">
                                      <p:cBhvr>
                                        <p:cTn id="39" dur="500"/>
                                        <p:tgtEl>
                                          <p:spTgt spid="289794">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89794">
                                            <p:txEl>
                                              <p:pRg st="5" end="5"/>
                                            </p:txEl>
                                          </p:spTgt>
                                        </p:tgtEl>
                                        <p:attrNameLst>
                                          <p:attrName>style.visibility</p:attrName>
                                        </p:attrNameLst>
                                      </p:cBhvr>
                                      <p:to>
                                        <p:strVal val="visible"/>
                                      </p:to>
                                    </p:set>
                                    <p:animEffect transition="in" filter="box(out)">
                                      <p:cBhvr>
                                        <p:cTn id="44" dur="500"/>
                                        <p:tgtEl>
                                          <p:spTgt spid="289794">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89794">
                                            <p:txEl>
                                              <p:pRg st="6" end="6"/>
                                            </p:txEl>
                                          </p:spTgt>
                                        </p:tgtEl>
                                        <p:attrNameLst>
                                          <p:attrName>style.visibility</p:attrName>
                                        </p:attrNameLst>
                                      </p:cBhvr>
                                      <p:to>
                                        <p:strVal val="visible"/>
                                      </p:to>
                                    </p:set>
                                    <p:animEffect transition="in" filter="box(out)">
                                      <p:cBhvr>
                                        <p:cTn id="49" dur="500"/>
                                        <p:tgtEl>
                                          <p:spTgt spid="289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27E78-31B8-43E1-B5E8-3E89118458C6}"/>
              </a:ext>
            </a:extLst>
          </p:cNvPr>
          <p:cNvSpPr>
            <a:spLocks noGrp="1"/>
          </p:cNvSpPr>
          <p:nvPr>
            <p:ph type="title"/>
          </p:nvPr>
        </p:nvSpPr>
        <p:spPr>
          <a:xfrm>
            <a:off x="338619" y="1844824"/>
            <a:ext cx="4309608" cy="742076"/>
          </a:xfrm>
          <a:solidFill>
            <a:srgbClr val="00B0F0"/>
          </a:solidFill>
        </p:spPr>
        <p:txBody>
          <a:bodyPr/>
          <a:lstStyle/>
          <a:p>
            <a:r>
              <a:rPr lang="zh-CN" altLang="en-US" sz="4000" dirty="0"/>
              <a:t>第</a:t>
            </a:r>
            <a:r>
              <a:rPr lang="en-US" altLang="zh-CN" sz="4000" dirty="0"/>
              <a:t>4</a:t>
            </a:r>
            <a:r>
              <a:rPr lang="zh-CN" altLang="en-US" sz="4000" dirty="0"/>
              <a:t>次作业：</a:t>
            </a:r>
          </a:p>
        </p:txBody>
      </p:sp>
      <p:sp>
        <p:nvSpPr>
          <p:cNvPr id="3" name="内容占位符 2">
            <a:extLst>
              <a:ext uri="{FF2B5EF4-FFF2-40B4-BE49-F238E27FC236}">
                <a16:creationId xmlns:a16="http://schemas.microsoft.com/office/drawing/2014/main" id="{6DC36FAC-0910-4674-A9C4-2C9AD4A19095}"/>
              </a:ext>
            </a:extLst>
          </p:cNvPr>
          <p:cNvSpPr>
            <a:spLocks noGrp="1"/>
          </p:cNvSpPr>
          <p:nvPr>
            <p:ph idx="1"/>
          </p:nvPr>
        </p:nvSpPr>
        <p:spPr>
          <a:xfrm>
            <a:off x="467544" y="3137847"/>
            <a:ext cx="3897864" cy="2711283"/>
          </a:xfrm>
        </p:spPr>
        <p:txBody>
          <a:bodyPr>
            <a:normAutofit lnSpcReduction="10000"/>
          </a:bodyPr>
          <a:lstStyle/>
          <a:p>
            <a:r>
              <a:rPr lang="zh-CN" altLang="en-US" sz="3600" b="1" dirty="0"/>
              <a:t>孙电子书上</a:t>
            </a:r>
            <a:r>
              <a:rPr lang="en-US" altLang="zh-CN" sz="3600" b="1" dirty="0"/>
              <a:t>p.105  </a:t>
            </a:r>
            <a:r>
              <a:rPr lang="zh-CN" altLang="en-US" sz="3600" b="1" dirty="0"/>
              <a:t>习题二</a:t>
            </a:r>
            <a:endParaRPr lang="en-US" altLang="zh-CN" sz="3600" b="1" dirty="0"/>
          </a:p>
          <a:p>
            <a:r>
              <a:rPr lang="en-US" altLang="zh-CN" sz="3600" b="1" dirty="0"/>
              <a:t>10</a:t>
            </a:r>
            <a:r>
              <a:rPr lang="zh-CN" altLang="en-US" sz="3600" b="1" dirty="0"/>
              <a:t>、</a:t>
            </a:r>
            <a:r>
              <a:rPr lang="en-US" altLang="zh-CN" sz="3600" b="1" dirty="0"/>
              <a:t>11</a:t>
            </a:r>
            <a:r>
              <a:rPr lang="zh-CN" altLang="en-US" sz="3600" b="1" dirty="0"/>
              <a:t>、</a:t>
            </a:r>
            <a:r>
              <a:rPr lang="en-US" altLang="zh-CN" sz="3600" b="1" dirty="0"/>
              <a:t>12</a:t>
            </a:r>
            <a:r>
              <a:rPr lang="zh-CN" altLang="en-US" sz="3600" b="1" dirty="0"/>
              <a:t>、</a:t>
            </a:r>
            <a:r>
              <a:rPr lang="en-US" altLang="zh-CN" sz="3600" b="1" dirty="0"/>
              <a:t>15</a:t>
            </a:r>
            <a:r>
              <a:rPr lang="zh-CN" altLang="en-US" sz="3600" b="1" dirty="0"/>
              <a:t>、</a:t>
            </a:r>
            <a:r>
              <a:rPr lang="en-US" altLang="zh-CN" sz="3600" b="1" dirty="0"/>
              <a:t>18</a:t>
            </a:r>
            <a:r>
              <a:rPr lang="zh-CN" altLang="en-US" sz="3600" b="1" dirty="0"/>
              <a:t>、</a:t>
            </a:r>
            <a:r>
              <a:rPr lang="en-US" altLang="zh-CN" sz="3600" b="1" dirty="0"/>
              <a:t>19</a:t>
            </a:r>
            <a:r>
              <a:rPr lang="zh-CN" altLang="en-US" sz="3600" b="1" dirty="0"/>
              <a:t>、</a:t>
            </a:r>
            <a:r>
              <a:rPr lang="en-US" altLang="zh-CN" sz="3600" b="1"/>
              <a:t>22.</a:t>
            </a:r>
            <a:endParaRPr lang="en-US" altLang="zh-CN" sz="3600" b="1" dirty="0"/>
          </a:p>
          <a:p>
            <a:endParaRPr lang="en-US" altLang="zh-CN" sz="3600" b="1" dirty="0"/>
          </a:p>
        </p:txBody>
      </p:sp>
      <p:pic>
        <p:nvPicPr>
          <p:cNvPr id="5" name="图片 4">
            <a:extLst>
              <a:ext uri="{FF2B5EF4-FFF2-40B4-BE49-F238E27FC236}">
                <a16:creationId xmlns:a16="http://schemas.microsoft.com/office/drawing/2014/main" id="{AB9872A0-7924-46A3-A1D3-8165B26B4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79" y="1844824"/>
            <a:ext cx="3513301" cy="4632176"/>
          </a:xfrm>
          <a:prstGeom prst="rect">
            <a:avLst/>
          </a:prstGeom>
        </p:spPr>
      </p:pic>
    </p:spTree>
    <p:extLst>
      <p:ext uri="{BB962C8B-B14F-4D97-AF65-F5344CB8AC3E}">
        <p14:creationId xmlns:p14="http://schemas.microsoft.com/office/powerpoint/2010/main" val="3811341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nvSpPr>
        <p:spPr>
          <a:xfrm>
            <a:off x="3423348" y="1816797"/>
            <a:ext cx="2352076" cy="916939"/>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5400" b="1">
                <a:solidFill>
                  <a:srgbClr val="FFFFFF"/>
                </a:solidFill>
                <a:latin typeface="等线"/>
                <a:ea typeface="等线"/>
                <a:cs typeface="等线"/>
                <a:sym typeface="等线"/>
              </a:defRPr>
            </a:lvl1pPr>
          </a:lstStyle>
          <a:p>
            <a:pPr lvl="0">
              <a:defRPr sz="1800" b="0">
                <a:solidFill>
                  <a:srgbClr val="000000"/>
                </a:solidFill>
              </a:defRPr>
            </a:pPr>
            <a:r>
              <a:rPr sz="5400" b="1">
                <a:solidFill>
                  <a:srgbClr val="FFFFFF"/>
                </a:solidFill>
              </a:rPr>
              <a:t>谢 谢！</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6" name="Rectangle 26"/>
          <p:cNvSpPr>
            <a:spLocks noChangeArrowheads="1"/>
          </p:cNvSpPr>
          <p:nvPr/>
        </p:nvSpPr>
        <p:spPr bwMode="auto">
          <a:xfrm>
            <a:off x="179513" y="4401684"/>
            <a:ext cx="8856984" cy="1096710"/>
          </a:xfrm>
          <a:prstGeom prst="rect">
            <a:avLst/>
          </a:prstGeom>
          <a:solidFill>
            <a:srgbClr val="FFCCCC">
              <a:alpha val="74117"/>
            </a:srgbClr>
          </a:solidFill>
          <a:ln w="9525" algn="ctr">
            <a:noFill/>
            <a:miter lim="800000"/>
            <a:headEnd/>
            <a:tailEnd/>
          </a:ln>
        </p:spPr>
        <p:txBody>
          <a:bodyPr wrap="square" tIns="0">
            <a:spAutoFit/>
          </a:bodyPr>
          <a:lstStyle/>
          <a:p>
            <a:pPr eaLnBrk="1" hangingPunct="1">
              <a:lnSpc>
                <a:spcPct val="80000"/>
              </a:lnSpc>
            </a:pPr>
            <a:r>
              <a:rPr kumimoji="1" lang="en-US" altLang="zh-CN" baseline="-25000" dirty="0">
                <a:solidFill>
                  <a:schemeClr val="folHlink"/>
                </a:solidFill>
                <a:cs typeface="Times New Roman" pitchFamily="18" charset="0"/>
              </a:rPr>
              <a:t>                                                                                                                                         </a:t>
            </a:r>
            <a:r>
              <a:rPr kumimoji="1" lang="en-US" altLang="zh-CN" sz="1400" baseline="-25000" dirty="0">
                <a:solidFill>
                  <a:schemeClr val="folHlink"/>
                </a:solidFill>
                <a:cs typeface="Times New Roman" pitchFamily="18" charset="0"/>
              </a:rPr>
              <a:t> </a:t>
            </a:r>
            <a:r>
              <a:rPr kumimoji="1" lang="en-US" altLang="zh-CN" baseline="-25000" dirty="0">
                <a:solidFill>
                  <a:schemeClr val="folHlink"/>
                </a:solidFill>
                <a:cs typeface="Times New Roman" pitchFamily="18" charset="0"/>
              </a:rPr>
              <a:t>               </a:t>
            </a:r>
            <a:r>
              <a:rPr kumimoji="1" lang="en-US" altLang="zh-CN" sz="2000" baseline="-25000" dirty="0">
                <a:solidFill>
                  <a:schemeClr val="folHlink"/>
                </a:solidFill>
                <a:cs typeface="Times New Roman" pitchFamily="18" charset="0"/>
              </a:rPr>
              <a:t>─</a:t>
            </a:r>
          </a:p>
          <a:p>
            <a:pPr eaLnBrk="1" hangingPunct="1">
              <a:lnSpc>
                <a:spcPct val="80000"/>
              </a:lnSpc>
            </a:pPr>
            <a:r>
              <a:rPr kumimoji="1" lang="zh-CN" altLang="en-US" sz="2400" dirty="0">
                <a:solidFill>
                  <a:schemeClr val="folHlink"/>
                </a:solidFill>
              </a:rPr>
              <a:t>                                                              样本均值</a:t>
            </a:r>
            <a:r>
              <a:rPr kumimoji="1" lang="zh-CN" altLang="en-US" sz="2400" baseline="-25000" dirty="0">
                <a:solidFill>
                  <a:schemeClr val="folHlink"/>
                </a:solidFill>
              </a:rPr>
              <a:t> </a:t>
            </a:r>
            <a:r>
              <a:rPr lang="en-US" altLang="zh-CN" sz="2400" i="1" dirty="0">
                <a:solidFill>
                  <a:schemeClr val="folHlink"/>
                </a:solidFill>
              </a:rPr>
              <a:t>X</a:t>
            </a:r>
            <a:r>
              <a:rPr lang="en-US" altLang="zh-CN" sz="2400" i="1" baseline="-25000" dirty="0">
                <a:solidFill>
                  <a:schemeClr val="folHlink"/>
                </a:solidFill>
              </a:rPr>
              <a:t> </a:t>
            </a:r>
            <a:r>
              <a:rPr lang="zh-CN" altLang="en-US" sz="2400" dirty="0">
                <a:solidFill>
                  <a:schemeClr val="folHlink"/>
                </a:solidFill>
              </a:rPr>
              <a:t>是</a:t>
            </a:r>
            <a:r>
              <a:rPr kumimoji="1" lang="zh-CN" altLang="en-US" sz="2400" dirty="0">
                <a:solidFill>
                  <a:schemeClr val="folHlink"/>
                </a:solidFill>
              </a:rPr>
              <a:t>总体均值</a:t>
            </a:r>
          </a:p>
          <a:p>
            <a:pPr eaLnBrk="1" hangingPunct="1">
              <a:lnSpc>
                <a:spcPct val="80000"/>
              </a:lnSpc>
            </a:pPr>
            <a:endParaRPr kumimoji="1" lang="zh-CN" altLang="en-US" sz="2400" dirty="0">
              <a:solidFill>
                <a:schemeClr val="folHlink"/>
              </a:solidFill>
            </a:endParaRPr>
          </a:p>
          <a:p>
            <a:pPr eaLnBrk="1" hangingPunct="1">
              <a:lnSpc>
                <a:spcPct val="80000"/>
              </a:lnSpc>
            </a:pPr>
            <a:r>
              <a:rPr lang="en-US" altLang="zh-CN" sz="2400" i="1" dirty="0">
                <a:solidFill>
                  <a:schemeClr val="folHlink"/>
                </a:solidFill>
              </a:rPr>
              <a:t>EX </a:t>
            </a:r>
            <a:r>
              <a:rPr lang="zh-CN" altLang="en-US" sz="2400" dirty="0">
                <a:solidFill>
                  <a:schemeClr val="folHlink"/>
                </a:solidFill>
              </a:rPr>
              <a:t>的无偏估计量</a:t>
            </a:r>
            <a:r>
              <a:rPr lang="en-US" altLang="zh-CN" sz="2400" dirty="0">
                <a:solidFill>
                  <a:schemeClr val="folHlink"/>
                </a:solidFill>
              </a:rPr>
              <a:t>.</a:t>
            </a:r>
            <a:r>
              <a:rPr kumimoji="1" lang="en-US" altLang="zh-CN" sz="2400" dirty="0">
                <a:solidFill>
                  <a:schemeClr val="folHlink"/>
                </a:solidFill>
              </a:rPr>
              <a:t> </a:t>
            </a:r>
          </a:p>
        </p:txBody>
      </p:sp>
      <p:sp>
        <p:nvSpPr>
          <p:cNvPr id="19459" name="Rectangle 2"/>
          <p:cNvSpPr>
            <a:spLocks noGrp="1" noChangeArrowheads="1"/>
          </p:cNvSpPr>
          <p:nvPr>
            <p:ph type="title"/>
          </p:nvPr>
        </p:nvSpPr>
        <p:spPr>
          <a:xfrm>
            <a:off x="60325" y="46038"/>
            <a:ext cx="9083675" cy="646658"/>
          </a:xfrm>
          <a:solidFill>
            <a:schemeClr val="bg1"/>
          </a:solidFill>
        </p:spPr>
        <p:txBody>
          <a:bodyPr/>
          <a:lstStyle/>
          <a:p>
            <a:pPr eaLnBrk="1" hangingPunct="1"/>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例</a:t>
            </a:r>
            <a:r>
              <a:rPr lang="en-US" altLang="zh-CN" sz="2400" b="1" dirty="0">
                <a:solidFill>
                  <a:srgbClr val="FF0000"/>
                </a:solidFill>
                <a:latin typeface="黑体" panose="02010609060101010101" pitchFamily="49" charset="-122"/>
                <a:ea typeface="黑体" panose="02010609060101010101" pitchFamily="49" charset="-122"/>
              </a:rPr>
              <a:t>1 </a:t>
            </a:r>
            <a:r>
              <a:rPr kumimoji="1" lang="en-US" altLang="zh-CN" sz="2000" dirty="0">
                <a:solidFill>
                  <a:srgbClr val="5F5F5F"/>
                </a:solidFill>
                <a:latin typeface="黑体" panose="02010609060101010101" pitchFamily="49" charset="-122"/>
                <a:ea typeface="黑体" panose="02010609060101010101" pitchFamily="49" charset="-122"/>
              </a:rPr>
              <a:t> </a:t>
            </a:r>
            <a:r>
              <a:rPr kumimoji="1" lang="zh-CN" altLang="en-US" sz="2400" dirty="0">
                <a:solidFill>
                  <a:schemeClr val="tx1"/>
                </a:solidFill>
                <a:latin typeface="黑体" panose="02010609060101010101" pitchFamily="49" charset="-122"/>
                <a:ea typeface="黑体" panose="02010609060101010101" pitchFamily="49" charset="-122"/>
              </a:rPr>
              <a:t>设总体 </a:t>
            </a:r>
            <a:r>
              <a:rPr kumimoji="1" lang="en-US" altLang="zh-CN" sz="2400" i="1" dirty="0">
                <a:solidFill>
                  <a:schemeClr val="tx1"/>
                </a:solidFill>
                <a:latin typeface="黑体" panose="02010609060101010101" pitchFamily="49" charset="-122"/>
                <a:ea typeface="黑体" panose="02010609060101010101" pitchFamily="49" charset="-122"/>
              </a:rPr>
              <a:t>X</a:t>
            </a: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的</a:t>
            </a:r>
            <a:r>
              <a:rPr lang="zh-CN" altLang="en-US" sz="2400" i="1" dirty="0">
                <a:solidFill>
                  <a:schemeClr val="tx1"/>
                </a:solidFill>
                <a:latin typeface="黑体" panose="02010609060101010101" pitchFamily="49" charset="-122"/>
                <a:ea typeface="黑体" panose="02010609060101010101" pitchFamily="49" charset="-122"/>
              </a:rPr>
              <a:t> </a:t>
            </a:r>
            <a:r>
              <a:rPr lang="en-US" altLang="zh-CN" sz="2400" i="1" dirty="0">
                <a:solidFill>
                  <a:schemeClr val="tx1"/>
                </a:solidFill>
                <a:latin typeface="黑体" panose="02010609060101010101" pitchFamily="49" charset="-122"/>
                <a:ea typeface="黑体" panose="02010609060101010101" pitchFamily="49" charset="-122"/>
              </a:rPr>
              <a:t>k </a:t>
            </a:r>
            <a:r>
              <a:rPr lang="zh-CN" altLang="en-US" sz="2400" dirty="0">
                <a:solidFill>
                  <a:schemeClr val="tx1"/>
                </a:solidFill>
                <a:latin typeface="黑体" panose="02010609060101010101" pitchFamily="49" charset="-122"/>
                <a:ea typeface="黑体" panose="02010609060101010101" pitchFamily="49" charset="-122"/>
              </a:rPr>
              <a:t>阶原点矩 </a:t>
            </a:r>
            <a:r>
              <a:rPr lang="en-US" altLang="zh-CN" sz="2400" i="1" dirty="0">
                <a:solidFill>
                  <a:schemeClr val="tx1"/>
                </a:solidFill>
                <a:latin typeface="黑体" panose="02010609060101010101" pitchFamily="49" charset="-122"/>
                <a:ea typeface="黑体" panose="02010609060101010101" pitchFamily="49" charset="-122"/>
              </a:rPr>
              <a:t>E</a:t>
            </a:r>
            <a:r>
              <a:rPr lang="en-US" altLang="zh-CN" sz="2400" dirty="0">
                <a:solidFill>
                  <a:schemeClr val="tx1"/>
                </a:solidFill>
                <a:latin typeface="黑体" panose="02010609060101010101" pitchFamily="49" charset="-122"/>
                <a:ea typeface="黑体" panose="02010609060101010101" pitchFamily="49" charset="-122"/>
              </a:rPr>
              <a:t>(</a:t>
            </a:r>
            <a:r>
              <a:rPr lang="en-US" altLang="zh-CN" sz="2400" i="1" dirty="0">
                <a:solidFill>
                  <a:schemeClr val="tx1"/>
                </a:solidFill>
                <a:latin typeface="黑体" panose="02010609060101010101" pitchFamily="49" charset="-122"/>
                <a:ea typeface="黑体" panose="02010609060101010101" pitchFamily="49" charset="-122"/>
              </a:rPr>
              <a:t>X</a:t>
            </a:r>
            <a:r>
              <a:rPr lang="en-US" altLang="zh-CN" sz="2400" i="1" baseline="30000" dirty="0">
                <a:solidFill>
                  <a:schemeClr val="tx1"/>
                </a:solidFill>
                <a:latin typeface="黑体" panose="02010609060101010101" pitchFamily="49" charset="-122"/>
                <a:ea typeface="黑体" panose="02010609060101010101" pitchFamily="49" charset="-122"/>
              </a:rPr>
              <a:t> k</a:t>
            </a:r>
            <a:r>
              <a:rPr lang="en-US" altLang="zh-CN" sz="2400" dirty="0">
                <a:solidFill>
                  <a:schemeClr val="tx1"/>
                </a:solidFill>
                <a:latin typeface="黑体" panose="02010609060101010101" pitchFamily="49" charset="-122"/>
                <a:ea typeface="黑体" panose="02010609060101010101" pitchFamily="49" charset="-122"/>
              </a:rPr>
              <a:t>)= </a:t>
            </a:r>
            <a:r>
              <a:rPr lang="en-US" altLang="zh-CN" sz="2400" i="1" dirty="0">
                <a:solidFill>
                  <a:schemeClr val="tx1"/>
                </a:solidFill>
                <a:latin typeface="黑体" panose="02010609060101010101" pitchFamily="49" charset="-122"/>
                <a:ea typeface="黑体" panose="02010609060101010101" pitchFamily="49" charset="-122"/>
                <a:sym typeface="Symbol" pitchFamily="18" charset="2"/>
              </a:rPr>
              <a:t></a:t>
            </a:r>
            <a:r>
              <a:rPr lang="en-US" altLang="zh-CN" sz="2400" i="1" baseline="-25000" dirty="0">
                <a:solidFill>
                  <a:schemeClr val="tx1"/>
                </a:solidFill>
                <a:latin typeface="黑体" panose="02010609060101010101" pitchFamily="49" charset="-122"/>
                <a:ea typeface="黑体" panose="02010609060101010101" pitchFamily="49" charset="-122"/>
                <a:sym typeface="Symbol" pitchFamily="18" charset="2"/>
              </a:rPr>
              <a:t>k </a:t>
            </a:r>
            <a:r>
              <a:rPr lang="en-US" altLang="zh-CN" sz="2400" dirty="0">
                <a:solidFill>
                  <a:schemeClr val="tx1"/>
                </a:solidFill>
                <a:latin typeface="黑体" panose="02010609060101010101" pitchFamily="49" charset="-122"/>
                <a:ea typeface="黑体" panose="02010609060101010101" pitchFamily="49" charset="-122"/>
                <a:sym typeface="Symbol" pitchFamily="18" charset="2"/>
              </a:rPr>
              <a:t>(</a:t>
            </a:r>
            <a:r>
              <a:rPr lang="en-US" altLang="zh-CN" sz="2400" i="1" dirty="0">
                <a:solidFill>
                  <a:schemeClr val="tx1"/>
                </a:solidFill>
                <a:latin typeface="黑体" panose="02010609060101010101" pitchFamily="49" charset="-122"/>
                <a:ea typeface="黑体" panose="02010609060101010101" pitchFamily="49" charset="-122"/>
                <a:sym typeface="Symbol" pitchFamily="18" charset="2"/>
              </a:rPr>
              <a:t>k</a:t>
            </a:r>
            <a:r>
              <a:rPr lang="en-US" altLang="zh-CN" sz="2400" i="1" baseline="-25000" dirty="0">
                <a:solidFill>
                  <a:schemeClr val="tx1"/>
                </a:solidFill>
                <a:latin typeface="黑体" panose="02010609060101010101" pitchFamily="49" charset="-122"/>
                <a:ea typeface="黑体" panose="02010609060101010101" pitchFamily="49" charset="-122"/>
                <a:sym typeface="Symbol" pitchFamily="18" charset="2"/>
              </a:rPr>
              <a:t> </a:t>
            </a:r>
            <a:r>
              <a:rPr lang="en-US" altLang="zh-CN" sz="2400" dirty="0">
                <a:solidFill>
                  <a:schemeClr val="tx1"/>
                </a:solidFill>
                <a:latin typeface="黑体" panose="02010609060101010101" pitchFamily="49" charset="-122"/>
                <a:ea typeface="黑体" panose="02010609060101010101" pitchFamily="49" charset="-122"/>
                <a:sym typeface="Symbol" pitchFamily="18" charset="2"/>
              </a:rPr>
              <a:t>1)</a:t>
            </a:r>
            <a:r>
              <a:rPr lang="zh-CN" altLang="en-US" sz="2400" dirty="0">
                <a:solidFill>
                  <a:schemeClr val="tx1"/>
                </a:solidFill>
                <a:latin typeface="黑体" panose="02010609060101010101" pitchFamily="49" charset="-122"/>
                <a:ea typeface="黑体" panose="02010609060101010101" pitchFamily="49" charset="-122"/>
              </a:rPr>
              <a:t>存在 </a:t>
            </a:r>
            <a:r>
              <a:rPr lang="en-US" altLang="zh-CN" sz="2400" dirty="0">
                <a:solidFill>
                  <a:schemeClr val="tx1"/>
                </a:solidFill>
                <a:latin typeface="黑体" panose="02010609060101010101" pitchFamily="49" charset="-122"/>
                <a:ea typeface="黑体" panose="02010609060101010101" pitchFamily="49" charset="-122"/>
              </a:rPr>
              <a:t>,  </a:t>
            </a:r>
          </a:p>
        </p:txBody>
      </p:sp>
      <p:sp>
        <p:nvSpPr>
          <p:cNvPr id="153604" name="Rectangle 4"/>
          <p:cNvSpPr>
            <a:spLocks noChangeArrowheads="1"/>
          </p:cNvSpPr>
          <p:nvPr/>
        </p:nvSpPr>
        <p:spPr bwMode="auto">
          <a:xfrm>
            <a:off x="34925" y="549275"/>
            <a:ext cx="5616575" cy="457200"/>
          </a:xfrm>
          <a:prstGeom prst="rect">
            <a:avLst/>
          </a:prstGeom>
          <a:solidFill>
            <a:schemeClr val="bg1"/>
          </a:solidFill>
          <a:ln w="9525">
            <a:noFill/>
            <a:miter lim="800000"/>
            <a:headEnd/>
            <a:tailEnd/>
          </a:ln>
        </p:spPr>
        <p:txBody>
          <a:bodyPr anchor="ctr">
            <a:spAutoFit/>
          </a:bodyPr>
          <a:lstStyle/>
          <a:p>
            <a:pPr eaLnBrk="1" hangingPunct="1"/>
            <a:r>
              <a:rPr kumimoji="1" lang="en-US" altLang="zh-CN" sz="2400" i="1" dirty="0"/>
              <a:t>X</a:t>
            </a:r>
            <a:r>
              <a:rPr kumimoji="1" lang="en-US" altLang="zh-CN" sz="2400" baseline="-14000" dirty="0"/>
              <a:t>1</a:t>
            </a:r>
            <a:r>
              <a:rPr kumimoji="1" lang="en-US" altLang="zh-CN" sz="2400" dirty="0"/>
              <a:t>, </a:t>
            </a:r>
            <a:r>
              <a:rPr kumimoji="1" lang="en-US" altLang="zh-CN" sz="2400" b="0" dirty="0">
                <a:latin typeface="宋体" pitchFamily="2" charset="-122"/>
              </a:rPr>
              <a:t>…</a:t>
            </a:r>
            <a:r>
              <a:rPr kumimoji="1" lang="en-US" altLang="zh-CN" sz="2400" dirty="0"/>
              <a:t>, </a:t>
            </a:r>
            <a:r>
              <a:rPr kumimoji="1" lang="en-US" altLang="zh-CN" sz="2400" i="1" dirty="0" err="1"/>
              <a:t>X</a:t>
            </a:r>
            <a:r>
              <a:rPr kumimoji="1" lang="en-US" altLang="zh-CN" sz="2400" i="1" baseline="-14000" dirty="0" err="1"/>
              <a:t>n</a:t>
            </a:r>
            <a:r>
              <a:rPr kumimoji="1" lang="en-US" altLang="zh-CN" sz="2400" i="1" baseline="-14000" dirty="0"/>
              <a:t> </a:t>
            </a:r>
            <a:r>
              <a:rPr kumimoji="1" lang="zh-CN" altLang="en-US" sz="2400" dirty="0"/>
              <a:t>是总体 </a:t>
            </a:r>
            <a:r>
              <a:rPr kumimoji="1" lang="en-US" altLang="zh-CN" sz="2400" i="1" dirty="0"/>
              <a:t>X </a:t>
            </a:r>
            <a:r>
              <a:rPr kumimoji="1" lang="zh-CN" altLang="en-US" sz="2400" dirty="0"/>
              <a:t>的样本</a:t>
            </a:r>
            <a:r>
              <a:rPr kumimoji="1" lang="en-US" altLang="zh-CN" sz="2400" dirty="0"/>
              <a:t>, </a:t>
            </a:r>
          </a:p>
        </p:txBody>
      </p:sp>
      <p:sp>
        <p:nvSpPr>
          <p:cNvPr id="153605" name="Rectangle 5"/>
          <p:cNvSpPr>
            <a:spLocks noChangeArrowheads="1"/>
          </p:cNvSpPr>
          <p:nvPr/>
        </p:nvSpPr>
        <p:spPr bwMode="auto">
          <a:xfrm>
            <a:off x="3840163" y="497458"/>
            <a:ext cx="3680816" cy="461665"/>
          </a:xfrm>
          <a:prstGeom prst="rect">
            <a:avLst/>
          </a:prstGeom>
          <a:solidFill>
            <a:schemeClr val="bg1"/>
          </a:solidFill>
          <a:ln w="9525">
            <a:noFill/>
            <a:miter lim="800000"/>
            <a:headEnd/>
            <a:tailEnd/>
          </a:ln>
        </p:spPr>
        <p:txBody>
          <a:bodyPr wrap="square" anchor="ctr">
            <a:spAutoFit/>
          </a:bodyPr>
          <a:lstStyle/>
          <a:p>
            <a:pPr eaLnBrk="1" hangingPunct="1"/>
            <a:r>
              <a:rPr kumimoji="1" lang="zh-CN" altLang="en-US" sz="2400" dirty="0"/>
              <a:t>证明</a:t>
            </a:r>
            <a:r>
              <a:rPr kumimoji="1" lang="en-US" altLang="zh-CN" sz="2400" dirty="0"/>
              <a:t>:   </a:t>
            </a:r>
            <a:r>
              <a:rPr kumimoji="1" lang="zh-CN" altLang="en-US" sz="2400" dirty="0"/>
              <a:t>样本</a:t>
            </a:r>
            <a:r>
              <a:rPr kumimoji="1" lang="zh-CN" altLang="en-US" sz="2400" baseline="-25000" dirty="0"/>
              <a:t> </a:t>
            </a:r>
            <a:r>
              <a:rPr lang="en-US" altLang="zh-CN" sz="2400" i="1" dirty="0"/>
              <a:t>k </a:t>
            </a:r>
            <a:r>
              <a:rPr lang="zh-CN" altLang="en-US" sz="2400" dirty="0"/>
              <a:t>阶原点矩</a:t>
            </a:r>
            <a:r>
              <a:rPr kumimoji="1" lang="en-US" altLang="zh-CN" sz="2400" dirty="0"/>
              <a:t>    </a:t>
            </a:r>
          </a:p>
        </p:txBody>
      </p:sp>
      <p:graphicFrame>
        <p:nvGraphicFramePr>
          <p:cNvPr id="153608" name="Object 8"/>
          <p:cNvGraphicFramePr>
            <a:graphicFrameLocks noChangeAspect="1"/>
          </p:cNvGraphicFramePr>
          <p:nvPr>
            <p:extLst>
              <p:ext uri="{D42A27DB-BD31-4B8C-83A1-F6EECF244321}">
                <p14:modId xmlns:p14="http://schemas.microsoft.com/office/powerpoint/2010/main" val="2499361719"/>
              </p:ext>
            </p:extLst>
          </p:nvPr>
        </p:nvGraphicFramePr>
        <p:xfrm>
          <a:off x="7164288" y="403995"/>
          <a:ext cx="1779588" cy="782637"/>
        </p:xfrm>
        <a:graphic>
          <a:graphicData uri="http://schemas.openxmlformats.org/presentationml/2006/ole">
            <mc:AlternateContent xmlns:mc="http://schemas.openxmlformats.org/markup-compatibility/2006">
              <mc:Choice xmlns:v="urn:schemas-microsoft-com:vml" Requires="v">
                <p:oleObj spid="_x0000_s177434" name="公式" r:id="rId3" imgW="1193040" imgH="507960" progId="">
                  <p:embed/>
                </p:oleObj>
              </mc:Choice>
              <mc:Fallback>
                <p:oleObj name="公式" r:id="rId3" imgW="1193040" imgH="507960" progId="">
                  <p:embed/>
                  <p:pic>
                    <p:nvPicPr>
                      <p:cNvPr id="0" name="Object 8" descr="羊皮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03995"/>
                        <a:ext cx="1779588" cy="782637"/>
                      </a:xfrm>
                      <a:prstGeom prst="rect">
                        <a:avLst/>
                      </a:prstGeom>
                      <a:blipFill dpi="0" rotWithShape="0">
                        <a:blip r:embed="rId5"/>
                        <a:srcRect/>
                        <a:tile tx="0" ty="0" sx="100000" sy="100000" flip="none" algn="tl"/>
                      </a:blipFill>
                    </p:spPr>
                  </p:pic>
                </p:oleObj>
              </mc:Fallback>
            </mc:AlternateContent>
          </a:graphicData>
        </a:graphic>
      </p:graphicFrame>
      <p:sp>
        <p:nvSpPr>
          <p:cNvPr id="153609" name="Text Box 9"/>
          <p:cNvSpPr txBox="1">
            <a:spLocks noChangeArrowheads="1"/>
          </p:cNvSpPr>
          <p:nvPr/>
        </p:nvSpPr>
        <p:spPr bwMode="auto">
          <a:xfrm>
            <a:off x="9525" y="981075"/>
            <a:ext cx="3744936" cy="461665"/>
          </a:xfrm>
          <a:prstGeom prst="rect">
            <a:avLst/>
          </a:prstGeom>
          <a:noFill/>
          <a:ln w="9525" algn="ctr">
            <a:noFill/>
            <a:miter lim="800000"/>
            <a:headEnd/>
            <a:tailEnd/>
          </a:ln>
        </p:spPr>
        <p:txBody>
          <a:bodyPr wrap="none">
            <a:spAutoFit/>
          </a:bodyPr>
          <a:lstStyle/>
          <a:p>
            <a:pPr eaLnBrk="1" hangingPunct="1"/>
            <a:r>
              <a:rPr lang="zh-CN" altLang="en-US" sz="2400" dirty="0"/>
              <a:t>是参数 </a:t>
            </a:r>
            <a:r>
              <a:rPr lang="en-US" altLang="zh-CN" sz="2400" i="1" dirty="0">
                <a:sym typeface="Symbol" pitchFamily="18" charset="2"/>
              </a:rPr>
              <a:t></a:t>
            </a:r>
            <a:r>
              <a:rPr lang="en-US" altLang="zh-CN" sz="2400" i="1" baseline="-25000" dirty="0">
                <a:sym typeface="Symbol" pitchFamily="18" charset="2"/>
              </a:rPr>
              <a:t>k </a:t>
            </a:r>
            <a:r>
              <a:rPr lang="zh-CN" altLang="en-US" sz="2400" dirty="0"/>
              <a:t>的无偏估计量</a:t>
            </a:r>
            <a:r>
              <a:rPr lang="en-US" altLang="zh-CN" sz="2400" dirty="0"/>
              <a:t>.   </a:t>
            </a:r>
          </a:p>
        </p:txBody>
      </p:sp>
      <p:sp>
        <p:nvSpPr>
          <p:cNvPr id="153610" name="Text Box 10"/>
          <p:cNvSpPr txBox="1">
            <a:spLocks noChangeArrowheads="1"/>
          </p:cNvSpPr>
          <p:nvPr/>
        </p:nvSpPr>
        <p:spPr bwMode="auto">
          <a:xfrm>
            <a:off x="566738" y="1433513"/>
            <a:ext cx="6099747" cy="461665"/>
          </a:xfrm>
          <a:prstGeom prst="rect">
            <a:avLst/>
          </a:prstGeom>
          <a:noFill/>
          <a:ln w="9525" algn="ctr">
            <a:noFill/>
            <a:miter lim="800000"/>
            <a:headEnd/>
            <a:tailEnd/>
          </a:ln>
        </p:spPr>
        <p:txBody>
          <a:bodyPr wrap="none">
            <a:spAutoFit/>
          </a:bodyPr>
          <a:lstStyle/>
          <a:p>
            <a:pPr eaLnBrk="1" hangingPunct="1"/>
            <a:r>
              <a:rPr lang="zh-CN" altLang="en-US" sz="2400" b="1" dirty="0">
                <a:solidFill>
                  <a:srgbClr val="FF0000"/>
                </a:solidFill>
              </a:rPr>
              <a:t>证</a:t>
            </a:r>
            <a:r>
              <a:rPr lang="zh-CN" altLang="en-US" sz="2400" dirty="0"/>
              <a:t>  由于样本 </a:t>
            </a:r>
            <a:r>
              <a:rPr kumimoji="1" lang="en-US" altLang="zh-CN" sz="2400" i="1" dirty="0"/>
              <a:t>X</a:t>
            </a:r>
            <a:r>
              <a:rPr kumimoji="1" lang="en-US" altLang="zh-CN" sz="2400" baseline="-14000" dirty="0"/>
              <a:t>1</a:t>
            </a:r>
            <a:r>
              <a:rPr kumimoji="1" lang="en-US" altLang="zh-CN" sz="2400" dirty="0"/>
              <a:t>, </a:t>
            </a:r>
            <a:r>
              <a:rPr kumimoji="1" lang="en-US" altLang="zh-CN" sz="2400" b="0" dirty="0">
                <a:latin typeface="宋体" pitchFamily="2" charset="-122"/>
              </a:rPr>
              <a:t>…</a:t>
            </a:r>
            <a:r>
              <a:rPr kumimoji="1" lang="en-US" altLang="zh-CN" sz="2400" dirty="0"/>
              <a:t>, </a:t>
            </a:r>
            <a:r>
              <a:rPr kumimoji="1" lang="en-US" altLang="zh-CN" sz="2400" i="1" dirty="0" err="1"/>
              <a:t>X</a:t>
            </a:r>
            <a:r>
              <a:rPr kumimoji="1" lang="en-US" altLang="zh-CN" sz="2400" i="1" baseline="-14000" dirty="0" err="1"/>
              <a:t>n</a:t>
            </a:r>
            <a:r>
              <a:rPr kumimoji="1" lang="en-US" altLang="zh-CN" sz="2400" i="1" baseline="-14000" dirty="0"/>
              <a:t> </a:t>
            </a:r>
            <a:r>
              <a:rPr kumimoji="1" lang="zh-CN" altLang="en-US" sz="2400" dirty="0"/>
              <a:t>与总体 </a:t>
            </a:r>
            <a:r>
              <a:rPr kumimoji="1" lang="en-US" altLang="zh-CN" sz="2400" i="1" dirty="0"/>
              <a:t>X </a:t>
            </a:r>
            <a:r>
              <a:rPr kumimoji="1" lang="zh-CN" altLang="en-US" sz="2400" dirty="0"/>
              <a:t>同分布</a:t>
            </a:r>
            <a:r>
              <a:rPr kumimoji="1" lang="en-US" altLang="zh-CN" sz="2400" dirty="0"/>
              <a:t>,     </a:t>
            </a:r>
          </a:p>
        </p:txBody>
      </p:sp>
      <p:graphicFrame>
        <p:nvGraphicFramePr>
          <p:cNvPr id="153613" name="Object 13"/>
          <p:cNvGraphicFramePr>
            <a:graphicFrameLocks noChangeAspect="1"/>
          </p:cNvGraphicFramePr>
          <p:nvPr/>
        </p:nvGraphicFramePr>
        <p:xfrm>
          <a:off x="1187450" y="1916113"/>
          <a:ext cx="3240088" cy="447675"/>
        </p:xfrm>
        <a:graphic>
          <a:graphicData uri="http://schemas.openxmlformats.org/presentationml/2006/ole">
            <mc:AlternateContent xmlns:mc="http://schemas.openxmlformats.org/markup-compatibility/2006">
              <mc:Choice xmlns:v="urn:schemas-microsoft-com:vml" Requires="v">
                <p:oleObj spid="_x0000_s177435" name="公式" r:id="rId6" imgW="2157480" imgH="292320" progId="">
                  <p:embed/>
                </p:oleObj>
              </mc:Choice>
              <mc:Fallback>
                <p:oleObj name="公式" r:id="rId6" imgW="2157480" imgH="292320" progId="">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1916113"/>
                        <a:ext cx="3240088"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15" name="Rectangle 15"/>
          <p:cNvSpPr>
            <a:spLocks noChangeArrowheads="1"/>
          </p:cNvSpPr>
          <p:nvPr/>
        </p:nvSpPr>
        <p:spPr bwMode="auto">
          <a:xfrm>
            <a:off x="4500563" y="1963738"/>
            <a:ext cx="2895600" cy="396875"/>
          </a:xfrm>
          <a:prstGeom prst="rect">
            <a:avLst/>
          </a:prstGeom>
          <a:noFill/>
          <a:ln w="9525" algn="ctr">
            <a:noFill/>
            <a:miter lim="800000"/>
            <a:headEnd/>
            <a:tailEnd/>
          </a:ln>
        </p:spPr>
        <p:txBody>
          <a:bodyPr wrap="none">
            <a:spAutoFit/>
          </a:bodyPr>
          <a:lstStyle/>
          <a:p>
            <a:pPr eaLnBrk="1" hangingPunct="1"/>
            <a:r>
              <a:rPr lang="en-US" altLang="zh-CN" sz="2000" dirty="0">
                <a:latin typeface="宋体" pitchFamily="2" charset="-122"/>
                <a:sym typeface="Symbol" pitchFamily="18" charset="2"/>
              </a:rPr>
              <a:t>(</a:t>
            </a:r>
            <a:r>
              <a:rPr lang="en-US" altLang="zh-CN" sz="1000" baseline="-25000" dirty="0">
                <a:latin typeface="宋体" pitchFamily="2" charset="-122"/>
                <a:sym typeface="Symbol" pitchFamily="18" charset="2"/>
              </a:rPr>
              <a:t> </a:t>
            </a:r>
            <a:r>
              <a:rPr lang="en-US" altLang="zh-CN" sz="2000" i="1" dirty="0">
                <a:sym typeface="Symbol" pitchFamily="18" charset="2"/>
              </a:rPr>
              <a:t>k</a:t>
            </a:r>
            <a:r>
              <a:rPr lang="en-US" altLang="zh-CN" sz="1600" i="1" baseline="-25000" dirty="0">
                <a:sym typeface="Symbol" pitchFamily="18" charset="2"/>
              </a:rPr>
              <a:t>  </a:t>
            </a:r>
            <a:r>
              <a:rPr lang="en-US" altLang="zh-CN" sz="2000" dirty="0">
                <a:sym typeface="Symbol" pitchFamily="18" charset="2"/>
              </a:rPr>
              <a:t>1,  </a:t>
            </a:r>
            <a:r>
              <a:rPr lang="en-US" altLang="zh-CN" sz="2000" i="1" dirty="0" err="1">
                <a:sym typeface="Symbol" pitchFamily="18" charset="2"/>
              </a:rPr>
              <a:t>i</a:t>
            </a:r>
            <a:r>
              <a:rPr lang="en-US" altLang="zh-CN" sz="2000" i="1" dirty="0">
                <a:sym typeface="Symbol" pitchFamily="18" charset="2"/>
              </a:rPr>
              <a:t> </a:t>
            </a:r>
            <a:r>
              <a:rPr lang="en-US" altLang="zh-CN" sz="2000" dirty="0">
                <a:sym typeface="Symbol" pitchFamily="18" charset="2"/>
              </a:rPr>
              <a:t>= 1, 2, </a:t>
            </a:r>
            <a:r>
              <a:rPr lang="en-US" altLang="zh-CN" sz="2000" b="0" dirty="0">
                <a:latin typeface="宋体" pitchFamily="2" charset="-122"/>
                <a:sym typeface="Symbol" pitchFamily="18" charset="2"/>
              </a:rPr>
              <a:t>…</a:t>
            </a:r>
            <a:r>
              <a:rPr lang="en-US" altLang="zh-CN" sz="2000" dirty="0">
                <a:sym typeface="Symbol" pitchFamily="18" charset="2"/>
              </a:rPr>
              <a:t>, </a:t>
            </a:r>
            <a:r>
              <a:rPr lang="en-US" altLang="zh-CN" sz="2000" i="1" dirty="0">
                <a:sym typeface="Symbol" pitchFamily="18" charset="2"/>
              </a:rPr>
              <a:t>n</a:t>
            </a:r>
            <a:r>
              <a:rPr lang="zh-CN" altLang="en-US" sz="2000" dirty="0">
                <a:sym typeface="Symbol" pitchFamily="18" charset="2"/>
              </a:rPr>
              <a:t> </a:t>
            </a:r>
            <a:r>
              <a:rPr lang="en-US" altLang="zh-CN" sz="2000" dirty="0">
                <a:latin typeface="宋体" pitchFamily="2" charset="-122"/>
                <a:sym typeface="Symbol" pitchFamily="18" charset="2"/>
              </a:rPr>
              <a:t>)  </a:t>
            </a:r>
            <a:r>
              <a:rPr lang="en-US" altLang="zh-CN" sz="2000" dirty="0">
                <a:sym typeface="Symbol" pitchFamily="18" charset="2"/>
              </a:rPr>
              <a:t> </a:t>
            </a:r>
            <a:endParaRPr lang="zh-CN" altLang="en-US" sz="2000" dirty="0">
              <a:sym typeface="Symbol" pitchFamily="18" charset="2"/>
            </a:endParaRPr>
          </a:p>
        </p:txBody>
      </p:sp>
      <p:sp>
        <p:nvSpPr>
          <p:cNvPr id="153616" name="Text Box 16"/>
          <p:cNvSpPr txBox="1">
            <a:spLocks noChangeArrowheads="1"/>
          </p:cNvSpPr>
          <p:nvPr/>
        </p:nvSpPr>
        <p:spPr bwMode="auto">
          <a:xfrm>
            <a:off x="179512" y="2348880"/>
            <a:ext cx="717550" cy="457200"/>
          </a:xfrm>
          <a:prstGeom prst="rect">
            <a:avLst/>
          </a:prstGeom>
          <a:noFill/>
          <a:ln w="9525" algn="ctr">
            <a:noFill/>
            <a:miter lim="800000"/>
            <a:headEnd/>
            <a:tailEnd/>
          </a:ln>
        </p:spPr>
        <p:txBody>
          <a:bodyPr wrap="none">
            <a:spAutoFit/>
          </a:bodyPr>
          <a:lstStyle/>
          <a:p>
            <a:pPr eaLnBrk="1" hangingPunct="1"/>
            <a:r>
              <a:rPr lang="zh-CN" altLang="en-US" sz="2400" dirty="0"/>
              <a:t>又</a:t>
            </a:r>
            <a:r>
              <a:rPr lang="zh-CN" altLang="en-US" dirty="0"/>
              <a:t>   </a:t>
            </a:r>
          </a:p>
        </p:txBody>
      </p:sp>
      <p:graphicFrame>
        <p:nvGraphicFramePr>
          <p:cNvPr id="153619" name="Object 19"/>
          <p:cNvGraphicFramePr>
            <a:graphicFrameLocks noChangeAspect="1"/>
          </p:cNvGraphicFramePr>
          <p:nvPr/>
        </p:nvGraphicFramePr>
        <p:xfrm>
          <a:off x="779463" y="2263775"/>
          <a:ext cx="2432050" cy="782638"/>
        </p:xfrm>
        <a:graphic>
          <a:graphicData uri="http://schemas.openxmlformats.org/presentationml/2006/ole">
            <mc:AlternateContent xmlns:mc="http://schemas.openxmlformats.org/markup-compatibility/2006">
              <mc:Choice xmlns:v="urn:schemas-microsoft-com:vml" Requires="v">
                <p:oleObj spid="_x0000_s177436" name="公式" r:id="rId8" imgW="1624680" imgH="507960" progId="">
                  <p:embed/>
                </p:oleObj>
              </mc:Choice>
              <mc:Fallback>
                <p:oleObj name="公式" r:id="rId8" imgW="1624680" imgH="507960" progId="">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9463" y="2263775"/>
                        <a:ext cx="243205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22" name="Object 22"/>
          <p:cNvGraphicFramePr>
            <a:graphicFrameLocks noChangeAspect="1"/>
          </p:cNvGraphicFramePr>
          <p:nvPr/>
        </p:nvGraphicFramePr>
        <p:xfrm>
          <a:off x="3203575" y="2276475"/>
          <a:ext cx="2055813" cy="782638"/>
        </p:xfrm>
        <a:graphic>
          <a:graphicData uri="http://schemas.openxmlformats.org/presentationml/2006/ole">
            <mc:AlternateContent xmlns:mc="http://schemas.openxmlformats.org/markup-compatibility/2006">
              <mc:Choice xmlns:v="urn:schemas-microsoft-com:vml" Requires="v">
                <p:oleObj spid="_x0000_s177437" name="公式" r:id="rId10" imgW="1370520" imgH="507960" progId="">
                  <p:embed/>
                </p:oleObj>
              </mc:Choice>
              <mc:Fallback>
                <p:oleObj name="公式" r:id="rId10" imgW="1370520" imgH="507960" progId="">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3575" y="2276475"/>
                        <a:ext cx="2055813"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24" name="Rectangle 24"/>
          <p:cNvSpPr>
            <a:spLocks noChangeArrowheads="1"/>
          </p:cNvSpPr>
          <p:nvPr/>
        </p:nvSpPr>
        <p:spPr bwMode="auto">
          <a:xfrm>
            <a:off x="73881" y="3330354"/>
            <a:ext cx="9070119" cy="830997"/>
          </a:xfrm>
          <a:prstGeom prst="rect">
            <a:avLst/>
          </a:prstGeom>
          <a:noFill/>
          <a:ln w="9525" algn="ctr">
            <a:noFill/>
            <a:miter lim="800000"/>
            <a:headEnd/>
            <a:tailEnd/>
          </a:ln>
        </p:spPr>
        <p:txBody>
          <a:bodyPr wrap="square">
            <a:spAutoFit/>
          </a:bodyPr>
          <a:lstStyle/>
          <a:p>
            <a:pPr eaLnBrk="1" hangingPunct="1"/>
            <a:r>
              <a:rPr kumimoji="1" lang="zh-CN" altLang="en-US" dirty="0"/>
              <a:t>        </a:t>
            </a:r>
            <a:r>
              <a:rPr kumimoji="1" lang="zh-CN" altLang="en-US" sz="2400" dirty="0"/>
              <a:t>所以</a:t>
            </a:r>
            <a:r>
              <a:rPr kumimoji="1" lang="zh-CN" altLang="en-US" sz="2400" dirty="0">
                <a:solidFill>
                  <a:srgbClr val="00009A"/>
                </a:solidFill>
              </a:rPr>
              <a:t>样本</a:t>
            </a:r>
            <a:r>
              <a:rPr kumimoji="1" lang="zh-CN" altLang="en-US" sz="2400" baseline="-25000" dirty="0">
                <a:solidFill>
                  <a:srgbClr val="00009A"/>
                </a:solidFill>
              </a:rPr>
              <a:t> </a:t>
            </a:r>
            <a:r>
              <a:rPr lang="en-US" altLang="zh-CN" sz="2400" i="1" dirty="0">
                <a:solidFill>
                  <a:srgbClr val="00009A"/>
                </a:solidFill>
              </a:rPr>
              <a:t>k </a:t>
            </a:r>
            <a:r>
              <a:rPr lang="zh-CN" altLang="en-US" sz="2400" dirty="0">
                <a:solidFill>
                  <a:srgbClr val="00009A"/>
                </a:solidFill>
              </a:rPr>
              <a:t>阶原点矩 </a:t>
            </a:r>
            <a:r>
              <a:rPr lang="en-US" altLang="zh-CN" sz="2400" i="1" dirty="0" err="1">
                <a:solidFill>
                  <a:srgbClr val="00009A"/>
                </a:solidFill>
              </a:rPr>
              <a:t>A</a:t>
            </a:r>
            <a:r>
              <a:rPr lang="en-US" altLang="zh-CN" sz="2400" i="1" baseline="-14000" dirty="0" err="1">
                <a:solidFill>
                  <a:srgbClr val="00009A"/>
                </a:solidFill>
              </a:rPr>
              <a:t>k</a:t>
            </a:r>
            <a:r>
              <a:rPr lang="en-US" altLang="zh-CN" sz="2400" i="1" baseline="-25000" dirty="0"/>
              <a:t> </a:t>
            </a:r>
            <a:r>
              <a:rPr lang="zh-CN" altLang="en-US" sz="2400" dirty="0"/>
              <a:t>是</a:t>
            </a:r>
            <a:r>
              <a:rPr lang="zh-CN" altLang="en-US" sz="2400" dirty="0">
                <a:solidFill>
                  <a:srgbClr val="00009A"/>
                </a:solidFill>
              </a:rPr>
              <a:t>参数 </a:t>
            </a:r>
            <a:r>
              <a:rPr lang="en-US" altLang="zh-CN" sz="2400" i="1" dirty="0">
                <a:solidFill>
                  <a:srgbClr val="00009A"/>
                </a:solidFill>
                <a:sym typeface="Symbol" pitchFamily="18" charset="2"/>
              </a:rPr>
              <a:t></a:t>
            </a:r>
            <a:r>
              <a:rPr lang="en-US" altLang="zh-CN" sz="2400" i="1" baseline="-25000" dirty="0">
                <a:solidFill>
                  <a:srgbClr val="00009A"/>
                </a:solidFill>
                <a:sym typeface="Symbol" pitchFamily="18" charset="2"/>
              </a:rPr>
              <a:t>k</a:t>
            </a:r>
            <a:r>
              <a:rPr lang="en-US" altLang="zh-CN" sz="2400" dirty="0">
                <a:solidFill>
                  <a:srgbClr val="00009A"/>
                </a:solidFill>
                <a:latin typeface="宋体" pitchFamily="2" charset="-122"/>
                <a:sym typeface="Symbol" pitchFamily="18" charset="2"/>
              </a:rPr>
              <a:t>(</a:t>
            </a:r>
            <a:r>
              <a:rPr kumimoji="1" lang="zh-CN" altLang="en-US" sz="2400" dirty="0">
                <a:solidFill>
                  <a:srgbClr val="0000CC"/>
                </a:solidFill>
              </a:rPr>
              <a:t>总体</a:t>
            </a:r>
            <a:r>
              <a:rPr kumimoji="1" lang="zh-CN" altLang="en-US" sz="2400" baseline="-25000" dirty="0">
                <a:solidFill>
                  <a:srgbClr val="0000CC"/>
                </a:solidFill>
              </a:rPr>
              <a:t> </a:t>
            </a:r>
            <a:r>
              <a:rPr lang="en-US" altLang="zh-CN" sz="2400" i="1" dirty="0">
                <a:solidFill>
                  <a:srgbClr val="0000CC"/>
                </a:solidFill>
              </a:rPr>
              <a:t>k </a:t>
            </a:r>
            <a:r>
              <a:rPr lang="zh-CN" altLang="en-US" sz="2400" dirty="0">
                <a:solidFill>
                  <a:srgbClr val="0000CC"/>
                </a:solidFill>
              </a:rPr>
              <a:t>阶原点矩 </a:t>
            </a:r>
            <a:r>
              <a:rPr lang="en-US" altLang="zh-CN" sz="2400" i="1" dirty="0">
                <a:solidFill>
                  <a:srgbClr val="0000CC"/>
                </a:solidFill>
              </a:rPr>
              <a:t>E</a:t>
            </a:r>
            <a:r>
              <a:rPr lang="en-US" altLang="zh-CN" sz="2400" dirty="0">
                <a:solidFill>
                  <a:srgbClr val="0000CC"/>
                </a:solidFill>
                <a:latin typeface="宋体" pitchFamily="2" charset="-122"/>
              </a:rPr>
              <a:t>(</a:t>
            </a:r>
            <a:r>
              <a:rPr lang="en-US" altLang="zh-CN" sz="2400" i="1" dirty="0" err="1">
                <a:solidFill>
                  <a:srgbClr val="0000CC"/>
                </a:solidFill>
              </a:rPr>
              <a:t>X</a:t>
            </a:r>
            <a:r>
              <a:rPr lang="en-US" altLang="zh-CN" sz="2400" i="1" baseline="34000" dirty="0" err="1">
                <a:solidFill>
                  <a:srgbClr val="0000CC"/>
                </a:solidFill>
              </a:rPr>
              <a:t>k</a:t>
            </a:r>
            <a:r>
              <a:rPr lang="en-US" altLang="zh-CN" sz="2400" dirty="0">
                <a:solidFill>
                  <a:srgbClr val="0000CC"/>
                </a:solidFill>
                <a:latin typeface="宋体" pitchFamily="2" charset="-122"/>
              </a:rPr>
              <a:t>)</a:t>
            </a:r>
            <a:r>
              <a:rPr lang="en-US" altLang="zh-CN" sz="2400" dirty="0">
                <a:solidFill>
                  <a:srgbClr val="00009A"/>
                </a:solidFill>
                <a:latin typeface="宋体" pitchFamily="2" charset="-122"/>
                <a:sym typeface="Symbol" pitchFamily="18" charset="2"/>
              </a:rPr>
              <a:t>)</a:t>
            </a:r>
            <a:r>
              <a:rPr lang="zh-CN" altLang="en-US" sz="2400" dirty="0"/>
              <a:t>的无偏估计量</a:t>
            </a:r>
            <a:r>
              <a:rPr lang="en-US" altLang="zh-CN" sz="2400" dirty="0"/>
              <a:t>.</a:t>
            </a:r>
            <a:r>
              <a:rPr kumimoji="1" lang="en-US" altLang="zh-CN" sz="2400" dirty="0"/>
              <a:t> </a:t>
            </a:r>
          </a:p>
        </p:txBody>
      </p:sp>
      <p:sp>
        <p:nvSpPr>
          <p:cNvPr id="153625" name="Text Box 25"/>
          <p:cNvSpPr txBox="1">
            <a:spLocks noChangeArrowheads="1"/>
          </p:cNvSpPr>
          <p:nvPr/>
        </p:nvSpPr>
        <p:spPr bwMode="auto">
          <a:xfrm>
            <a:off x="179512" y="4461113"/>
            <a:ext cx="5570756" cy="461665"/>
          </a:xfrm>
          <a:prstGeom prst="rect">
            <a:avLst/>
          </a:prstGeom>
          <a:noFill/>
          <a:ln w="9525" algn="ctr">
            <a:noFill/>
            <a:miter lim="800000"/>
            <a:headEnd/>
            <a:tailEnd/>
          </a:ln>
        </p:spPr>
        <p:txBody>
          <a:bodyPr wrap="none">
            <a:spAutoFit/>
          </a:bodyPr>
          <a:lstStyle/>
          <a:p>
            <a:pPr eaLnBrk="1" hangingPunct="1"/>
            <a:r>
              <a:rPr lang="zh-CN" altLang="en-US" sz="2400" dirty="0">
                <a:solidFill>
                  <a:schemeClr val="folHlink"/>
                </a:solidFill>
              </a:rPr>
              <a:t>特别地</a:t>
            </a:r>
            <a:r>
              <a:rPr lang="en-US" altLang="zh-CN" sz="2400" dirty="0">
                <a:solidFill>
                  <a:schemeClr val="folHlink"/>
                </a:solidFill>
              </a:rPr>
              <a:t>,  </a:t>
            </a:r>
            <a:r>
              <a:rPr lang="zh-CN" altLang="en-US" sz="2400" dirty="0">
                <a:solidFill>
                  <a:schemeClr val="folHlink"/>
                </a:solidFill>
              </a:rPr>
              <a:t>只要总体</a:t>
            </a:r>
            <a:r>
              <a:rPr lang="en-US" altLang="zh-CN" sz="2400" i="1" dirty="0">
                <a:solidFill>
                  <a:schemeClr val="folHlink"/>
                </a:solidFill>
              </a:rPr>
              <a:t>X </a:t>
            </a:r>
            <a:r>
              <a:rPr lang="zh-CN" altLang="en-US" sz="2400" dirty="0">
                <a:solidFill>
                  <a:schemeClr val="folHlink"/>
                </a:solidFill>
              </a:rPr>
              <a:t>的数学期望存在</a:t>
            </a:r>
            <a:r>
              <a:rPr lang="en-US" altLang="zh-CN" sz="2400" dirty="0">
                <a:solidFill>
                  <a:schemeClr val="folHlink"/>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linds(vertical)">
                                      <p:cBhvr>
                                        <p:cTn id="7" dur="1000"/>
                                        <p:tgtEl>
                                          <p:spTgt spid="153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05"/>
                                        </p:tgtEl>
                                        <p:attrNameLst>
                                          <p:attrName>style.visibility</p:attrName>
                                        </p:attrNameLst>
                                      </p:cBhvr>
                                      <p:to>
                                        <p:strVal val="visible"/>
                                      </p:to>
                                    </p:set>
                                    <p:animEffect transition="in" filter="dissolve">
                                      <p:cBhvr>
                                        <p:cTn id="12" dur="1000"/>
                                        <p:tgtEl>
                                          <p:spTgt spid="153605"/>
                                        </p:tgtEl>
                                      </p:cBhvr>
                                    </p:animEffect>
                                  </p:childTnLst>
                                </p:cTn>
                              </p:par>
                            </p:childTnLst>
                          </p:cTn>
                        </p:par>
                        <p:par>
                          <p:cTn id="13" fill="hold" nodeType="afterGroup">
                            <p:stCondLst>
                              <p:cond delay="1000"/>
                            </p:stCondLst>
                            <p:childTnLst>
                              <p:par>
                                <p:cTn id="14" presetID="16" presetClass="entr" presetSubtype="26" fill="hold" nodeType="afterEffect">
                                  <p:stCondLst>
                                    <p:cond delay="0"/>
                                  </p:stCondLst>
                                  <p:childTnLst>
                                    <p:set>
                                      <p:cBhvr>
                                        <p:cTn id="15" dur="1" fill="hold">
                                          <p:stCondLst>
                                            <p:cond delay="0"/>
                                          </p:stCondLst>
                                        </p:cTn>
                                        <p:tgtEl>
                                          <p:spTgt spid="153608"/>
                                        </p:tgtEl>
                                        <p:attrNameLst>
                                          <p:attrName>style.visibility</p:attrName>
                                        </p:attrNameLst>
                                      </p:cBhvr>
                                      <p:to>
                                        <p:strVal val="visible"/>
                                      </p:to>
                                    </p:set>
                                    <p:animEffect transition="in" filter="barn(inHorizontal)">
                                      <p:cBhvr>
                                        <p:cTn id="16" dur="500"/>
                                        <p:tgtEl>
                                          <p:spTgt spid="153608"/>
                                        </p:tgtEl>
                                      </p:cBhvr>
                                    </p:animEffect>
                                  </p:childTnLst>
                                </p:cTn>
                              </p:par>
                            </p:childTnLst>
                          </p:cTn>
                        </p:par>
                        <p:par>
                          <p:cTn id="17" fill="hold" nodeType="afterGroup">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53609"/>
                                        </p:tgtEl>
                                        <p:attrNameLst>
                                          <p:attrName>style.visibility</p:attrName>
                                        </p:attrNameLst>
                                      </p:cBhvr>
                                      <p:to>
                                        <p:strVal val="visible"/>
                                      </p:to>
                                    </p:set>
                                    <p:animEffect transition="in" filter="slide(fromBottom)">
                                      <p:cBhvr>
                                        <p:cTn id="20" dur="1000"/>
                                        <p:tgtEl>
                                          <p:spTgt spid="15360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53610"/>
                                        </p:tgtEl>
                                        <p:attrNameLst>
                                          <p:attrName>style.visibility</p:attrName>
                                        </p:attrNameLst>
                                      </p:cBhvr>
                                      <p:to>
                                        <p:strVal val="visible"/>
                                      </p:to>
                                    </p:set>
                                    <p:anim calcmode="lin" valueType="num">
                                      <p:cBhvr additive="base">
                                        <p:cTn id="25" dur="500" fill="hold"/>
                                        <p:tgtEl>
                                          <p:spTgt spid="153610"/>
                                        </p:tgtEl>
                                        <p:attrNameLst>
                                          <p:attrName>ppt_x</p:attrName>
                                        </p:attrNameLst>
                                      </p:cBhvr>
                                      <p:tavLst>
                                        <p:tav tm="0">
                                          <p:val>
                                            <p:strVal val="0-#ppt_w/2"/>
                                          </p:val>
                                        </p:tav>
                                        <p:tav tm="100000">
                                          <p:val>
                                            <p:strVal val="#ppt_x"/>
                                          </p:val>
                                        </p:tav>
                                      </p:tavLst>
                                    </p:anim>
                                    <p:anim calcmode="lin" valueType="num">
                                      <p:cBhvr additive="base">
                                        <p:cTn id="26" dur="500" fill="hold"/>
                                        <p:tgtEl>
                                          <p:spTgt spid="1536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nodeType="clickEffect">
                                  <p:stCondLst>
                                    <p:cond delay="0"/>
                                  </p:stCondLst>
                                  <p:childTnLst>
                                    <p:set>
                                      <p:cBhvr>
                                        <p:cTn id="30" dur="1" fill="hold">
                                          <p:stCondLst>
                                            <p:cond delay="0"/>
                                          </p:stCondLst>
                                        </p:cTn>
                                        <p:tgtEl>
                                          <p:spTgt spid="153613"/>
                                        </p:tgtEl>
                                        <p:attrNameLst>
                                          <p:attrName>style.visibility</p:attrName>
                                        </p:attrNameLst>
                                      </p:cBhvr>
                                      <p:to>
                                        <p:strVal val="visible"/>
                                      </p:to>
                                    </p:set>
                                    <p:animEffect transition="in" filter="barn(inHorizontal)">
                                      <p:cBhvr>
                                        <p:cTn id="31" dur="500"/>
                                        <p:tgtEl>
                                          <p:spTgt spid="1536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53615"/>
                                        </p:tgtEl>
                                        <p:attrNameLst>
                                          <p:attrName>style.visibility</p:attrName>
                                        </p:attrNameLst>
                                      </p:cBhvr>
                                      <p:to>
                                        <p:strVal val="visible"/>
                                      </p:to>
                                    </p:set>
                                    <p:anim calcmode="lin" valueType="num">
                                      <p:cBhvr additive="base">
                                        <p:cTn id="36" dur="1000" fill="hold"/>
                                        <p:tgtEl>
                                          <p:spTgt spid="153615"/>
                                        </p:tgtEl>
                                        <p:attrNameLst>
                                          <p:attrName>ppt_x</p:attrName>
                                        </p:attrNameLst>
                                      </p:cBhvr>
                                      <p:tavLst>
                                        <p:tav tm="0">
                                          <p:val>
                                            <p:strVal val="1+#ppt_w/2"/>
                                          </p:val>
                                        </p:tav>
                                        <p:tav tm="100000">
                                          <p:val>
                                            <p:strVal val="#ppt_x"/>
                                          </p:val>
                                        </p:tav>
                                      </p:tavLst>
                                    </p:anim>
                                    <p:anim calcmode="lin" valueType="num">
                                      <p:cBhvr additive="base">
                                        <p:cTn id="37" dur="1000" fill="hold"/>
                                        <p:tgtEl>
                                          <p:spTgt spid="153615"/>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153616"/>
                                        </p:tgtEl>
                                        <p:attrNameLst>
                                          <p:attrName>style.visibility</p:attrName>
                                        </p:attrNameLst>
                                      </p:cBhvr>
                                      <p:to>
                                        <p:strVal val="visible"/>
                                      </p:to>
                                    </p:set>
                                    <p:animEffect transition="in" filter="slide(fromLeft)">
                                      <p:cBhvr>
                                        <p:cTn id="42" dur="500"/>
                                        <p:tgtEl>
                                          <p:spTgt spid="153616"/>
                                        </p:tgtEl>
                                      </p:cBhvr>
                                    </p:animEffect>
                                  </p:childTnLst>
                                </p:cTn>
                              </p:par>
                            </p:childTnLst>
                          </p:cTn>
                        </p:par>
                        <p:par>
                          <p:cTn id="43" fill="hold" nodeType="afterGroup">
                            <p:stCondLst>
                              <p:cond delay="500"/>
                            </p:stCondLst>
                            <p:childTnLst>
                              <p:par>
                                <p:cTn id="44" presetID="16" presetClass="entr" presetSubtype="21" fill="hold" nodeType="afterEffect">
                                  <p:stCondLst>
                                    <p:cond delay="0"/>
                                  </p:stCondLst>
                                  <p:childTnLst>
                                    <p:set>
                                      <p:cBhvr>
                                        <p:cTn id="45" dur="1" fill="hold">
                                          <p:stCondLst>
                                            <p:cond delay="0"/>
                                          </p:stCondLst>
                                        </p:cTn>
                                        <p:tgtEl>
                                          <p:spTgt spid="153619"/>
                                        </p:tgtEl>
                                        <p:attrNameLst>
                                          <p:attrName>style.visibility</p:attrName>
                                        </p:attrNameLst>
                                      </p:cBhvr>
                                      <p:to>
                                        <p:strVal val="visible"/>
                                      </p:to>
                                    </p:set>
                                    <p:animEffect transition="in" filter="barn(inVertical)">
                                      <p:cBhvr>
                                        <p:cTn id="46" dur="500"/>
                                        <p:tgtEl>
                                          <p:spTgt spid="15361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3622"/>
                                        </p:tgtEl>
                                        <p:attrNameLst>
                                          <p:attrName>style.visibility</p:attrName>
                                        </p:attrNameLst>
                                      </p:cBhvr>
                                      <p:to>
                                        <p:strVal val="visible"/>
                                      </p:to>
                                    </p:set>
                                    <p:animEffect transition="in" filter="wipe(left)">
                                      <p:cBhvr>
                                        <p:cTn id="51" dur="2000"/>
                                        <p:tgtEl>
                                          <p:spTgt spid="1536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3624"/>
                                        </p:tgtEl>
                                        <p:attrNameLst>
                                          <p:attrName>style.visibility</p:attrName>
                                        </p:attrNameLst>
                                      </p:cBhvr>
                                      <p:to>
                                        <p:strVal val="visible"/>
                                      </p:to>
                                    </p:set>
                                    <p:animEffect transition="in" filter="wipe(up)">
                                      <p:cBhvr>
                                        <p:cTn id="56" dur="3000"/>
                                        <p:tgtEl>
                                          <p:spTgt spid="15362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0" fill="hold" grpId="0" nodeType="clickEffect">
                                  <p:stCondLst>
                                    <p:cond delay="0"/>
                                  </p:stCondLst>
                                  <p:childTnLst>
                                    <p:set>
                                      <p:cBhvr>
                                        <p:cTn id="60" dur="1" fill="hold">
                                          <p:stCondLst>
                                            <p:cond delay="0"/>
                                          </p:stCondLst>
                                        </p:cTn>
                                        <p:tgtEl>
                                          <p:spTgt spid="153625"/>
                                        </p:tgtEl>
                                        <p:attrNameLst>
                                          <p:attrName>style.visibility</p:attrName>
                                        </p:attrNameLst>
                                      </p:cBhvr>
                                      <p:to>
                                        <p:strVal val="visible"/>
                                      </p:to>
                                    </p:set>
                                    <p:anim calcmode="lin" valueType="num">
                                      <p:cBhvr>
                                        <p:cTn id="61" dur="1000" fill="hold"/>
                                        <p:tgtEl>
                                          <p:spTgt spid="153625"/>
                                        </p:tgtEl>
                                        <p:attrNameLst>
                                          <p:attrName>ppt_w</p:attrName>
                                        </p:attrNameLst>
                                      </p:cBhvr>
                                      <p:tavLst>
                                        <p:tav tm="0">
                                          <p:val>
                                            <p:fltVal val="0"/>
                                          </p:val>
                                        </p:tav>
                                        <p:tav tm="100000">
                                          <p:val>
                                            <p:strVal val="#ppt_w"/>
                                          </p:val>
                                        </p:tav>
                                      </p:tavLst>
                                    </p:anim>
                                    <p:anim calcmode="lin" valueType="num">
                                      <p:cBhvr>
                                        <p:cTn id="62" dur="1000" fill="hold"/>
                                        <p:tgtEl>
                                          <p:spTgt spid="153625"/>
                                        </p:tgtEl>
                                        <p:attrNameLst>
                                          <p:attrName>ppt_h</p:attrName>
                                        </p:attrNameLst>
                                      </p:cBhvr>
                                      <p:tavLst>
                                        <p:tav tm="0">
                                          <p:val>
                                            <p:fltVal val="0"/>
                                          </p:val>
                                        </p:tav>
                                        <p:tav tm="100000">
                                          <p:val>
                                            <p:strVal val="#ppt_h"/>
                                          </p:val>
                                        </p:tav>
                                      </p:tavLst>
                                    </p:anim>
                                    <p:animEffect transition="in" filter="fade">
                                      <p:cBhvr>
                                        <p:cTn id="63" dur="1000"/>
                                        <p:tgtEl>
                                          <p:spTgt spid="15362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6" fill="hold" grpId="0" nodeType="clickEffect">
                                  <p:stCondLst>
                                    <p:cond delay="0"/>
                                  </p:stCondLst>
                                  <p:childTnLst>
                                    <p:set>
                                      <p:cBhvr>
                                        <p:cTn id="67" dur="1" fill="hold">
                                          <p:stCondLst>
                                            <p:cond delay="0"/>
                                          </p:stCondLst>
                                        </p:cTn>
                                        <p:tgtEl>
                                          <p:spTgt spid="153626"/>
                                        </p:tgtEl>
                                        <p:attrNameLst>
                                          <p:attrName>style.visibility</p:attrName>
                                        </p:attrNameLst>
                                      </p:cBhvr>
                                      <p:to>
                                        <p:strVal val="visible"/>
                                      </p:to>
                                    </p:set>
                                    <p:animEffect transition="in" filter="barn(inHorizontal)">
                                      <p:cBhvr>
                                        <p:cTn id="68" dur="1000"/>
                                        <p:tgtEl>
                                          <p:spTgt spid="153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6" grpId="0" animBg="1"/>
      <p:bldP spid="153604" grpId="0" animBg="1"/>
      <p:bldP spid="153605" grpId="0" animBg="1"/>
      <p:bldP spid="153609" grpId="0"/>
      <p:bldP spid="153610" grpId="0"/>
      <p:bldP spid="153615" grpId="0"/>
      <p:bldP spid="153616" grpId="0"/>
      <p:bldP spid="153624" grpId="0"/>
      <p:bldP spid="1536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0" name="Rectangle 30"/>
          <p:cNvSpPr>
            <a:spLocks noChangeArrowheads="1"/>
          </p:cNvSpPr>
          <p:nvPr/>
        </p:nvSpPr>
        <p:spPr bwMode="auto">
          <a:xfrm>
            <a:off x="107950" y="4221163"/>
            <a:ext cx="8893175" cy="369332"/>
          </a:xfrm>
          <a:prstGeom prst="rect">
            <a:avLst/>
          </a:prstGeom>
          <a:noFill/>
          <a:ln w="9525" algn="ctr">
            <a:noFill/>
            <a:miter lim="800000"/>
            <a:headEnd/>
            <a:tailEnd/>
          </a:ln>
        </p:spPr>
        <p:txBody>
          <a:bodyPr>
            <a:spAutoFit/>
          </a:bodyPr>
          <a:lstStyle/>
          <a:p>
            <a:pPr eaLnBrk="1" hangingPunct="1"/>
            <a:r>
              <a:rPr kumimoji="1" lang="en-US" altLang="zh-CN" dirty="0">
                <a:solidFill>
                  <a:srgbClr val="DC0059"/>
                </a:solidFill>
              </a:rPr>
              <a:t>. </a:t>
            </a:r>
          </a:p>
        </p:txBody>
      </p:sp>
      <p:sp>
        <p:nvSpPr>
          <p:cNvPr id="163844" name="Rectangle 4"/>
          <p:cNvSpPr>
            <a:spLocks noChangeArrowheads="1"/>
          </p:cNvSpPr>
          <p:nvPr/>
        </p:nvSpPr>
        <p:spPr bwMode="auto">
          <a:xfrm>
            <a:off x="99154" y="136341"/>
            <a:ext cx="9072562" cy="498598"/>
          </a:xfrm>
          <a:prstGeom prst="rect">
            <a:avLst/>
          </a:prstGeom>
          <a:solidFill>
            <a:schemeClr val="bg1"/>
          </a:solidFill>
          <a:ln w="9525">
            <a:noFill/>
            <a:miter lim="800000"/>
            <a:headEnd/>
            <a:tailEnd/>
          </a:ln>
        </p:spPr>
        <p:txBody>
          <a:bodyPr anchor="ctr">
            <a:spAutoFit/>
          </a:bodyPr>
          <a:lstStyle/>
          <a:p>
            <a:pPr eaLnBrk="1" hangingPunct="1">
              <a:lnSpc>
                <a:spcPct val="110000"/>
              </a:lnSpc>
            </a:pPr>
            <a:r>
              <a:rPr kumimoji="1" lang="en-US" altLang="zh-CN" sz="2400" i="1" dirty="0"/>
              <a:t>                                                          X</a:t>
            </a:r>
            <a:r>
              <a:rPr kumimoji="1" lang="en-US" altLang="zh-CN" sz="2400" baseline="-14000" dirty="0"/>
              <a:t>1</a:t>
            </a:r>
            <a:r>
              <a:rPr kumimoji="1" lang="en-US" altLang="zh-CN" sz="2400" dirty="0"/>
              <a:t>,</a:t>
            </a:r>
            <a:r>
              <a:rPr kumimoji="1" lang="en-US" altLang="zh-CN" sz="2400" baseline="-25000" dirty="0"/>
              <a:t> </a:t>
            </a:r>
            <a:r>
              <a:rPr kumimoji="1" lang="en-US" altLang="zh-CN" sz="2400" b="0" dirty="0">
                <a:latin typeface="宋体" pitchFamily="2" charset="-122"/>
              </a:rPr>
              <a:t>…</a:t>
            </a:r>
            <a:r>
              <a:rPr kumimoji="1" lang="en-US" altLang="zh-CN" sz="2400" dirty="0"/>
              <a:t>,</a:t>
            </a:r>
            <a:r>
              <a:rPr kumimoji="1" lang="en-US" altLang="zh-CN" sz="2400" baseline="-25000" dirty="0"/>
              <a:t> </a:t>
            </a:r>
            <a:r>
              <a:rPr kumimoji="1" lang="en-US" altLang="zh-CN" sz="2400" i="1" dirty="0" err="1"/>
              <a:t>X</a:t>
            </a:r>
            <a:r>
              <a:rPr kumimoji="1" lang="en-US" altLang="zh-CN" sz="2400" i="1" baseline="-14000" dirty="0" err="1"/>
              <a:t>n</a:t>
            </a:r>
            <a:r>
              <a:rPr kumimoji="1" lang="en-US" altLang="zh-CN" sz="2400" i="1" baseline="-14000" dirty="0"/>
              <a:t> </a:t>
            </a:r>
            <a:r>
              <a:rPr kumimoji="1" lang="zh-CN" altLang="en-US" sz="2400" dirty="0"/>
              <a:t>是总体 </a:t>
            </a:r>
            <a:r>
              <a:rPr kumimoji="1" lang="en-US" altLang="zh-CN" sz="2400" i="1" dirty="0"/>
              <a:t>X </a:t>
            </a:r>
            <a:r>
              <a:rPr kumimoji="1" lang="zh-CN" altLang="en-US" sz="2400" dirty="0"/>
              <a:t>的样本</a:t>
            </a:r>
            <a:r>
              <a:rPr kumimoji="1" lang="en-US" altLang="zh-CN" sz="2400" dirty="0"/>
              <a:t>, </a:t>
            </a:r>
          </a:p>
        </p:txBody>
      </p:sp>
      <p:sp>
        <p:nvSpPr>
          <p:cNvPr id="163842" name="Rectangle 2"/>
          <p:cNvSpPr>
            <a:spLocks noChangeArrowheads="1"/>
          </p:cNvSpPr>
          <p:nvPr/>
        </p:nvSpPr>
        <p:spPr bwMode="auto">
          <a:xfrm>
            <a:off x="6094412" y="3228975"/>
            <a:ext cx="2987675" cy="484188"/>
          </a:xfrm>
          <a:prstGeom prst="rect">
            <a:avLst/>
          </a:prstGeom>
          <a:noFill/>
          <a:ln w="9525" algn="ctr">
            <a:noFill/>
            <a:miter lim="800000"/>
            <a:headEnd/>
            <a:tailEnd/>
          </a:ln>
        </p:spPr>
        <p:txBody>
          <a:bodyPr tIns="36000">
            <a:spAutoFit/>
          </a:bodyPr>
          <a:lstStyle/>
          <a:p>
            <a:pPr eaLnBrk="1" hangingPunct="1">
              <a:lnSpc>
                <a:spcPct val="110000"/>
              </a:lnSpc>
            </a:pPr>
            <a:r>
              <a:rPr kumimoji="1" lang="zh-CN" altLang="en-US" sz="2400" dirty="0">
                <a:solidFill>
                  <a:schemeClr val="folHlink"/>
                </a:solidFill>
                <a:cs typeface="Times New Roman" pitchFamily="18" charset="0"/>
              </a:rPr>
              <a:t>但当 </a:t>
            </a:r>
            <a:r>
              <a:rPr kumimoji="1" lang="en-US" altLang="zh-CN" sz="2400" i="1" dirty="0">
                <a:solidFill>
                  <a:schemeClr val="folHlink"/>
                </a:solidFill>
                <a:cs typeface="Times New Roman" pitchFamily="18" charset="0"/>
              </a:rPr>
              <a:t>n</a:t>
            </a:r>
            <a:r>
              <a:rPr kumimoji="1" lang="en-US" altLang="zh-CN" sz="2400" i="1" baseline="-25000" dirty="0">
                <a:solidFill>
                  <a:schemeClr val="folHlink"/>
                </a:solidFill>
                <a:cs typeface="Times New Roman" pitchFamily="18" charset="0"/>
              </a:rPr>
              <a:t> </a:t>
            </a:r>
            <a:r>
              <a:rPr kumimoji="1" lang="en-US" altLang="zh-CN" sz="2400" dirty="0">
                <a:solidFill>
                  <a:schemeClr val="folHlink"/>
                </a:solidFill>
                <a:latin typeface="宋体" pitchFamily="2" charset="-122"/>
                <a:cs typeface="Times New Roman" pitchFamily="18" charset="0"/>
                <a:sym typeface="Symbol" pitchFamily="18" charset="2"/>
              </a:rPr>
              <a:t>→</a:t>
            </a:r>
            <a:r>
              <a:rPr kumimoji="1" lang="en-US" altLang="zh-CN" sz="2400" dirty="0">
                <a:solidFill>
                  <a:schemeClr val="folHlink"/>
                </a:solidFill>
                <a:cs typeface="Times New Roman" pitchFamily="18" charset="0"/>
                <a:sym typeface="Symbol" pitchFamily="18" charset="2"/>
              </a:rPr>
              <a:t> </a:t>
            </a:r>
            <a:r>
              <a:rPr kumimoji="1" lang="zh-CN" altLang="en-US" sz="2400" dirty="0">
                <a:solidFill>
                  <a:schemeClr val="folHlink"/>
                </a:solidFill>
                <a:cs typeface="Times New Roman" pitchFamily="18" charset="0"/>
              </a:rPr>
              <a:t>时</a:t>
            </a:r>
            <a:r>
              <a:rPr kumimoji="1" lang="en-US" altLang="zh-CN" sz="2400" dirty="0">
                <a:solidFill>
                  <a:schemeClr val="folHlink"/>
                </a:solidFill>
                <a:cs typeface="Times New Roman" pitchFamily="18" charset="0"/>
              </a:rPr>
              <a:t>,  </a:t>
            </a:r>
            <a:r>
              <a:rPr kumimoji="1" lang="zh-CN" altLang="en-US" sz="2400" dirty="0">
                <a:solidFill>
                  <a:schemeClr val="folHlink"/>
                </a:solidFill>
                <a:cs typeface="Times New Roman" pitchFamily="18" charset="0"/>
              </a:rPr>
              <a:t>总有                                                                                                                        </a:t>
            </a:r>
          </a:p>
        </p:txBody>
      </p:sp>
      <p:sp>
        <p:nvSpPr>
          <p:cNvPr id="20485" name="Rectangle 3"/>
          <p:cNvSpPr>
            <a:spLocks noGrp="1" noChangeArrowheads="1"/>
          </p:cNvSpPr>
          <p:nvPr>
            <p:ph type="title"/>
          </p:nvPr>
        </p:nvSpPr>
        <p:spPr>
          <a:xfrm>
            <a:off x="1" y="188640"/>
            <a:ext cx="4932039" cy="503237"/>
          </a:xfrm>
          <a:solidFill>
            <a:schemeClr val="bg1"/>
          </a:solidFill>
        </p:spPr>
        <p:txBody>
          <a:bodyPr/>
          <a:lstStyle/>
          <a:p>
            <a:pPr eaLnBrk="1" hangingPunct="1"/>
            <a:r>
              <a:rPr lang="zh-CN" altLang="en-US" sz="2400" b="1" dirty="0">
                <a:solidFill>
                  <a:srgbClr val="FF0000"/>
                </a:solidFill>
              </a:rPr>
              <a:t>例</a:t>
            </a:r>
            <a:r>
              <a:rPr lang="en-US" altLang="zh-CN" sz="2400" dirty="0">
                <a:solidFill>
                  <a:srgbClr val="FF0000"/>
                </a:solidFill>
              </a:rPr>
              <a:t>2</a:t>
            </a:r>
            <a:r>
              <a:rPr lang="en-US" altLang="zh-CN" sz="2400" b="1" dirty="0">
                <a:solidFill>
                  <a:srgbClr val="FF0000"/>
                </a:solidFill>
              </a:rPr>
              <a:t> </a:t>
            </a:r>
            <a:r>
              <a:rPr kumimoji="1" lang="zh-CN" altLang="en-US" sz="2400" b="0" dirty="0">
                <a:solidFill>
                  <a:schemeClr val="tx1"/>
                </a:solidFill>
                <a:latin typeface="黑体" panose="02010609060101010101" pitchFamily="49" charset="-122"/>
                <a:ea typeface="黑体" panose="02010609060101010101" pitchFamily="49" charset="-122"/>
              </a:rPr>
              <a:t>设总体</a:t>
            </a:r>
            <a:r>
              <a:rPr kumimoji="1" lang="en-US" altLang="zh-CN" sz="2400" b="0" i="1" dirty="0">
                <a:solidFill>
                  <a:schemeClr val="tx1"/>
                </a:solidFill>
                <a:latin typeface="黑体" panose="02010609060101010101" pitchFamily="49" charset="-122"/>
                <a:ea typeface="黑体" panose="02010609060101010101" pitchFamily="49" charset="-122"/>
              </a:rPr>
              <a:t>X</a:t>
            </a:r>
            <a:r>
              <a:rPr lang="en-US" altLang="zh-CN" sz="2400" b="0" baseline="-2500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的方差 </a:t>
            </a:r>
            <a:r>
              <a:rPr lang="en-US" altLang="zh-CN" sz="2400" b="0" i="1" dirty="0">
                <a:solidFill>
                  <a:schemeClr val="tx1"/>
                </a:solidFill>
                <a:latin typeface="黑体" panose="02010609060101010101" pitchFamily="49" charset="-122"/>
                <a:ea typeface="黑体" panose="02010609060101010101" pitchFamily="49" charset="-122"/>
              </a:rPr>
              <a:t>DX</a:t>
            </a:r>
            <a:r>
              <a:rPr lang="en-US" altLang="zh-CN" sz="2400" b="0" i="1" baseline="3000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a:t>
            </a:r>
            <a:r>
              <a:rPr lang="en-US" altLang="zh-CN" sz="2400" b="0" baseline="-25000" dirty="0">
                <a:solidFill>
                  <a:schemeClr val="tx1"/>
                </a:solidFill>
                <a:latin typeface="黑体" panose="02010609060101010101" pitchFamily="49" charset="-122"/>
                <a:ea typeface="黑体" panose="02010609060101010101" pitchFamily="49" charset="-122"/>
              </a:rPr>
              <a:t> </a:t>
            </a:r>
            <a:r>
              <a:rPr lang="en-US" altLang="zh-CN" sz="2400" b="0" i="1" dirty="0">
                <a:solidFill>
                  <a:schemeClr val="tx1"/>
                </a:solidFill>
                <a:latin typeface="黑体" panose="02010609060101010101" pitchFamily="49" charset="-122"/>
                <a:ea typeface="黑体" panose="02010609060101010101" pitchFamily="49" charset="-122"/>
                <a:sym typeface="Symbol" pitchFamily="18" charset="2"/>
              </a:rPr>
              <a:t></a:t>
            </a:r>
            <a:r>
              <a:rPr lang="en-US" altLang="zh-CN" sz="2400" b="0" i="1" baseline="30000" dirty="0">
                <a:solidFill>
                  <a:schemeClr val="tx1"/>
                </a:solidFill>
                <a:latin typeface="黑体" panose="02010609060101010101" pitchFamily="49" charset="-122"/>
                <a:ea typeface="黑体" panose="02010609060101010101" pitchFamily="49" charset="-122"/>
                <a:sym typeface="Symbol" pitchFamily="18" charset="2"/>
              </a:rPr>
              <a:t>  </a:t>
            </a:r>
            <a:r>
              <a:rPr lang="en-US" altLang="zh-CN" sz="2400" b="0" baseline="30000" dirty="0">
                <a:solidFill>
                  <a:schemeClr val="tx1"/>
                </a:solidFill>
                <a:latin typeface="黑体" panose="02010609060101010101" pitchFamily="49" charset="-122"/>
                <a:ea typeface="黑体" panose="02010609060101010101" pitchFamily="49" charset="-122"/>
                <a:sym typeface="Symbol" pitchFamily="18" charset="2"/>
              </a:rPr>
              <a:t>2 </a:t>
            </a:r>
            <a:r>
              <a:rPr lang="zh-CN" altLang="en-US" sz="2400" b="0" dirty="0">
                <a:solidFill>
                  <a:schemeClr val="tx1"/>
                </a:solidFill>
                <a:latin typeface="黑体" panose="02010609060101010101" pitchFamily="49" charset="-122"/>
                <a:ea typeface="黑体" panose="02010609060101010101" pitchFamily="49" charset="-122"/>
              </a:rPr>
              <a:t>存在</a:t>
            </a:r>
            <a:r>
              <a:rPr lang="zh-CN" altLang="en-US" sz="2400" b="0" baseline="-2500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rPr>
              <a:t>,  </a:t>
            </a:r>
          </a:p>
        </p:txBody>
      </p:sp>
      <p:sp>
        <p:nvSpPr>
          <p:cNvPr id="163845" name="Rectangle 5"/>
          <p:cNvSpPr>
            <a:spLocks noChangeArrowheads="1"/>
          </p:cNvSpPr>
          <p:nvPr/>
        </p:nvSpPr>
        <p:spPr bwMode="auto">
          <a:xfrm>
            <a:off x="1566863" y="529581"/>
            <a:ext cx="2561920" cy="461665"/>
          </a:xfrm>
          <a:prstGeom prst="rect">
            <a:avLst/>
          </a:prstGeom>
          <a:noFill/>
          <a:ln w="9525">
            <a:noFill/>
            <a:miter lim="800000"/>
            <a:headEnd/>
            <a:tailEnd/>
          </a:ln>
        </p:spPr>
        <p:txBody>
          <a:bodyPr wrap="none" anchor="ctr">
            <a:spAutoFit/>
          </a:bodyPr>
          <a:lstStyle/>
          <a:p>
            <a:pPr eaLnBrk="1" hangingPunct="1"/>
            <a:r>
              <a:rPr kumimoji="1" lang="zh-CN" altLang="en-US" sz="2400" dirty="0"/>
              <a:t>证明</a:t>
            </a:r>
            <a:r>
              <a:rPr kumimoji="1" lang="en-US" altLang="zh-CN" sz="2400" dirty="0"/>
              <a:t>:   </a:t>
            </a:r>
            <a:r>
              <a:rPr kumimoji="1" lang="zh-CN" altLang="en-US" sz="2400" dirty="0"/>
              <a:t>样本方差  </a:t>
            </a:r>
            <a:endParaRPr kumimoji="1" lang="en-US" altLang="zh-CN" sz="2400" dirty="0"/>
          </a:p>
        </p:txBody>
      </p:sp>
      <p:graphicFrame>
        <p:nvGraphicFramePr>
          <p:cNvPr id="163846" name="Object 6"/>
          <p:cNvGraphicFramePr>
            <a:graphicFrameLocks noChangeAspect="1"/>
          </p:cNvGraphicFramePr>
          <p:nvPr>
            <p:extLst>
              <p:ext uri="{D42A27DB-BD31-4B8C-83A1-F6EECF244321}">
                <p14:modId xmlns:p14="http://schemas.microsoft.com/office/powerpoint/2010/main" val="54509529"/>
              </p:ext>
            </p:extLst>
          </p:nvPr>
        </p:nvGraphicFramePr>
        <p:xfrm>
          <a:off x="4010668" y="452661"/>
          <a:ext cx="2243442" cy="694963"/>
        </p:xfrm>
        <a:graphic>
          <a:graphicData uri="http://schemas.openxmlformats.org/presentationml/2006/ole">
            <mc:AlternateContent xmlns:mc="http://schemas.openxmlformats.org/markup-compatibility/2006">
              <mc:Choice xmlns:v="urn:schemas-microsoft-com:vml" Requires="v">
                <p:oleObj spid="_x0000_s178598" name="公式" r:id="rId3" imgW="1929240" imgH="507960" progId="">
                  <p:embed/>
                </p:oleObj>
              </mc:Choice>
              <mc:Fallback>
                <p:oleObj name="公式" r:id="rId3" imgW="1929240" imgH="5079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668" y="452661"/>
                        <a:ext cx="2243442" cy="694963"/>
                      </a:xfrm>
                      <a:prstGeom prst="rect">
                        <a:avLst/>
                      </a:prstGeom>
                      <a:solidFill>
                        <a:schemeClr val="bg1"/>
                      </a:solidFill>
                    </p:spPr>
                  </p:pic>
                </p:oleObj>
              </mc:Fallback>
            </mc:AlternateContent>
          </a:graphicData>
        </a:graphic>
      </p:graphicFrame>
      <p:sp>
        <p:nvSpPr>
          <p:cNvPr id="163847" name="Text Box 7"/>
          <p:cNvSpPr txBox="1">
            <a:spLocks noChangeArrowheads="1"/>
          </p:cNvSpPr>
          <p:nvPr/>
        </p:nvSpPr>
        <p:spPr bwMode="auto">
          <a:xfrm>
            <a:off x="6229350" y="561975"/>
            <a:ext cx="2879725" cy="457200"/>
          </a:xfrm>
          <a:prstGeom prst="rect">
            <a:avLst/>
          </a:prstGeom>
          <a:solidFill>
            <a:schemeClr val="bg1"/>
          </a:solidFill>
          <a:ln w="9525" algn="ctr">
            <a:noFill/>
            <a:miter lim="800000"/>
            <a:headEnd/>
            <a:tailEnd/>
          </a:ln>
        </p:spPr>
        <p:txBody>
          <a:bodyPr>
            <a:spAutoFit/>
          </a:bodyPr>
          <a:lstStyle/>
          <a:p>
            <a:pPr eaLnBrk="1" hangingPunct="1"/>
            <a:r>
              <a:rPr lang="zh-CN" altLang="en-US" sz="2400" dirty="0"/>
              <a:t>是</a:t>
            </a:r>
            <a:r>
              <a:rPr lang="zh-CN" altLang="en-US" sz="2400" baseline="-25000" dirty="0"/>
              <a:t> </a:t>
            </a:r>
            <a:r>
              <a:rPr lang="en-US" altLang="zh-CN" sz="2400" i="1" dirty="0">
                <a:sym typeface="Symbol" pitchFamily="18" charset="2"/>
              </a:rPr>
              <a:t></a:t>
            </a:r>
            <a:r>
              <a:rPr lang="en-US" altLang="zh-CN" sz="2400" baseline="30000" dirty="0">
                <a:sym typeface="Symbol" pitchFamily="18" charset="2"/>
              </a:rPr>
              <a:t> 2</a:t>
            </a:r>
            <a:r>
              <a:rPr lang="en-US" altLang="zh-CN" sz="2400" i="1" baseline="-25000" dirty="0">
                <a:sym typeface="Symbol" pitchFamily="18" charset="2"/>
              </a:rPr>
              <a:t> </a:t>
            </a:r>
            <a:r>
              <a:rPr lang="zh-CN" altLang="en-US" sz="2400" dirty="0"/>
              <a:t>的无偏估计量</a:t>
            </a:r>
            <a:r>
              <a:rPr lang="en-US" altLang="zh-CN" sz="2400" dirty="0"/>
              <a:t>.    </a:t>
            </a:r>
          </a:p>
        </p:txBody>
      </p:sp>
      <p:sp>
        <p:nvSpPr>
          <p:cNvPr id="163848" name="Text Box 8"/>
          <p:cNvSpPr txBox="1">
            <a:spLocks noChangeArrowheads="1"/>
          </p:cNvSpPr>
          <p:nvPr/>
        </p:nvSpPr>
        <p:spPr bwMode="auto">
          <a:xfrm>
            <a:off x="554038" y="1608138"/>
            <a:ext cx="630301" cy="461665"/>
          </a:xfrm>
          <a:prstGeom prst="rect">
            <a:avLst/>
          </a:prstGeom>
          <a:noFill/>
          <a:ln w="9525" algn="ctr">
            <a:noFill/>
            <a:miter lim="800000"/>
            <a:headEnd/>
            <a:tailEnd/>
          </a:ln>
        </p:spPr>
        <p:txBody>
          <a:bodyPr wrap="none">
            <a:spAutoFit/>
          </a:bodyPr>
          <a:lstStyle/>
          <a:p>
            <a:pPr eaLnBrk="1" hangingPunct="1"/>
            <a:r>
              <a:rPr lang="zh-CN" altLang="en-US" sz="2400" b="1" dirty="0">
                <a:solidFill>
                  <a:srgbClr val="FF0000"/>
                </a:solidFill>
              </a:rPr>
              <a:t>证</a:t>
            </a:r>
            <a:r>
              <a:rPr lang="zh-CN" altLang="en-US" dirty="0">
                <a:solidFill>
                  <a:srgbClr val="FF0000"/>
                </a:solidFill>
              </a:rPr>
              <a:t>  </a:t>
            </a:r>
            <a:endParaRPr kumimoji="1" lang="en-US" altLang="zh-CN" dirty="0"/>
          </a:p>
        </p:txBody>
      </p:sp>
      <p:graphicFrame>
        <p:nvGraphicFramePr>
          <p:cNvPr id="163849" name="Object 9"/>
          <p:cNvGraphicFramePr>
            <a:graphicFrameLocks noChangeAspect="1"/>
          </p:cNvGraphicFramePr>
          <p:nvPr/>
        </p:nvGraphicFramePr>
        <p:xfrm>
          <a:off x="1116013" y="1619250"/>
          <a:ext cx="2000250" cy="473075"/>
        </p:xfrm>
        <a:graphic>
          <a:graphicData uri="http://schemas.openxmlformats.org/presentationml/2006/ole">
            <mc:AlternateContent xmlns:mc="http://schemas.openxmlformats.org/markup-compatibility/2006">
              <mc:Choice xmlns:v="urn:schemas-microsoft-com:vml" Requires="v">
                <p:oleObj spid="_x0000_s178599" name="公式" r:id="rId5" imgW="1319760" imgH="304920" progId="">
                  <p:embed/>
                </p:oleObj>
              </mc:Choice>
              <mc:Fallback>
                <p:oleObj name="公式" r:id="rId5" imgW="1319760" imgH="30492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619250"/>
                        <a:ext cx="20002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0" name="Rectangle 10"/>
          <p:cNvSpPr>
            <a:spLocks noChangeArrowheads="1"/>
          </p:cNvSpPr>
          <p:nvPr/>
        </p:nvSpPr>
        <p:spPr bwMode="auto">
          <a:xfrm>
            <a:off x="6443663" y="1593850"/>
            <a:ext cx="1144587" cy="457200"/>
          </a:xfrm>
          <a:prstGeom prst="rect">
            <a:avLst/>
          </a:prstGeom>
          <a:noFill/>
          <a:ln w="9525" algn="ctr">
            <a:noFill/>
            <a:miter lim="800000"/>
            <a:headEnd/>
            <a:tailEnd/>
          </a:ln>
        </p:spPr>
        <p:txBody>
          <a:bodyPr wrap="none">
            <a:spAutoFit/>
          </a:bodyPr>
          <a:lstStyle/>
          <a:p>
            <a:pPr eaLnBrk="1" hangingPunct="1"/>
            <a:r>
              <a:rPr lang="en-US" altLang="zh-CN">
                <a:sym typeface="Symbol" pitchFamily="18" charset="2"/>
              </a:rPr>
              <a:t></a:t>
            </a:r>
            <a:r>
              <a:rPr lang="en-US" altLang="zh-CN" i="1">
                <a:sym typeface="Symbol" pitchFamily="18" charset="2"/>
              </a:rPr>
              <a:t>  </a:t>
            </a:r>
            <a:r>
              <a:rPr lang="en-US" altLang="zh-CN" baseline="30000">
                <a:sym typeface="Symbol" pitchFamily="18" charset="2"/>
              </a:rPr>
              <a:t>2 </a:t>
            </a:r>
            <a:r>
              <a:rPr lang="en-US" altLang="zh-CN">
                <a:sym typeface="Symbol" pitchFamily="18" charset="2"/>
              </a:rPr>
              <a:t>,   </a:t>
            </a:r>
            <a:endParaRPr lang="zh-CN" altLang="en-US" sz="2000">
              <a:sym typeface="Symbol" pitchFamily="18" charset="2"/>
            </a:endParaRPr>
          </a:p>
        </p:txBody>
      </p:sp>
      <p:sp>
        <p:nvSpPr>
          <p:cNvPr id="163851" name="Text Box 11"/>
          <p:cNvSpPr txBox="1">
            <a:spLocks noChangeArrowheads="1"/>
          </p:cNvSpPr>
          <p:nvPr/>
        </p:nvSpPr>
        <p:spPr bwMode="auto">
          <a:xfrm>
            <a:off x="612775" y="2513013"/>
            <a:ext cx="7488238" cy="457200"/>
          </a:xfrm>
          <a:prstGeom prst="rect">
            <a:avLst/>
          </a:prstGeom>
          <a:noFill/>
          <a:ln w="9525" algn="ctr">
            <a:noFill/>
            <a:miter lim="800000"/>
            <a:headEnd/>
            <a:tailEnd/>
          </a:ln>
        </p:spPr>
        <p:txBody>
          <a:bodyPr>
            <a:spAutoFit/>
          </a:bodyPr>
          <a:lstStyle/>
          <a:p>
            <a:pPr eaLnBrk="1" hangingPunct="1"/>
            <a:r>
              <a:rPr lang="zh-CN" altLang="en-US" sz="2400" dirty="0"/>
              <a:t>而</a:t>
            </a:r>
            <a:r>
              <a:rPr kumimoji="1" lang="zh-CN" altLang="en-US" sz="2400" dirty="0"/>
              <a:t>样本方差的异型 </a:t>
            </a:r>
            <a:r>
              <a:rPr kumimoji="1" lang="en-US" altLang="zh-CN" sz="2400" i="1" dirty="0"/>
              <a:t>S</a:t>
            </a:r>
            <a:r>
              <a:rPr kumimoji="1" lang="en-US" altLang="zh-CN" sz="2400" i="1" baseline="-14000" dirty="0"/>
              <a:t>n</a:t>
            </a:r>
            <a:r>
              <a:rPr kumimoji="1" lang="en-US" altLang="zh-CN" sz="2400" baseline="30000" dirty="0"/>
              <a:t>2 </a:t>
            </a:r>
            <a:r>
              <a:rPr lang="zh-CN" altLang="en-US" sz="2400" dirty="0"/>
              <a:t>是总体方差</a:t>
            </a:r>
            <a:r>
              <a:rPr lang="zh-CN" altLang="en-US" sz="2400" baseline="-25000" dirty="0"/>
              <a:t> </a:t>
            </a:r>
            <a:r>
              <a:rPr lang="zh-CN" altLang="en-US" sz="2400" i="1" dirty="0">
                <a:sym typeface="Symbol" pitchFamily="18" charset="2"/>
              </a:rPr>
              <a:t> </a:t>
            </a:r>
            <a:r>
              <a:rPr lang="en-US" altLang="zh-CN" sz="2400" baseline="30000" dirty="0">
                <a:sym typeface="Symbol" pitchFamily="18" charset="2"/>
              </a:rPr>
              <a:t>2 </a:t>
            </a:r>
            <a:r>
              <a:rPr lang="zh-CN" altLang="en-US" sz="2400" dirty="0"/>
              <a:t>的有偏估计量 </a:t>
            </a:r>
            <a:r>
              <a:rPr lang="en-US" altLang="zh-CN" sz="2400" dirty="0"/>
              <a:t>.</a:t>
            </a:r>
            <a:endParaRPr lang="zh-CN" altLang="en-US" sz="2400" dirty="0"/>
          </a:p>
        </p:txBody>
      </p:sp>
      <p:graphicFrame>
        <p:nvGraphicFramePr>
          <p:cNvPr id="163852" name="Object 12"/>
          <p:cNvGraphicFramePr>
            <a:graphicFrameLocks noChangeAspect="1"/>
          </p:cNvGraphicFramePr>
          <p:nvPr/>
        </p:nvGraphicFramePr>
        <p:xfrm>
          <a:off x="3419475" y="1606550"/>
          <a:ext cx="1779588" cy="454025"/>
        </p:xfrm>
        <a:graphic>
          <a:graphicData uri="http://schemas.openxmlformats.org/presentationml/2006/ole">
            <mc:AlternateContent xmlns:mc="http://schemas.openxmlformats.org/markup-compatibility/2006">
              <mc:Choice xmlns:v="urn:schemas-microsoft-com:vml" Requires="v">
                <p:oleObj spid="_x0000_s178600" name="公式" r:id="rId7" imgW="1193040" imgH="292320" progId="">
                  <p:embed/>
                </p:oleObj>
              </mc:Choice>
              <mc:Fallback>
                <p:oleObj name="公式" r:id="rId7" imgW="1193040" imgH="292320" progId="">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1606550"/>
                        <a:ext cx="1779588"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53" name="Object 13"/>
          <p:cNvGraphicFramePr>
            <a:graphicFrameLocks noChangeAspect="1"/>
          </p:cNvGraphicFramePr>
          <p:nvPr/>
        </p:nvGraphicFramePr>
        <p:xfrm>
          <a:off x="5148263" y="1484313"/>
          <a:ext cx="1223962" cy="735012"/>
        </p:xfrm>
        <a:graphic>
          <a:graphicData uri="http://schemas.openxmlformats.org/presentationml/2006/ole">
            <mc:AlternateContent xmlns:mc="http://schemas.openxmlformats.org/markup-compatibility/2006">
              <mc:Choice xmlns:v="urn:schemas-microsoft-com:vml" Requires="v">
                <p:oleObj spid="_x0000_s178601" name="公式" r:id="rId9" imgW="862920" imgH="507960" progId="">
                  <p:embed/>
                </p:oleObj>
              </mc:Choice>
              <mc:Fallback>
                <p:oleObj name="公式" r:id="rId9" imgW="862920" imgH="507960" progId="">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1484313"/>
                        <a:ext cx="1223962"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4" name="Rectangle 14"/>
          <p:cNvSpPr>
            <a:spLocks noChangeArrowheads="1"/>
          </p:cNvSpPr>
          <p:nvPr/>
        </p:nvSpPr>
        <p:spPr bwMode="auto">
          <a:xfrm>
            <a:off x="612775" y="2098675"/>
            <a:ext cx="7127875" cy="457200"/>
          </a:xfrm>
          <a:prstGeom prst="rect">
            <a:avLst/>
          </a:prstGeom>
          <a:noFill/>
          <a:ln w="9525" algn="ctr">
            <a:noFill/>
            <a:miter lim="800000"/>
            <a:headEnd/>
            <a:tailEnd/>
          </a:ln>
        </p:spPr>
        <p:txBody>
          <a:bodyPr>
            <a:spAutoFit/>
          </a:bodyPr>
          <a:lstStyle/>
          <a:p>
            <a:pPr eaLnBrk="1" hangingPunct="1"/>
            <a:r>
              <a:rPr kumimoji="1" lang="zh-CN" altLang="en-US" sz="2400" dirty="0"/>
              <a:t>所以</a:t>
            </a:r>
            <a:r>
              <a:rPr kumimoji="1" lang="zh-CN" altLang="en-US" sz="2400" dirty="0">
                <a:solidFill>
                  <a:srgbClr val="00009A"/>
                </a:solidFill>
              </a:rPr>
              <a:t>样本方差</a:t>
            </a:r>
            <a:r>
              <a:rPr kumimoji="1" lang="zh-CN" altLang="en-US" sz="2400" i="1" dirty="0">
                <a:solidFill>
                  <a:srgbClr val="00009A"/>
                </a:solidFill>
              </a:rPr>
              <a:t> </a:t>
            </a:r>
            <a:r>
              <a:rPr kumimoji="1" lang="en-US" altLang="zh-CN" sz="2400" i="1" dirty="0">
                <a:solidFill>
                  <a:srgbClr val="00009A"/>
                </a:solidFill>
              </a:rPr>
              <a:t>S</a:t>
            </a:r>
            <a:r>
              <a:rPr kumimoji="1" lang="en-US" altLang="zh-CN" sz="2400" i="1" baseline="30000" dirty="0">
                <a:solidFill>
                  <a:srgbClr val="00009A"/>
                </a:solidFill>
              </a:rPr>
              <a:t> </a:t>
            </a:r>
            <a:r>
              <a:rPr kumimoji="1" lang="en-US" altLang="zh-CN" sz="2400" baseline="30000" dirty="0">
                <a:solidFill>
                  <a:srgbClr val="00009A"/>
                </a:solidFill>
              </a:rPr>
              <a:t>2</a:t>
            </a:r>
            <a:r>
              <a:rPr kumimoji="1" lang="en-US" altLang="zh-CN" sz="2400" baseline="-25000" dirty="0">
                <a:solidFill>
                  <a:srgbClr val="00009A"/>
                </a:solidFill>
              </a:rPr>
              <a:t> </a:t>
            </a:r>
            <a:r>
              <a:rPr lang="en-US" altLang="zh-CN" sz="2400" i="1" baseline="-25000" dirty="0"/>
              <a:t> </a:t>
            </a:r>
            <a:r>
              <a:rPr lang="zh-CN" altLang="en-US" sz="2400" dirty="0"/>
              <a:t>是</a:t>
            </a:r>
            <a:r>
              <a:rPr lang="zh-CN" altLang="en-US" sz="2400" dirty="0">
                <a:solidFill>
                  <a:srgbClr val="00009A"/>
                </a:solidFill>
              </a:rPr>
              <a:t>总体方差</a:t>
            </a:r>
            <a:r>
              <a:rPr lang="zh-CN" altLang="en-US" sz="2400" baseline="-25000" dirty="0">
                <a:solidFill>
                  <a:srgbClr val="00009A"/>
                </a:solidFill>
              </a:rPr>
              <a:t> </a:t>
            </a:r>
            <a:r>
              <a:rPr lang="zh-CN" altLang="en-US" sz="2400" i="1" dirty="0">
                <a:solidFill>
                  <a:srgbClr val="00009A"/>
                </a:solidFill>
                <a:sym typeface="Symbol" pitchFamily="18" charset="2"/>
              </a:rPr>
              <a:t> </a:t>
            </a:r>
            <a:r>
              <a:rPr lang="en-US" altLang="zh-CN" sz="2400" baseline="30000" dirty="0">
                <a:solidFill>
                  <a:srgbClr val="00009A"/>
                </a:solidFill>
                <a:sym typeface="Symbol" pitchFamily="18" charset="2"/>
              </a:rPr>
              <a:t>2</a:t>
            </a:r>
            <a:r>
              <a:rPr lang="en-US" altLang="zh-CN" sz="2400" baseline="30000" dirty="0">
                <a:sym typeface="Symbol" pitchFamily="18" charset="2"/>
              </a:rPr>
              <a:t> </a:t>
            </a:r>
            <a:r>
              <a:rPr lang="zh-CN" altLang="en-US" sz="2400" dirty="0"/>
              <a:t>的无偏估计量 </a:t>
            </a:r>
            <a:r>
              <a:rPr kumimoji="1" lang="en-US" altLang="zh-CN" sz="2400" dirty="0"/>
              <a:t>;</a:t>
            </a:r>
            <a:endParaRPr kumimoji="1" lang="zh-CN" altLang="en-US" sz="2400" dirty="0"/>
          </a:p>
        </p:txBody>
      </p:sp>
      <p:sp>
        <p:nvSpPr>
          <p:cNvPr id="163855" name="Text Box 15"/>
          <p:cNvSpPr txBox="1">
            <a:spLocks noChangeArrowheads="1"/>
          </p:cNvSpPr>
          <p:nvPr/>
        </p:nvSpPr>
        <p:spPr bwMode="auto">
          <a:xfrm>
            <a:off x="554038" y="3200498"/>
            <a:ext cx="5917004" cy="461665"/>
          </a:xfrm>
          <a:prstGeom prst="rect">
            <a:avLst/>
          </a:prstGeom>
          <a:noFill/>
          <a:ln w="9525" algn="ctr">
            <a:noFill/>
            <a:miter lim="800000"/>
            <a:headEnd/>
            <a:tailEnd/>
          </a:ln>
        </p:spPr>
        <p:txBody>
          <a:bodyPr wrap="none">
            <a:spAutoFit/>
          </a:bodyPr>
          <a:lstStyle/>
          <a:p>
            <a:pPr eaLnBrk="1" hangingPunct="1"/>
            <a:r>
              <a:rPr lang="zh-CN" altLang="en-US" sz="2400" dirty="0">
                <a:solidFill>
                  <a:schemeClr val="folHlink"/>
                </a:solidFill>
              </a:rPr>
              <a:t>尽管 </a:t>
            </a:r>
            <a:r>
              <a:rPr lang="en-US" altLang="zh-CN" sz="2400" i="1" dirty="0">
                <a:solidFill>
                  <a:schemeClr val="folHlink"/>
                </a:solidFill>
              </a:rPr>
              <a:t>B</a:t>
            </a:r>
            <a:r>
              <a:rPr lang="en-US" altLang="zh-CN" sz="2400" baseline="-14000" dirty="0">
                <a:solidFill>
                  <a:schemeClr val="folHlink"/>
                </a:solidFill>
              </a:rPr>
              <a:t>2</a:t>
            </a:r>
            <a:r>
              <a:rPr kumimoji="1" lang="en-US" altLang="zh-CN" sz="2400" baseline="30000" dirty="0">
                <a:solidFill>
                  <a:schemeClr val="folHlink"/>
                </a:solidFill>
              </a:rPr>
              <a:t> </a:t>
            </a:r>
            <a:r>
              <a:rPr kumimoji="1" lang="zh-CN" altLang="en-US" sz="2400" dirty="0">
                <a:solidFill>
                  <a:schemeClr val="folHlink"/>
                </a:solidFill>
              </a:rPr>
              <a:t>不</a:t>
            </a:r>
            <a:r>
              <a:rPr lang="zh-CN" altLang="en-US" sz="2400" dirty="0">
                <a:solidFill>
                  <a:schemeClr val="folHlink"/>
                </a:solidFill>
              </a:rPr>
              <a:t>是总体方差</a:t>
            </a:r>
            <a:r>
              <a:rPr lang="zh-CN" altLang="en-US" sz="2400" baseline="-25000" dirty="0">
                <a:solidFill>
                  <a:schemeClr val="folHlink"/>
                </a:solidFill>
              </a:rPr>
              <a:t> </a:t>
            </a:r>
            <a:r>
              <a:rPr lang="zh-CN" altLang="en-US" sz="2400" i="1" dirty="0">
                <a:solidFill>
                  <a:schemeClr val="folHlink"/>
                </a:solidFill>
                <a:sym typeface="Symbol" pitchFamily="18" charset="2"/>
              </a:rPr>
              <a:t> </a:t>
            </a:r>
            <a:r>
              <a:rPr lang="en-US" altLang="zh-CN" sz="2400" baseline="30000" dirty="0">
                <a:solidFill>
                  <a:schemeClr val="folHlink"/>
                </a:solidFill>
                <a:sym typeface="Symbol" pitchFamily="18" charset="2"/>
              </a:rPr>
              <a:t>2 </a:t>
            </a:r>
            <a:r>
              <a:rPr lang="zh-CN" altLang="en-US" sz="2400" dirty="0">
                <a:solidFill>
                  <a:schemeClr val="folHlink"/>
                </a:solidFill>
              </a:rPr>
              <a:t>的无偏估计量</a:t>
            </a:r>
            <a:r>
              <a:rPr lang="en-US" altLang="zh-CN" sz="2400" dirty="0">
                <a:solidFill>
                  <a:srgbClr val="FF0000"/>
                </a:solidFill>
              </a:rPr>
              <a:t>,    </a:t>
            </a:r>
          </a:p>
        </p:txBody>
      </p:sp>
      <p:sp>
        <p:nvSpPr>
          <p:cNvPr id="163858" name="Rectangle 18"/>
          <p:cNvSpPr>
            <a:spLocks noChangeArrowheads="1"/>
          </p:cNvSpPr>
          <p:nvPr/>
        </p:nvSpPr>
        <p:spPr bwMode="auto">
          <a:xfrm>
            <a:off x="107950" y="4130030"/>
            <a:ext cx="6327373" cy="461665"/>
          </a:xfrm>
          <a:prstGeom prst="rect">
            <a:avLst/>
          </a:prstGeom>
          <a:noFill/>
          <a:ln w="9525" algn="ctr">
            <a:noFill/>
            <a:miter lim="800000"/>
            <a:headEnd/>
            <a:tailEnd/>
          </a:ln>
        </p:spPr>
        <p:txBody>
          <a:bodyPr wrap="none">
            <a:spAutoFit/>
          </a:bodyPr>
          <a:lstStyle/>
          <a:p>
            <a:pPr eaLnBrk="1" hangingPunct="1"/>
            <a:r>
              <a:rPr kumimoji="1" lang="zh-CN" altLang="en-US" sz="2400" dirty="0">
                <a:solidFill>
                  <a:schemeClr val="folHlink"/>
                </a:solidFill>
              </a:rPr>
              <a:t>我们称 </a:t>
            </a:r>
            <a:r>
              <a:rPr lang="en-US" altLang="zh-CN" sz="2400" i="1" dirty="0">
                <a:solidFill>
                  <a:schemeClr val="folHlink"/>
                </a:solidFill>
              </a:rPr>
              <a:t>B</a:t>
            </a:r>
            <a:r>
              <a:rPr lang="en-US" altLang="zh-CN" sz="2400" baseline="-14000" dirty="0">
                <a:solidFill>
                  <a:schemeClr val="folHlink"/>
                </a:solidFill>
              </a:rPr>
              <a:t>2</a:t>
            </a:r>
            <a:r>
              <a:rPr kumimoji="1" lang="en-US" altLang="zh-CN" sz="2400" baseline="30000" dirty="0">
                <a:solidFill>
                  <a:schemeClr val="folHlink"/>
                </a:solidFill>
              </a:rPr>
              <a:t> </a:t>
            </a:r>
            <a:r>
              <a:rPr lang="zh-CN" altLang="en-US" sz="2400" dirty="0">
                <a:solidFill>
                  <a:schemeClr val="folHlink"/>
                </a:solidFill>
              </a:rPr>
              <a:t>是总体方差</a:t>
            </a:r>
            <a:r>
              <a:rPr lang="zh-CN" altLang="en-US" sz="2400" baseline="-25000" dirty="0">
                <a:solidFill>
                  <a:schemeClr val="folHlink"/>
                </a:solidFill>
              </a:rPr>
              <a:t> </a:t>
            </a:r>
            <a:r>
              <a:rPr lang="zh-CN" altLang="en-US" sz="2400" i="1" dirty="0">
                <a:solidFill>
                  <a:schemeClr val="folHlink"/>
                </a:solidFill>
                <a:sym typeface="Symbol" pitchFamily="18" charset="2"/>
              </a:rPr>
              <a:t> </a:t>
            </a:r>
            <a:r>
              <a:rPr lang="en-US" altLang="zh-CN" sz="2400" baseline="30000" dirty="0">
                <a:solidFill>
                  <a:schemeClr val="folHlink"/>
                </a:solidFill>
                <a:sym typeface="Symbol" pitchFamily="18" charset="2"/>
              </a:rPr>
              <a:t>2 </a:t>
            </a:r>
            <a:r>
              <a:rPr kumimoji="1" lang="zh-CN" altLang="en-US" sz="2400" dirty="0">
                <a:solidFill>
                  <a:schemeClr val="folHlink"/>
                </a:solidFill>
              </a:rPr>
              <a:t>的</a:t>
            </a:r>
            <a:r>
              <a:rPr kumimoji="1" lang="zh-CN" altLang="en-US" sz="2400" dirty="0">
                <a:solidFill>
                  <a:srgbClr val="FF0000"/>
                </a:solidFill>
              </a:rPr>
              <a:t>渐近无偏估计量</a:t>
            </a:r>
            <a:r>
              <a:rPr kumimoji="1" lang="en-US" altLang="zh-CN" sz="2400" dirty="0">
                <a:solidFill>
                  <a:schemeClr val="folHlink"/>
                </a:solidFill>
              </a:rPr>
              <a:t>.  </a:t>
            </a:r>
          </a:p>
        </p:txBody>
      </p:sp>
      <p:graphicFrame>
        <p:nvGraphicFramePr>
          <p:cNvPr id="163860" name="Object 20"/>
          <p:cNvGraphicFramePr>
            <a:graphicFrameLocks noChangeAspect="1"/>
          </p:cNvGraphicFramePr>
          <p:nvPr/>
        </p:nvGraphicFramePr>
        <p:xfrm>
          <a:off x="107950" y="908050"/>
          <a:ext cx="2303463" cy="755650"/>
        </p:xfrm>
        <a:graphic>
          <a:graphicData uri="http://schemas.openxmlformats.org/presentationml/2006/ole">
            <mc:AlternateContent xmlns:mc="http://schemas.openxmlformats.org/markup-compatibility/2006">
              <mc:Choice xmlns:v="urn:schemas-microsoft-com:vml" Requires="v">
                <p:oleObj spid="_x0000_s178602" name="公式" r:id="rId11" imgW="1726200" imgH="507960" progId="">
                  <p:embed/>
                </p:oleObj>
              </mc:Choice>
              <mc:Fallback>
                <p:oleObj name="公式" r:id="rId11" imgW="1726200" imgH="507960" progId="">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950" y="908050"/>
                        <a:ext cx="2303463"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61" name="Text Box 21"/>
          <p:cNvSpPr txBox="1">
            <a:spLocks noChangeArrowheads="1"/>
          </p:cNvSpPr>
          <p:nvPr/>
        </p:nvSpPr>
        <p:spPr bwMode="auto">
          <a:xfrm>
            <a:off x="2483768" y="1052736"/>
            <a:ext cx="4373562" cy="457200"/>
          </a:xfrm>
          <a:prstGeom prst="rect">
            <a:avLst/>
          </a:prstGeom>
          <a:solidFill>
            <a:schemeClr val="bg1"/>
          </a:solidFill>
          <a:ln w="9525" algn="ctr">
            <a:noFill/>
            <a:miter lim="800000"/>
            <a:headEnd/>
            <a:tailEnd/>
          </a:ln>
        </p:spPr>
        <p:txBody>
          <a:bodyPr>
            <a:spAutoFit/>
          </a:bodyPr>
          <a:lstStyle/>
          <a:p>
            <a:pPr eaLnBrk="1" hangingPunct="1"/>
            <a:r>
              <a:rPr lang="zh-CN" altLang="en-US" sz="2400" dirty="0"/>
              <a:t>不是</a:t>
            </a:r>
            <a:r>
              <a:rPr lang="zh-CN" altLang="en-US" sz="2400" baseline="-25000" dirty="0"/>
              <a:t> </a:t>
            </a:r>
            <a:r>
              <a:rPr lang="en-US" altLang="zh-CN" sz="2400" i="1" dirty="0">
                <a:sym typeface="Symbol" pitchFamily="18" charset="2"/>
              </a:rPr>
              <a:t></a:t>
            </a:r>
            <a:r>
              <a:rPr lang="en-US" altLang="zh-CN" sz="2400" baseline="30000" dirty="0">
                <a:sym typeface="Symbol" pitchFamily="18" charset="2"/>
              </a:rPr>
              <a:t> 2</a:t>
            </a:r>
            <a:r>
              <a:rPr lang="en-US" altLang="zh-CN" sz="2400" i="1" baseline="-25000" dirty="0">
                <a:sym typeface="Symbol" pitchFamily="18" charset="2"/>
              </a:rPr>
              <a:t> </a:t>
            </a:r>
            <a:r>
              <a:rPr lang="zh-CN" altLang="en-US" sz="2400" dirty="0"/>
              <a:t>的无偏估计量</a:t>
            </a:r>
            <a:r>
              <a:rPr lang="en-US" altLang="zh-CN" sz="2400" dirty="0"/>
              <a:t>.    </a:t>
            </a:r>
          </a:p>
        </p:txBody>
      </p:sp>
      <p:graphicFrame>
        <p:nvGraphicFramePr>
          <p:cNvPr id="163867" name="Object 27"/>
          <p:cNvGraphicFramePr>
            <a:graphicFrameLocks noChangeAspect="1"/>
          </p:cNvGraphicFramePr>
          <p:nvPr>
            <p:extLst>
              <p:ext uri="{D42A27DB-BD31-4B8C-83A1-F6EECF244321}">
                <p14:modId xmlns:p14="http://schemas.microsoft.com/office/powerpoint/2010/main" val="1859595114"/>
              </p:ext>
            </p:extLst>
          </p:nvPr>
        </p:nvGraphicFramePr>
        <p:xfrm>
          <a:off x="2916238" y="3660477"/>
          <a:ext cx="1943100" cy="557213"/>
        </p:xfrm>
        <a:graphic>
          <a:graphicData uri="http://schemas.openxmlformats.org/presentationml/2006/ole">
            <mc:AlternateContent xmlns:mc="http://schemas.openxmlformats.org/markup-compatibility/2006">
              <mc:Choice xmlns:v="urn:schemas-microsoft-com:vml" Requires="v">
                <p:oleObj spid="_x0000_s178603" name="公式" r:id="rId13" imgW="1218240" imgH="355680" progId="">
                  <p:embed/>
                </p:oleObj>
              </mc:Choice>
              <mc:Fallback>
                <p:oleObj name="公式" r:id="rId13" imgW="1218240" imgH="355680" progId="">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3660477"/>
                        <a:ext cx="1943100"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68" name="Text Box 28"/>
          <p:cNvSpPr txBox="1">
            <a:spLocks noChangeArrowheads="1"/>
          </p:cNvSpPr>
          <p:nvPr/>
        </p:nvSpPr>
        <p:spPr bwMode="auto">
          <a:xfrm>
            <a:off x="126280" y="4748954"/>
            <a:ext cx="8675687" cy="830997"/>
          </a:xfrm>
          <a:prstGeom prst="rect">
            <a:avLst/>
          </a:prstGeom>
          <a:noFill/>
          <a:ln w="9525" algn="ctr">
            <a:noFill/>
            <a:miter lim="800000"/>
            <a:headEnd/>
            <a:tailEnd/>
          </a:ln>
        </p:spPr>
        <p:txBody>
          <a:bodyPr wrap="square">
            <a:spAutoFit/>
          </a:bodyPr>
          <a:lstStyle/>
          <a:p>
            <a:pPr eaLnBrk="1" hangingPunct="1"/>
            <a:r>
              <a:rPr lang="zh-CN" altLang="en-US" sz="2400" dirty="0">
                <a:solidFill>
                  <a:srgbClr val="DC0059"/>
                </a:solidFill>
              </a:rPr>
              <a:t>这表明样本容量很大时</a:t>
            </a:r>
            <a:r>
              <a:rPr lang="en-US" altLang="zh-CN" sz="2400" dirty="0">
                <a:solidFill>
                  <a:srgbClr val="DC0059"/>
                </a:solidFill>
              </a:rPr>
              <a:t>, </a:t>
            </a:r>
            <a:r>
              <a:rPr lang="zh-CN" altLang="en-US" sz="2400" dirty="0">
                <a:solidFill>
                  <a:srgbClr val="DC0059"/>
                </a:solidFill>
              </a:rPr>
              <a:t>用</a:t>
            </a:r>
            <a:r>
              <a:rPr lang="zh-CN" altLang="en-US" sz="2400" i="1" dirty="0">
                <a:solidFill>
                  <a:srgbClr val="DC0059"/>
                </a:solidFill>
              </a:rPr>
              <a:t> </a:t>
            </a:r>
            <a:r>
              <a:rPr lang="en-US" altLang="zh-CN" sz="2400" i="1" dirty="0">
                <a:solidFill>
                  <a:srgbClr val="DC0059"/>
                </a:solidFill>
              </a:rPr>
              <a:t>B</a:t>
            </a:r>
            <a:r>
              <a:rPr lang="en-US" altLang="zh-CN" sz="2400" baseline="-14000" dirty="0">
                <a:solidFill>
                  <a:srgbClr val="DC0059"/>
                </a:solidFill>
              </a:rPr>
              <a:t>2</a:t>
            </a:r>
            <a:r>
              <a:rPr kumimoji="1" lang="en-US" altLang="zh-CN" sz="2400" baseline="30000" dirty="0">
                <a:solidFill>
                  <a:srgbClr val="DC0059"/>
                </a:solidFill>
              </a:rPr>
              <a:t> </a:t>
            </a:r>
            <a:r>
              <a:rPr lang="zh-CN" altLang="en-US" sz="2400" dirty="0">
                <a:solidFill>
                  <a:srgbClr val="DC0059"/>
                </a:solidFill>
              </a:rPr>
              <a:t>作为总体方差</a:t>
            </a:r>
            <a:r>
              <a:rPr lang="zh-CN" altLang="en-US" sz="2400" baseline="-25000" dirty="0">
                <a:solidFill>
                  <a:srgbClr val="DC0059"/>
                </a:solidFill>
              </a:rPr>
              <a:t> </a:t>
            </a:r>
            <a:r>
              <a:rPr lang="zh-CN" altLang="en-US" sz="2400" i="1" dirty="0">
                <a:solidFill>
                  <a:srgbClr val="DC0059"/>
                </a:solidFill>
                <a:sym typeface="Symbol" pitchFamily="18" charset="2"/>
              </a:rPr>
              <a:t> </a:t>
            </a:r>
            <a:r>
              <a:rPr lang="en-US" altLang="zh-CN" sz="2400" baseline="30000" dirty="0">
                <a:solidFill>
                  <a:srgbClr val="DC0059"/>
                </a:solidFill>
                <a:sym typeface="Symbol" pitchFamily="18" charset="2"/>
              </a:rPr>
              <a:t>2 </a:t>
            </a:r>
            <a:r>
              <a:rPr kumimoji="1" lang="zh-CN" altLang="en-US" sz="2400" dirty="0">
                <a:solidFill>
                  <a:srgbClr val="DC0059"/>
                </a:solidFill>
              </a:rPr>
              <a:t>的估计量产生的偏差是很小的</a:t>
            </a:r>
            <a:endParaRPr lang="en-US" altLang="zh-CN" sz="2400" dirty="0">
              <a:solidFill>
                <a:srgbClr val="DC0059"/>
              </a:solidFill>
            </a:endParaRPr>
          </a:p>
        </p:txBody>
      </p:sp>
      <p:sp>
        <p:nvSpPr>
          <p:cNvPr id="163871" name="Text Box 31"/>
          <p:cNvSpPr txBox="1">
            <a:spLocks noChangeArrowheads="1"/>
          </p:cNvSpPr>
          <p:nvPr/>
        </p:nvSpPr>
        <p:spPr bwMode="auto">
          <a:xfrm>
            <a:off x="1475656" y="5862813"/>
            <a:ext cx="5976937" cy="528637"/>
          </a:xfrm>
          <a:prstGeom prst="rect">
            <a:avLst/>
          </a:prstGeom>
          <a:solidFill>
            <a:srgbClr val="CCFF99"/>
          </a:solidFill>
          <a:ln w="9525">
            <a:solidFill>
              <a:srgbClr val="006600"/>
            </a:solidFill>
            <a:miter lim="800000"/>
            <a:headEnd/>
            <a:tailEnd/>
          </a:ln>
        </p:spPr>
        <p:txBody>
          <a:bodyPr anchor="ctr">
            <a:spAutoFit/>
          </a:bodyPr>
          <a:lstStyle/>
          <a:p>
            <a:r>
              <a:rPr kumimoji="1" lang="zh-CN" altLang="en-US" sz="2800" dirty="0">
                <a:solidFill>
                  <a:srgbClr val="006600"/>
                </a:solidFill>
                <a:latin typeface="楷体_GB2312" pitchFamily="49" charset="-122"/>
                <a:ea typeface="楷体_GB2312" pitchFamily="49" charset="-122"/>
              </a:rPr>
              <a:t>无偏估计量的函数未必是无偏估计量</a:t>
            </a:r>
            <a:r>
              <a:rPr kumimoji="1" lang="en-US" altLang="zh-CN" sz="2800" dirty="0">
                <a:solidFill>
                  <a:srgbClr val="006600"/>
                </a:solidFill>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animEffect transition="in" filter="barn(inHorizontal)">
                                      <p:cBhvr>
                                        <p:cTn id="7" dur="1000"/>
                                        <p:tgtEl>
                                          <p:spTgt spid="163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45"/>
                                        </p:tgtEl>
                                        <p:attrNameLst>
                                          <p:attrName>style.visibility</p:attrName>
                                        </p:attrNameLst>
                                      </p:cBhvr>
                                      <p:to>
                                        <p:strVal val="visible"/>
                                      </p:to>
                                    </p:set>
                                    <p:animEffect transition="in" filter="dissolve">
                                      <p:cBhvr>
                                        <p:cTn id="12" dur="1000"/>
                                        <p:tgtEl>
                                          <p:spTgt spid="163845"/>
                                        </p:tgtEl>
                                      </p:cBhvr>
                                    </p:animEffect>
                                  </p:childTnLst>
                                </p:cTn>
                              </p:par>
                            </p:childTnLst>
                          </p:cTn>
                        </p:par>
                        <p:par>
                          <p:cTn id="13" fill="hold" nodeType="afterGroup">
                            <p:stCondLst>
                              <p:cond delay="1000"/>
                            </p:stCondLst>
                            <p:childTnLst>
                              <p:par>
                                <p:cTn id="14" presetID="16" presetClass="entr" presetSubtype="26" fill="hold" nodeType="afterEffect">
                                  <p:stCondLst>
                                    <p:cond delay="0"/>
                                  </p:stCondLst>
                                  <p:childTnLst>
                                    <p:set>
                                      <p:cBhvr>
                                        <p:cTn id="15" dur="1" fill="hold">
                                          <p:stCondLst>
                                            <p:cond delay="0"/>
                                          </p:stCondLst>
                                        </p:cTn>
                                        <p:tgtEl>
                                          <p:spTgt spid="163846"/>
                                        </p:tgtEl>
                                        <p:attrNameLst>
                                          <p:attrName>style.visibility</p:attrName>
                                        </p:attrNameLst>
                                      </p:cBhvr>
                                      <p:to>
                                        <p:strVal val="visible"/>
                                      </p:to>
                                    </p:set>
                                    <p:animEffect transition="in" filter="barn(inHorizontal)">
                                      <p:cBhvr>
                                        <p:cTn id="16" dur="500"/>
                                        <p:tgtEl>
                                          <p:spTgt spid="163846"/>
                                        </p:tgtEl>
                                      </p:cBhvr>
                                    </p:animEffect>
                                  </p:childTnLst>
                                </p:cTn>
                              </p:par>
                            </p:childTnLst>
                          </p:cTn>
                        </p:par>
                        <p:par>
                          <p:cTn id="17" fill="hold" nodeType="afterGroup">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63847"/>
                                        </p:tgtEl>
                                        <p:attrNameLst>
                                          <p:attrName>style.visibility</p:attrName>
                                        </p:attrNameLst>
                                      </p:cBhvr>
                                      <p:to>
                                        <p:strVal val="visible"/>
                                      </p:to>
                                    </p:set>
                                    <p:animEffect transition="in" filter="slide(fromBottom)">
                                      <p:cBhvr>
                                        <p:cTn id="20" dur="1000"/>
                                        <p:tgtEl>
                                          <p:spTgt spid="1638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nodeType="clickEffect">
                                  <p:stCondLst>
                                    <p:cond delay="0"/>
                                  </p:stCondLst>
                                  <p:childTnLst>
                                    <p:set>
                                      <p:cBhvr>
                                        <p:cTn id="24" dur="1" fill="hold">
                                          <p:stCondLst>
                                            <p:cond delay="0"/>
                                          </p:stCondLst>
                                        </p:cTn>
                                        <p:tgtEl>
                                          <p:spTgt spid="163860"/>
                                        </p:tgtEl>
                                        <p:attrNameLst>
                                          <p:attrName>style.visibility</p:attrName>
                                        </p:attrNameLst>
                                      </p:cBhvr>
                                      <p:to>
                                        <p:strVal val="visible"/>
                                      </p:to>
                                    </p:set>
                                    <p:animEffect transition="in" filter="barn(inHorizontal)">
                                      <p:cBhvr>
                                        <p:cTn id="25" dur="500"/>
                                        <p:tgtEl>
                                          <p:spTgt spid="163860"/>
                                        </p:tgtEl>
                                      </p:cBhvr>
                                    </p:animEffect>
                                  </p:childTnLst>
                                </p:cTn>
                              </p:par>
                            </p:childTnLst>
                          </p:cTn>
                        </p:par>
                        <p:par>
                          <p:cTn id="26" fill="hold" nodeType="afterGroup">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163861"/>
                                        </p:tgtEl>
                                        <p:attrNameLst>
                                          <p:attrName>style.visibility</p:attrName>
                                        </p:attrNameLst>
                                      </p:cBhvr>
                                      <p:to>
                                        <p:strVal val="visible"/>
                                      </p:to>
                                    </p:set>
                                    <p:animEffect transition="in" filter="slide(fromBottom)">
                                      <p:cBhvr>
                                        <p:cTn id="29" dur="1000"/>
                                        <p:tgtEl>
                                          <p:spTgt spid="1638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12" fill="hold" grpId="0" nodeType="clickEffect">
                                  <p:stCondLst>
                                    <p:cond delay="0"/>
                                  </p:stCondLst>
                                  <p:childTnLst>
                                    <p:set>
                                      <p:cBhvr>
                                        <p:cTn id="33" dur="1" fill="hold">
                                          <p:stCondLst>
                                            <p:cond delay="0"/>
                                          </p:stCondLst>
                                        </p:cTn>
                                        <p:tgtEl>
                                          <p:spTgt spid="163848"/>
                                        </p:tgtEl>
                                        <p:attrNameLst>
                                          <p:attrName>style.visibility</p:attrName>
                                        </p:attrNameLst>
                                      </p:cBhvr>
                                      <p:to>
                                        <p:strVal val="visible"/>
                                      </p:to>
                                    </p:set>
                                    <p:anim calcmode="lin" valueType="num">
                                      <p:cBhvr additive="base">
                                        <p:cTn id="34" dur="500" fill="hold"/>
                                        <p:tgtEl>
                                          <p:spTgt spid="163848"/>
                                        </p:tgtEl>
                                        <p:attrNameLst>
                                          <p:attrName>ppt_x</p:attrName>
                                        </p:attrNameLst>
                                      </p:cBhvr>
                                      <p:tavLst>
                                        <p:tav tm="0">
                                          <p:val>
                                            <p:strVal val="0-#ppt_w/2"/>
                                          </p:val>
                                        </p:tav>
                                        <p:tav tm="100000">
                                          <p:val>
                                            <p:strVal val="#ppt_x"/>
                                          </p:val>
                                        </p:tav>
                                      </p:tavLst>
                                    </p:anim>
                                    <p:anim calcmode="lin" valueType="num">
                                      <p:cBhvr additive="base">
                                        <p:cTn id="35" dur="500" fill="hold"/>
                                        <p:tgtEl>
                                          <p:spTgt spid="16384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6" fill="hold" nodeType="clickEffect">
                                  <p:stCondLst>
                                    <p:cond delay="0"/>
                                  </p:stCondLst>
                                  <p:childTnLst>
                                    <p:set>
                                      <p:cBhvr>
                                        <p:cTn id="39" dur="1" fill="hold">
                                          <p:stCondLst>
                                            <p:cond delay="0"/>
                                          </p:stCondLst>
                                        </p:cTn>
                                        <p:tgtEl>
                                          <p:spTgt spid="163849"/>
                                        </p:tgtEl>
                                        <p:attrNameLst>
                                          <p:attrName>style.visibility</p:attrName>
                                        </p:attrNameLst>
                                      </p:cBhvr>
                                      <p:to>
                                        <p:strVal val="visible"/>
                                      </p:to>
                                    </p:set>
                                    <p:animEffect transition="in" filter="barn(inHorizontal)">
                                      <p:cBhvr>
                                        <p:cTn id="40" dur="500"/>
                                        <p:tgtEl>
                                          <p:spTgt spid="163849"/>
                                        </p:tgtEl>
                                      </p:cBhvr>
                                    </p:animEffect>
                                  </p:childTnLst>
                                </p:cTn>
                              </p:par>
                            </p:childTnLst>
                          </p:cTn>
                        </p:par>
                        <p:par>
                          <p:cTn id="41" fill="hold" nodeType="afterGroup">
                            <p:stCondLst>
                              <p:cond delay="500"/>
                            </p:stCondLst>
                            <p:childTnLst>
                              <p:par>
                                <p:cTn id="42" presetID="16" presetClass="entr" presetSubtype="21" fill="hold" nodeType="afterEffect">
                                  <p:stCondLst>
                                    <p:cond delay="0"/>
                                  </p:stCondLst>
                                  <p:childTnLst>
                                    <p:set>
                                      <p:cBhvr>
                                        <p:cTn id="43" dur="1" fill="hold">
                                          <p:stCondLst>
                                            <p:cond delay="0"/>
                                          </p:stCondLst>
                                        </p:cTn>
                                        <p:tgtEl>
                                          <p:spTgt spid="163852"/>
                                        </p:tgtEl>
                                        <p:attrNameLst>
                                          <p:attrName>style.visibility</p:attrName>
                                        </p:attrNameLst>
                                      </p:cBhvr>
                                      <p:to>
                                        <p:strVal val="visible"/>
                                      </p:to>
                                    </p:set>
                                    <p:animEffect transition="in" filter="barn(inVertical)">
                                      <p:cBhvr>
                                        <p:cTn id="44" dur="500"/>
                                        <p:tgtEl>
                                          <p:spTgt spid="1638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63853"/>
                                        </p:tgtEl>
                                        <p:attrNameLst>
                                          <p:attrName>style.visibility</p:attrName>
                                        </p:attrNameLst>
                                      </p:cBhvr>
                                      <p:to>
                                        <p:strVal val="visible"/>
                                      </p:to>
                                    </p:set>
                                    <p:animEffect transition="in" filter="wipe(left)">
                                      <p:cBhvr>
                                        <p:cTn id="49" dur="2000"/>
                                        <p:tgtEl>
                                          <p:spTgt spid="1638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2" fill="hold" grpId="0" nodeType="clickEffect">
                                  <p:stCondLst>
                                    <p:cond delay="0"/>
                                  </p:stCondLst>
                                  <p:childTnLst>
                                    <p:set>
                                      <p:cBhvr>
                                        <p:cTn id="53" dur="1" fill="hold">
                                          <p:stCondLst>
                                            <p:cond delay="0"/>
                                          </p:stCondLst>
                                        </p:cTn>
                                        <p:tgtEl>
                                          <p:spTgt spid="163850"/>
                                        </p:tgtEl>
                                        <p:attrNameLst>
                                          <p:attrName>style.visibility</p:attrName>
                                        </p:attrNameLst>
                                      </p:cBhvr>
                                      <p:to>
                                        <p:strVal val="visible"/>
                                      </p:to>
                                    </p:set>
                                    <p:animEffect transition="in" filter="slide(fromRight)">
                                      <p:cBhvr>
                                        <p:cTn id="54" dur="1000"/>
                                        <p:tgtEl>
                                          <p:spTgt spid="16385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63854"/>
                                        </p:tgtEl>
                                        <p:attrNameLst>
                                          <p:attrName>style.visibility</p:attrName>
                                        </p:attrNameLst>
                                      </p:cBhvr>
                                      <p:to>
                                        <p:strVal val="visible"/>
                                      </p:to>
                                    </p:set>
                                    <p:animEffect transition="in" filter="wipe(up)">
                                      <p:cBhvr>
                                        <p:cTn id="59" dur="3000"/>
                                        <p:tgtEl>
                                          <p:spTgt spid="1638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163851"/>
                                        </p:tgtEl>
                                        <p:attrNameLst>
                                          <p:attrName>style.visibility</p:attrName>
                                        </p:attrNameLst>
                                      </p:cBhvr>
                                      <p:to>
                                        <p:strVal val="visible"/>
                                      </p:to>
                                    </p:set>
                                    <p:animEffect transition="in" filter="slide(fromBottom)">
                                      <p:cBhvr>
                                        <p:cTn id="64" dur="1000"/>
                                        <p:tgtEl>
                                          <p:spTgt spid="16385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ntr" presetSubtype="0" fill="hold" grpId="0" nodeType="clickEffect">
                                  <p:stCondLst>
                                    <p:cond delay="0"/>
                                  </p:stCondLst>
                                  <p:childTnLst>
                                    <p:set>
                                      <p:cBhvr>
                                        <p:cTn id="68" dur="1" fill="hold">
                                          <p:stCondLst>
                                            <p:cond delay="0"/>
                                          </p:stCondLst>
                                        </p:cTn>
                                        <p:tgtEl>
                                          <p:spTgt spid="163855"/>
                                        </p:tgtEl>
                                        <p:attrNameLst>
                                          <p:attrName>style.visibility</p:attrName>
                                        </p:attrNameLst>
                                      </p:cBhvr>
                                      <p:to>
                                        <p:strVal val="visible"/>
                                      </p:to>
                                    </p:set>
                                    <p:anim calcmode="lin" valueType="num">
                                      <p:cBhvr>
                                        <p:cTn id="69" dur="1000" fill="hold"/>
                                        <p:tgtEl>
                                          <p:spTgt spid="163855"/>
                                        </p:tgtEl>
                                        <p:attrNameLst>
                                          <p:attrName>ppt_w</p:attrName>
                                        </p:attrNameLst>
                                      </p:cBhvr>
                                      <p:tavLst>
                                        <p:tav tm="0">
                                          <p:val>
                                            <p:fltVal val="0"/>
                                          </p:val>
                                        </p:tav>
                                        <p:tav tm="100000">
                                          <p:val>
                                            <p:strVal val="#ppt_w"/>
                                          </p:val>
                                        </p:tav>
                                      </p:tavLst>
                                    </p:anim>
                                    <p:anim calcmode="lin" valueType="num">
                                      <p:cBhvr>
                                        <p:cTn id="70" dur="1000" fill="hold"/>
                                        <p:tgtEl>
                                          <p:spTgt spid="163855"/>
                                        </p:tgtEl>
                                        <p:attrNameLst>
                                          <p:attrName>ppt_h</p:attrName>
                                        </p:attrNameLst>
                                      </p:cBhvr>
                                      <p:tavLst>
                                        <p:tav tm="0">
                                          <p:val>
                                            <p:fltVal val="0"/>
                                          </p:val>
                                        </p:tav>
                                        <p:tav tm="100000">
                                          <p:val>
                                            <p:strVal val="#ppt_h"/>
                                          </p:val>
                                        </p:tav>
                                      </p:tavLst>
                                    </p:anim>
                                    <p:animEffect transition="in" filter="fade">
                                      <p:cBhvr>
                                        <p:cTn id="71" dur="1000"/>
                                        <p:tgtEl>
                                          <p:spTgt spid="16385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26" fill="hold" grpId="0" nodeType="clickEffect">
                                  <p:stCondLst>
                                    <p:cond delay="0"/>
                                  </p:stCondLst>
                                  <p:childTnLst>
                                    <p:set>
                                      <p:cBhvr>
                                        <p:cTn id="75" dur="1" fill="hold">
                                          <p:stCondLst>
                                            <p:cond delay="0"/>
                                          </p:stCondLst>
                                        </p:cTn>
                                        <p:tgtEl>
                                          <p:spTgt spid="163842"/>
                                        </p:tgtEl>
                                        <p:attrNameLst>
                                          <p:attrName>style.visibility</p:attrName>
                                        </p:attrNameLst>
                                      </p:cBhvr>
                                      <p:to>
                                        <p:strVal val="visible"/>
                                      </p:to>
                                    </p:set>
                                    <p:animEffect transition="in" filter="barn(inHorizontal)">
                                      <p:cBhvr>
                                        <p:cTn id="76" dur="1000"/>
                                        <p:tgtEl>
                                          <p:spTgt spid="163842"/>
                                        </p:tgtEl>
                                      </p:cBhvr>
                                    </p:animEffect>
                                  </p:childTnLst>
                                </p:cTn>
                              </p:par>
                            </p:childTnLst>
                          </p:cTn>
                        </p:par>
                        <p:par>
                          <p:cTn id="77" fill="hold" nodeType="afterGroup">
                            <p:stCondLst>
                              <p:cond delay="1000"/>
                            </p:stCondLst>
                            <p:childTnLst>
                              <p:par>
                                <p:cTn id="78" presetID="16" presetClass="entr" presetSubtype="26" fill="hold" nodeType="afterEffect">
                                  <p:stCondLst>
                                    <p:cond delay="0"/>
                                  </p:stCondLst>
                                  <p:childTnLst>
                                    <p:set>
                                      <p:cBhvr>
                                        <p:cTn id="79" dur="1" fill="hold">
                                          <p:stCondLst>
                                            <p:cond delay="0"/>
                                          </p:stCondLst>
                                        </p:cTn>
                                        <p:tgtEl>
                                          <p:spTgt spid="163867"/>
                                        </p:tgtEl>
                                        <p:attrNameLst>
                                          <p:attrName>style.visibility</p:attrName>
                                        </p:attrNameLst>
                                      </p:cBhvr>
                                      <p:to>
                                        <p:strVal val="visible"/>
                                      </p:to>
                                    </p:set>
                                    <p:animEffect transition="in" filter="barn(inHorizontal)">
                                      <p:cBhvr>
                                        <p:cTn id="80" dur="500"/>
                                        <p:tgtEl>
                                          <p:spTgt spid="16386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6" fill="hold" grpId="0" nodeType="clickEffect">
                                  <p:stCondLst>
                                    <p:cond delay="0"/>
                                  </p:stCondLst>
                                  <p:iterate type="wd">
                                    <p:tmPct val="10000"/>
                                  </p:iterate>
                                  <p:childTnLst>
                                    <p:set>
                                      <p:cBhvr>
                                        <p:cTn id="84" dur="1" fill="hold">
                                          <p:stCondLst>
                                            <p:cond delay="0"/>
                                          </p:stCondLst>
                                        </p:cTn>
                                        <p:tgtEl>
                                          <p:spTgt spid="163858"/>
                                        </p:tgtEl>
                                        <p:attrNameLst>
                                          <p:attrName>style.visibility</p:attrName>
                                        </p:attrNameLst>
                                      </p:cBhvr>
                                      <p:to>
                                        <p:strVal val="visible"/>
                                      </p:to>
                                    </p:set>
                                    <p:anim calcmode="lin" valueType="num">
                                      <p:cBhvr additive="base">
                                        <p:cTn id="85" dur="1000" fill="hold"/>
                                        <p:tgtEl>
                                          <p:spTgt spid="163858"/>
                                        </p:tgtEl>
                                        <p:attrNameLst>
                                          <p:attrName>ppt_x</p:attrName>
                                        </p:attrNameLst>
                                      </p:cBhvr>
                                      <p:tavLst>
                                        <p:tav tm="0">
                                          <p:val>
                                            <p:strVal val="1+#ppt_w/2"/>
                                          </p:val>
                                        </p:tav>
                                        <p:tav tm="100000">
                                          <p:val>
                                            <p:strVal val="#ppt_x"/>
                                          </p:val>
                                        </p:tav>
                                      </p:tavLst>
                                    </p:anim>
                                    <p:anim calcmode="lin" valueType="num">
                                      <p:cBhvr additive="base">
                                        <p:cTn id="86" dur="1000" fill="hold"/>
                                        <p:tgtEl>
                                          <p:spTgt spid="163858"/>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63868"/>
                                        </p:tgtEl>
                                        <p:attrNameLst>
                                          <p:attrName>style.visibility</p:attrName>
                                        </p:attrNameLst>
                                      </p:cBhvr>
                                      <p:to>
                                        <p:strVal val="visible"/>
                                      </p:to>
                                    </p:set>
                                    <p:anim calcmode="lin" valueType="num">
                                      <p:cBhvr additive="base">
                                        <p:cTn id="91" dur="500" fill="hold"/>
                                        <p:tgtEl>
                                          <p:spTgt spid="163868"/>
                                        </p:tgtEl>
                                        <p:attrNameLst>
                                          <p:attrName>ppt_x</p:attrName>
                                        </p:attrNameLst>
                                      </p:cBhvr>
                                      <p:tavLst>
                                        <p:tav tm="0">
                                          <p:val>
                                            <p:strVal val="0-#ppt_w/2"/>
                                          </p:val>
                                        </p:tav>
                                        <p:tav tm="100000">
                                          <p:val>
                                            <p:strVal val="#ppt_x"/>
                                          </p:val>
                                        </p:tav>
                                      </p:tavLst>
                                    </p:anim>
                                    <p:anim calcmode="lin" valueType="num">
                                      <p:cBhvr additive="base">
                                        <p:cTn id="92" dur="500" fill="hold"/>
                                        <p:tgtEl>
                                          <p:spTgt spid="163868"/>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163870"/>
                                        </p:tgtEl>
                                        <p:attrNameLst>
                                          <p:attrName>style.visibility</p:attrName>
                                        </p:attrNameLst>
                                      </p:cBhvr>
                                      <p:to>
                                        <p:strVal val="visible"/>
                                      </p:to>
                                    </p:set>
                                    <p:animEffect transition="in" filter="strips(downLeft)">
                                      <p:cBhvr>
                                        <p:cTn id="97" dur="1000"/>
                                        <p:tgtEl>
                                          <p:spTgt spid="16387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5" presetClass="entr" presetSubtype="0" fill="hold" grpId="0" nodeType="clickEffect">
                                  <p:stCondLst>
                                    <p:cond delay="0"/>
                                  </p:stCondLst>
                                  <p:childTnLst>
                                    <p:set>
                                      <p:cBhvr>
                                        <p:cTn id="101" dur="1" fill="hold">
                                          <p:stCondLst>
                                            <p:cond delay="0"/>
                                          </p:stCondLst>
                                        </p:cTn>
                                        <p:tgtEl>
                                          <p:spTgt spid="163871"/>
                                        </p:tgtEl>
                                        <p:attrNameLst>
                                          <p:attrName>style.visibility</p:attrName>
                                        </p:attrNameLst>
                                      </p:cBhvr>
                                      <p:to>
                                        <p:strVal val="visible"/>
                                      </p:to>
                                    </p:set>
                                    <p:anim calcmode="lin" valueType="num">
                                      <p:cBhvr>
                                        <p:cTn id="102" dur="1000" fill="hold"/>
                                        <p:tgtEl>
                                          <p:spTgt spid="163871"/>
                                        </p:tgtEl>
                                        <p:attrNameLst>
                                          <p:attrName>ppt_w</p:attrName>
                                        </p:attrNameLst>
                                      </p:cBhvr>
                                      <p:tavLst>
                                        <p:tav tm="0">
                                          <p:val>
                                            <p:strVal val="#ppt_w*0.70"/>
                                          </p:val>
                                        </p:tav>
                                        <p:tav tm="100000">
                                          <p:val>
                                            <p:strVal val="#ppt_w"/>
                                          </p:val>
                                        </p:tav>
                                      </p:tavLst>
                                    </p:anim>
                                    <p:anim calcmode="lin" valueType="num">
                                      <p:cBhvr>
                                        <p:cTn id="103" dur="1000" fill="hold"/>
                                        <p:tgtEl>
                                          <p:spTgt spid="163871"/>
                                        </p:tgtEl>
                                        <p:attrNameLst>
                                          <p:attrName>ppt_h</p:attrName>
                                        </p:attrNameLst>
                                      </p:cBhvr>
                                      <p:tavLst>
                                        <p:tav tm="0">
                                          <p:val>
                                            <p:strVal val="#ppt_h"/>
                                          </p:val>
                                        </p:tav>
                                        <p:tav tm="100000">
                                          <p:val>
                                            <p:strVal val="#ppt_h"/>
                                          </p:val>
                                        </p:tav>
                                      </p:tavLst>
                                    </p:anim>
                                    <p:animEffect transition="in" filter="fade">
                                      <p:cBhvr>
                                        <p:cTn id="104" dur="1000"/>
                                        <p:tgtEl>
                                          <p:spTgt spid="163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0" grpId="0"/>
      <p:bldP spid="163844" grpId="0" animBg="1"/>
      <p:bldP spid="163842" grpId="0"/>
      <p:bldP spid="163845" grpId="0"/>
      <p:bldP spid="163847" grpId="0" animBg="1"/>
      <p:bldP spid="163848" grpId="0"/>
      <p:bldP spid="163850" grpId="0"/>
      <p:bldP spid="163851" grpId="0"/>
      <p:bldP spid="163854" grpId="0"/>
      <p:bldP spid="163855" grpId="0"/>
      <p:bldP spid="163858" grpId="0"/>
      <p:bldP spid="163861" grpId="0" animBg="1"/>
      <p:bldP spid="163868" grpId="0"/>
      <p:bldP spid="16387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994AA594-D150-484B-9033-12E6F28EBA8C}"/>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8C6F9187-3096-43CE-BC5E-EE9660E6256C}" type="slidenum">
              <a:rPr lang="en-US" altLang="zh-CN" sz="1400">
                <a:solidFill>
                  <a:schemeClr val="bg1"/>
                </a:solidFill>
                <a:ea typeface="宋体" panose="02010600030101010101" pitchFamily="2" charset="-122"/>
              </a:rPr>
              <a:pPr eaLnBrk="1" hangingPunct="1"/>
              <a:t>8</a:t>
            </a:fld>
            <a:endParaRPr lang="en-US" altLang="zh-CN" sz="1400">
              <a:solidFill>
                <a:schemeClr val="bg1"/>
              </a:solidFill>
              <a:ea typeface="宋体" panose="02010600030101010101" pitchFamily="2" charset="-122"/>
            </a:endParaRPr>
          </a:p>
        </p:txBody>
      </p:sp>
      <p:sp>
        <p:nvSpPr>
          <p:cNvPr id="76802" name="Text Box 2">
            <a:extLst>
              <a:ext uri="{FF2B5EF4-FFF2-40B4-BE49-F238E27FC236}">
                <a16:creationId xmlns:a16="http://schemas.microsoft.com/office/drawing/2014/main" id="{EBC15E26-E588-4078-A914-440AD800A89D}"/>
              </a:ext>
            </a:extLst>
          </p:cNvPr>
          <p:cNvSpPr txBox="1">
            <a:spLocks noChangeArrowheads="1"/>
          </p:cNvSpPr>
          <p:nvPr/>
        </p:nvSpPr>
        <p:spPr bwMode="auto">
          <a:xfrm>
            <a:off x="228600" y="349250"/>
            <a:ext cx="1571264" cy="646331"/>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dirty="0">
                <a:solidFill>
                  <a:srgbClr val="C00000"/>
                </a:solidFill>
                <a:ea typeface="黑体" panose="02010609060101010101" pitchFamily="49" charset="-122"/>
              </a:rPr>
              <a:t>例</a:t>
            </a:r>
            <a:r>
              <a:rPr lang="en-US" altLang="zh-CN" sz="3600" b="1" dirty="0">
                <a:solidFill>
                  <a:srgbClr val="C00000"/>
                </a:solidFill>
                <a:ea typeface="黑体" panose="02010609060101010101" pitchFamily="49" charset="-122"/>
              </a:rPr>
              <a:t>3</a:t>
            </a:r>
            <a:r>
              <a:rPr lang="en-US" altLang="zh-CN" sz="3600" dirty="0">
                <a:solidFill>
                  <a:srgbClr val="C00000"/>
                </a:solidFill>
              </a:rPr>
              <a:t>  </a:t>
            </a:r>
            <a:r>
              <a:rPr lang="zh-CN" altLang="en-US" sz="3600" dirty="0">
                <a:solidFill>
                  <a:srgbClr val="C00000"/>
                </a:solidFill>
              </a:rPr>
              <a:t>设</a:t>
            </a:r>
          </a:p>
        </p:txBody>
      </p:sp>
      <p:sp>
        <p:nvSpPr>
          <p:cNvPr id="8206" name="Rectangle 3">
            <a:extLst>
              <a:ext uri="{FF2B5EF4-FFF2-40B4-BE49-F238E27FC236}">
                <a16:creationId xmlns:a16="http://schemas.microsoft.com/office/drawing/2014/main" id="{C8B5F362-D5C9-4DB5-B5E4-0551EDBEC8A0}"/>
              </a:ext>
            </a:extLst>
          </p:cNvPr>
          <p:cNvSpPr>
            <a:spLocks noGrp="1" noChangeArrowheads="1"/>
          </p:cNvSpPr>
          <p:nvPr>
            <p:ph type="title"/>
          </p:nvPr>
        </p:nvSpPr>
        <p:spPr bwMode="auto">
          <a:xfrm>
            <a:off x="685800" y="-12954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a:solidFill>
                  <a:srgbClr val="800000"/>
                </a:solidFill>
                <a:latin typeface="宋体" panose="02010600030101010101" pitchFamily="2" charset="-122"/>
              </a:rPr>
              <a:t>例</a:t>
            </a:r>
            <a:r>
              <a:rPr lang="en-US" altLang="zh-CN" sz="3200">
                <a:solidFill>
                  <a:srgbClr val="800000"/>
                </a:solidFill>
                <a:latin typeface="宋体" panose="02010600030101010101" pitchFamily="2" charset="-122"/>
              </a:rPr>
              <a:t>4</a:t>
            </a:r>
          </a:p>
        </p:txBody>
      </p:sp>
      <p:graphicFrame>
        <p:nvGraphicFramePr>
          <p:cNvPr id="76804" name="Object 4">
            <a:extLst>
              <a:ext uri="{FF2B5EF4-FFF2-40B4-BE49-F238E27FC236}">
                <a16:creationId xmlns:a16="http://schemas.microsoft.com/office/drawing/2014/main" id="{7A2C7378-87D0-4507-9877-6ABDCEBE2195}"/>
              </a:ext>
            </a:extLst>
          </p:cNvPr>
          <p:cNvGraphicFramePr>
            <a:graphicFrameLocks noChangeAspect="1"/>
          </p:cNvGraphicFramePr>
          <p:nvPr>
            <p:extLst>
              <p:ext uri="{D42A27DB-BD31-4B8C-83A1-F6EECF244321}">
                <p14:modId xmlns:p14="http://schemas.microsoft.com/office/powerpoint/2010/main" val="3478893045"/>
              </p:ext>
            </p:extLst>
          </p:nvPr>
        </p:nvGraphicFramePr>
        <p:xfrm>
          <a:off x="1792286" y="363538"/>
          <a:ext cx="2166939" cy="627062"/>
        </p:xfrm>
        <a:graphic>
          <a:graphicData uri="http://schemas.openxmlformats.org/presentationml/2006/ole">
            <mc:AlternateContent xmlns:mc="http://schemas.openxmlformats.org/markup-compatibility/2006">
              <mc:Choice xmlns:v="urn:schemas-microsoft-com:vml" Requires="v">
                <p:oleObj spid="_x0000_s282886" name="Equation" r:id="rId3" imgW="1028520" imgH="228600" progId="Equation.3">
                  <p:embed/>
                </p:oleObj>
              </mc:Choice>
              <mc:Fallback>
                <p:oleObj name="Equation" r:id="rId3" imgW="1028520" imgH="228600" progId="Equation.3">
                  <p:embed/>
                  <p:pic>
                    <p:nvPicPr>
                      <p:cNvPr id="76804" name="Object 4">
                        <a:extLst>
                          <a:ext uri="{FF2B5EF4-FFF2-40B4-BE49-F238E27FC236}">
                            <a16:creationId xmlns:a16="http://schemas.microsoft.com/office/drawing/2014/main" id="{7A2C7378-87D0-4507-9877-6ABDCEBE2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286" y="363538"/>
                        <a:ext cx="2166939" cy="627062"/>
                      </a:xfrm>
                      <a:prstGeom prst="rect">
                        <a:avLst/>
                      </a:prstGeom>
                      <a:solidFill>
                        <a:schemeClr val="bg1"/>
                      </a:solidFill>
                      <a:ln>
                        <a:noFill/>
                      </a:ln>
                      <a:effectLst/>
                    </p:spPr>
                  </p:pic>
                </p:oleObj>
              </mc:Fallback>
            </mc:AlternateContent>
          </a:graphicData>
        </a:graphic>
      </p:graphicFrame>
      <p:sp>
        <p:nvSpPr>
          <p:cNvPr id="76805" name="Text Box 5">
            <a:extLst>
              <a:ext uri="{FF2B5EF4-FFF2-40B4-BE49-F238E27FC236}">
                <a16:creationId xmlns:a16="http://schemas.microsoft.com/office/drawing/2014/main" id="{26AA463F-BCB1-49C1-B76A-78FF4E8682A4}"/>
              </a:ext>
            </a:extLst>
          </p:cNvPr>
          <p:cNvSpPr txBox="1">
            <a:spLocks noChangeArrowheads="1"/>
          </p:cNvSpPr>
          <p:nvPr/>
        </p:nvSpPr>
        <p:spPr bwMode="auto">
          <a:xfrm>
            <a:off x="3962400" y="341313"/>
            <a:ext cx="1600200" cy="641350"/>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是总体 </a:t>
            </a:r>
            <a:r>
              <a:rPr lang="zh-CN" altLang="en-US" sz="3600" i="1" dirty="0">
                <a:solidFill>
                  <a:srgbClr val="C00000"/>
                </a:solidFill>
              </a:rPr>
              <a:t> </a:t>
            </a:r>
            <a:endParaRPr lang="zh-CN" altLang="en-US" sz="3600" dirty="0">
              <a:solidFill>
                <a:srgbClr val="C00000"/>
              </a:solidFill>
            </a:endParaRPr>
          </a:p>
        </p:txBody>
      </p:sp>
      <p:sp>
        <p:nvSpPr>
          <p:cNvPr id="76806" name="Text Box 6">
            <a:extLst>
              <a:ext uri="{FF2B5EF4-FFF2-40B4-BE49-F238E27FC236}">
                <a16:creationId xmlns:a16="http://schemas.microsoft.com/office/drawing/2014/main" id="{336D1169-F2F2-404E-ADA7-4F468BADBACC}"/>
              </a:ext>
            </a:extLst>
          </p:cNvPr>
          <p:cNvSpPr txBox="1">
            <a:spLocks noChangeArrowheads="1"/>
          </p:cNvSpPr>
          <p:nvPr/>
        </p:nvSpPr>
        <p:spPr bwMode="auto">
          <a:xfrm>
            <a:off x="7283450" y="381000"/>
            <a:ext cx="1784350"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zh-CN" sz="3600" dirty="0">
                <a:solidFill>
                  <a:srgbClr val="C00000"/>
                </a:solidFill>
              </a:rPr>
              <a:t>的样本</a:t>
            </a:r>
            <a:r>
              <a:rPr lang="zh-CN" altLang="en-US" sz="3600" dirty="0">
                <a:solidFill>
                  <a:srgbClr val="C00000"/>
                </a:solidFill>
              </a:rPr>
              <a:t> </a:t>
            </a:r>
            <a:r>
              <a:rPr lang="en-US" altLang="zh-CN" sz="3600" dirty="0">
                <a:solidFill>
                  <a:srgbClr val="C00000"/>
                </a:solidFill>
              </a:rPr>
              <a:t>,</a:t>
            </a:r>
          </a:p>
        </p:txBody>
      </p:sp>
      <p:graphicFrame>
        <p:nvGraphicFramePr>
          <p:cNvPr id="76807" name="Object 7">
            <a:extLst>
              <a:ext uri="{FF2B5EF4-FFF2-40B4-BE49-F238E27FC236}">
                <a16:creationId xmlns:a16="http://schemas.microsoft.com/office/drawing/2014/main" id="{9711DFE2-4CC9-4826-BC3C-AAF176385211}"/>
              </a:ext>
            </a:extLst>
          </p:cNvPr>
          <p:cNvGraphicFramePr>
            <a:graphicFrameLocks noChangeAspect="1"/>
          </p:cNvGraphicFramePr>
          <p:nvPr>
            <p:extLst>
              <p:ext uri="{D42A27DB-BD31-4B8C-83A1-F6EECF244321}">
                <p14:modId xmlns:p14="http://schemas.microsoft.com/office/powerpoint/2010/main" val="3236038961"/>
              </p:ext>
            </p:extLst>
          </p:nvPr>
        </p:nvGraphicFramePr>
        <p:xfrm>
          <a:off x="5334000" y="381000"/>
          <a:ext cx="2017713" cy="627063"/>
        </p:xfrm>
        <a:graphic>
          <a:graphicData uri="http://schemas.openxmlformats.org/presentationml/2006/ole">
            <mc:AlternateContent xmlns:mc="http://schemas.openxmlformats.org/markup-compatibility/2006">
              <mc:Choice xmlns:v="urn:schemas-microsoft-com:vml" Requires="v">
                <p:oleObj spid="_x0000_s282887" name="Equation" r:id="rId5" imgW="838080" imgH="228600" progId="Equation.3">
                  <p:embed/>
                </p:oleObj>
              </mc:Choice>
              <mc:Fallback>
                <p:oleObj name="Equation" r:id="rId5" imgW="838080" imgH="228600" progId="Equation.3">
                  <p:embed/>
                  <p:pic>
                    <p:nvPicPr>
                      <p:cNvPr id="76807" name="Object 7">
                        <a:extLst>
                          <a:ext uri="{FF2B5EF4-FFF2-40B4-BE49-F238E27FC236}">
                            <a16:creationId xmlns:a16="http://schemas.microsoft.com/office/drawing/2014/main" id="{9711DFE2-4CC9-4826-BC3C-AAF1763852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81000"/>
                        <a:ext cx="2017713" cy="627063"/>
                      </a:xfrm>
                      <a:prstGeom prst="rect">
                        <a:avLst/>
                      </a:prstGeom>
                      <a:solidFill>
                        <a:schemeClr val="bg1"/>
                      </a:solidFill>
                      <a:ln>
                        <a:noFill/>
                      </a:ln>
                      <a:effectLst/>
                    </p:spPr>
                  </p:pic>
                </p:oleObj>
              </mc:Fallback>
            </mc:AlternateContent>
          </a:graphicData>
        </a:graphic>
      </p:graphicFrame>
      <p:sp>
        <p:nvSpPr>
          <p:cNvPr id="76808" name="Text Box 8">
            <a:extLst>
              <a:ext uri="{FF2B5EF4-FFF2-40B4-BE49-F238E27FC236}">
                <a16:creationId xmlns:a16="http://schemas.microsoft.com/office/drawing/2014/main" id="{AD7C9533-F809-4423-874A-A61419489823}"/>
              </a:ext>
            </a:extLst>
          </p:cNvPr>
          <p:cNvSpPr txBox="1">
            <a:spLocks noChangeArrowheads="1"/>
          </p:cNvSpPr>
          <p:nvPr/>
        </p:nvSpPr>
        <p:spPr bwMode="auto">
          <a:xfrm>
            <a:off x="228600" y="118745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zh-CN" sz="3600">
                <a:solidFill>
                  <a:srgbClr val="C00000"/>
                </a:solidFill>
              </a:rPr>
              <a:t>试判别</a:t>
            </a:r>
            <a:endParaRPr lang="zh-CN" altLang="en-US" sz="3600">
              <a:solidFill>
                <a:srgbClr val="C00000"/>
              </a:solidFill>
            </a:endParaRPr>
          </a:p>
        </p:txBody>
      </p:sp>
      <p:grpSp>
        <p:nvGrpSpPr>
          <p:cNvPr id="2" name="Group 9">
            <a:extLst>
              <a:ext uri="{FF2B5EF4-FFF2-40B4-BE49-F238E27FC236}">
                <a16:creationId xmlns:a16="http://schemas.microsoft.com/office/drawing/2014/main" id="{14A6BCA1-3189-4233-A369-D95E0B177928}"/>
              </a:ext>
            </a:extLst>
          </p:cNvPr>
          <p:cNvGrpSpPr>
            <a:grpSpLocks/>
          </p:cNvGrpSpPr>
          <p:nvPr/>
        </p:nvGrpSpPr>
        <p:grpSpPr bwMode="auto">
          <a:xfrm>
            <a:off x="1676400" y="1187450"/>
            <a:ext cx="2362200" cy="641350"/>
            <a:chOff x="1056" y="606"/>
            <a:chExt cx="1488" cy="404"/>
          </a:xfrm>
        </p:grpSpPr>
        <p:graphicFrame>
          <p:nvGraphicFramePr>
            <p:cNvPr id="8203" name="Object 10">
              <a:extLst>
                <a:ext uri="{FF2B5EF4-FFF2-40B4-BE49-F238E27FC236}">
                  <a16:creationId xmlns:a16="http://schemas.microsoft.com/office/drawing/2014/main" id="{6A163BB6-71B2-4532-A579-96E78F2B1002}"/>
                </a:ext>
              </a:extLst>
            </p:cNvPr>
            <p:cNvGraphicFramePr>
              <a:graphicFrameLocks noChangeAspect="1"/>
            </p:cNvGraphicFramePr>
            <p:nvPr/>
          </p:nvGraphicFramePr>
          <p:xfrm>
            <a:off x="1056" y="720"/>
            <a:ext cx="231" cy="241"/>
          </p:xfrm>
          <a:graphic>
            <a:graphicData uri="http://schemas.openxmlformats.org/presentationml/2006/ole">
              <mc:AlternateContent xmlns:mc="http://schemas.openxmlformats.org/markup-compatibility/2006">
                <mc:Choice xmlns:v="urn:schemas-microsoft-com:vml" Requires="v">
                  <p:oleObj spid="_x0000_s282888" name="Equation" r:id="rId7" imgW="152280" imgH="139680" progId="Equation.3">
                    <p:embed/>
                  </p:oleObj>
                </mc:Choice>
                <mc:Fallback>
                  <p:oleObj name="Equation" r:id="rId7" imgW="152280" imgH="139680" progId="Equation.3">
                    <p:embed/>
                    <p:pic>
                      <p:nvPicPr>
                        <p:cNvPr id="8203" name="Object 10">
                          <a:extLst>
                            <a:ext uri="{FF2B5EF4-FFF2-40B4-BE49-F238E27FC236}">
                              <a16:creationId xmlns:a16="http://schemas.microsoft.com/office/drawing/2014/main" id="{6A163BB6-71B2-4532-A579-96E78F2B10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720"/>
                          <a:ext cx="231"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8" name="Text Box 11">
              <a:extLst>
                <a:ext uri="{FF2B5EF4-FFF2-40B4-BE49-F238E27FC236}">
                  <a16:creationId xmlns:a16="http://schemas.microsoft.com/office/drawing/2014/main" id="{28D6625B-1093-43CD-BCC5-55DA4C4DCA4F}"/>
                </a:ext>
              </a:extLst>
            </p:cNvPr>
            <p:cNvSpPr txBox="1">
              <a:spLocks noChangeArrowheads="1"/>
            </p:cNvSpPr>
            <p:nvPr/>
          </p:nvSpPr>
          <p:spPr bwMode="auto">
            <a:xfrm>
              <a:off x="1276" y="606"/>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zh-CN" sz="3600" dirty="0">
                  <a:solidFill>
                    <a:srgbClr val="C00000"/>
                  </a:solidFill>
                </a:rPr>
                <a:t>的估计量</a:t>
              </a:r>
              <a:endParaRPr lang="zh-CN" altLang="en-US" sz="3600" dirty="0">
                <a:solidFill>
                  <a:srgbClr val="C00000"/>
                </a:solidFill>
              </a:endParaRPr>
            </a:p>
          </p:txBody>
        </p:sp>
      </p:grpSp>
      <p:graphicFrame>
        <p:nvGraphicFramePr>
          <p:cNvPr id="76812" name="Object 12">
            <a:extLst>
              <a:ext uri="{FF2B5EF4-FFF2-40B4-BE49-F238E27FC236}">
                <a16:creationId xmlns:a16="http://schemas.microsoft.com/office/drawing/2014/main" id="{49A477DB-7A93-444E-AA56-0550A24915C9}"/>
              </a:ext>
            </a:extLst>
          </p:cNvPr>
          <p:cNvGraphicFramePr>
            <a:graphicFrameLocks noChangeAspect="1"/>
          </p:cNvGraphicFramePr>
          <p:nvPr>
            <p:extLst>
              <p:ext uri="{D42A27DB-BD31-4B8C-83A1-F6EECF244321}">
                <p14:modId xmlns:p14="http://schemas.microsoft.com/office/powerpoint/2010/main" val="3968088701"/>
              </p:ext>
            </p:extLst>
          </p:nvPr>
        </p:nvGraphicFramePr>
        <p:xfrm>
          <a:off x="4075113" y="965200"/>
          <a:ext cx="3392487" cy="1163638"/>
        </p:xfrm>
        <a:graphic>
          <a:graphicData uri="http://schemas.openxmlformats.org/presentationml/2006/ole">
            <mc:AlternateContent xmlns:mc="http://schemas.openxmlformats.org/markup-compatibility/2006">
              <mc:Choice xmlns:v="urn:schemas-microsoft-com:vml" Requires="v">
                <p:oleObj spid="_x0000_s282889" name="Equation" r:id="rId9" imgW="1600200" imgH="482400" progId="Equation.3">
                  <p:embed/>
                </p:oleObj>
              </mc:Choice>
              <mc:Fallback>
                <p:oleObj name="Equation" r:id="rId9" imgW="1600200" imgH="482400" progId="Equation.3">
                  <p:embed/>
                  <p:pic>
                    <p:nvPicPr>
                      <p:cNvPr id="76812" name="Object 12">
                        <a:extLst>
                          <a:ext uri="{FF2B5EF4-FFF2-40B4-BE49-F238E27FC236}">
                            <a16:creationId xmlns:a16="http://schemas.microsoft.com/office/drawing/2014/main" id="{49A477DB-7A93-444E-AA56-0550A24915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5113" y="965200"/>
                        <a:ext cx="3392487" cy="1163638"/>
                      </a:xfrm>
                      <a:prstGeom prst="rect">
                        <a:avLst/>
                      </a:prstGeom>
                      <a:solidFill>
                        <a:schemeClr val="bg1"/>
                      </a:solidFill>
                      <a:ln>
                        <a:noFill/>
                      </a:ln>
                      <a:effectLst/>
                    </p:spPr>
                  </p:pic>
                </p:oleObj>
              </mc:Fallback>
            </mc:AlternateContent>
          </a:graphicData>
        </a:graphic>
      </p:graphicFrame>
      <p:sp>
        <p:nvSpPr>
          <p:cNvPr id="76813" name="Text Box 13">
            <a:extLst>
              <a:ext uri="{FF2B5EF4-FFF2-40B4-BE49-F238E27FC236}">
                <a16:creationId xmlns:a16="http://schemas.microsoft.com/office/drawing/2014/main" id="{394AE838-265C-4B6C-A4AB-0EE57F16800F}"/>
              </a:ext>
            </a:extLst>
          </p:cNvPr>
          <p:cNvSpPr txBox="1">
            <a:spLocks noChangeArrowheads="1"/>
          </p:cNvSpPr>
          <p:nvPr/>
        </p:nvSpPr>
        <p:spPr bwMode="auto">
          <a:xfrm>
            <a:off x="7359650" y="1158875"/>
            <a:ext cx="1555750" cy="641350"/>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zh-CN" sz="3600" dirty="0">
                <a:solidFill>
                  <a:srgbClr val="C00000"/>
                </a:solidFill>
              </a:rPr>
              <a:t>是否具</a:t>
            </a:r>
            <a:endParaRPr lang="zh-CN" altLang="en-US" sz="3600" dirty="0">
              <a:solidFill>
                <a:srgbClr val="C00000"/>
              </a:solidFill>
            </a:endParaRPr>
          </a:p>
        </p:txBody>
      </p:sp>
      <p:sp>
        <p:nvSpPr>
          <p:cNvPr id="76814" name="Text Box 14">
            <a:extLst>
              <a:ext uri="{FF2B5EF4-FFF2-40B4-BE49-F238E27FC236}">
                <a16:creationId xmlns:a16="http://schemas.microsoft.com/office/drawing/2014/main" id="{9FBBEEDE-EFEE-4C29-AFB4-46EC8D7420CB}"/>
              </a:ext>
            </a:extLst>
          </p:cNvPr>
          <p:cNvSpPr txBox="1">
            <a:spLocks noChangeArrowheads="1"/>
          </p:cNvSpPr>
          <p:nvPr/>
        </p:nvSpPr>
        <p:spPr bwMode="auto">
          <a:xfrm>
            <a:off x="304800" y="2101850"/>
            <a:ext cx="247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zh-CN" sz="3600" dirty="0">
                <a:solidFill>
                  <a:srgbClr val="C00000"/>
                </a:solidFill>
              </a:rPr>
              <a:t>有无偏性？</a:t>
            </a:r>
            <a:endParaRPr lang="zh-CN" altLang="en-US" sz="3600" dirty="0">
              <a:solidFill>
                <a:srgbClr val="C00000"/>
              </a:solidFill>
            </a:endParaRPr>
          </a:p>
        </p:txBody>
      </p:sp>
      <p:sp>
        <p:nvSpPr>
          <p:cNvPr id="76815" name="Text Box 15">
            <a:extLst>
              <a:ext uri="{FF2B5EF4-FFF2-40B4-BE49-F238E27FC236}">
                <a16:creationId xmlns:a16="http://schemas.microsoft.com/office/drawing/2014/main" id="{70E19984-E604-46BE-B932-8EFFEDEDEB8B}"/>
              </a:ext>
            </a:extLst>
          </p:cNvPr>
          <p:cNvSpPr txBox="1">
            <a:spLocks noChangeArrowheads="1"/>
          </p:cNvSpPr>
          <p:nvPr/>
        </p:nvSpPr>
        <p:spPr bwMode="auto">
          <a:xfrm>
            <a:off x="304800" y="2894013"/>
            <a:ext cx="642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b="1">
                <a:solidFill>
                  <a:srgbClr val="A50021"/>
                </a:solidFill>
                <a:ea typeface="黑体" panose="02010609060101010101" pitchFamily="49" charset="-122"/>
              </a:rPr>
              <a:t>解</a:t>
            </a:r>
          </a:p>
        </p:txBody>
      </p:sp>
      <p:sp>
        <p:nvSpPr>
          <p:cNvPr id="76816" name="Rectangle 16">
            <a:extLst>
              <a:ext uri="{FF2B5EF4-FFF2-40B4-BE49-F238E27FC236}">
                <a16:creationId xmlns:a16="http://schemas.microsoft.com/office/drawing/2014/main" id="{BD45E8BE-B9DD-450C-81B0-3725E7D61A52}"/>
              </a:ext>
            </a:extLst>
          </p:cNvPr>
          <p:cNvSpPr>
            <a:spLocks noChangeArrowheads="1"/>
          </p:cNvSpPr>
          <p:nvPr/>
        </p:nvSpPr>
        <p:spPr bwMode="auto">
          <a:xfrm>
            <a:off x="1035050" y="2924175"/>
            <a:ext cx="271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否</a:t>
            </a:r>
            <a:r>
              <a:rPr lang="en-US" altLang="zh-CN" sz="3600" dirty="0">
                <a:solidFill>
                  <a:srgbClr val="C00000"/>
                </a:solidFill>
              </a:rPr>
              <a:t>,</a:t>
            </a:r>
            <a:r>
              <a:rPr lang="zh-CN" altLang="en-US" sz="3600" dirty="0">
                <a:solidFill>
                  <a:srgbClr val="C00000"/>
                </a:solidFill>
              </a:rPr>
              <a:t>证明如下</a:t>
            </a:r>
            <a:r>
              <a:rPr lang="en-US" altLang="zh-CN" sz="3600" dirty="0">
                <a:solidFill>
                  <a:srgbClr val="C00000"/>
                </a:solidFill>
              </a:rPr>
              <a:t>:</a:t>
            </a:r>
          </a:p>
        </p:txBody>
      </p:sp>
      <p:graphicFrame>
        <p:nvGraphicFramePr>
          <p:cNvPr id="76817" name="Object 17">
            <a:extLst>
              <a:ext uri="{FF2B5EF4-FFF2-40B4-BE49-F238E27FC236}">
                <a16:creationId xmlns:a16="http://schemas.microsoft.com/office/drawing/2014/main" id="{19902F4B-150F-41C3-BF6B-09046009EE88}"/>
              </a:ext>
            </a:extLst>
          </p:cNvPr>
          <p:cNvGraphicFramePr>
            <a:graphicFrameLocks noChangeAspect="1"/>
          </p:cNvGraphicFramePr>
          <p:nvPr/>
        </p:nvGraphicFramePr>
        <p:xfrm>
          <a:off x="5002213" y="2660650"/>
          <a:ext cx="3455987" cy="1149350"/>
        </p:xfrm>
        <a:graphic>
          <a:graphicData uri="http://schemas.openxmlformats.org/presentationml/2006/ole">
            <mc:AlternateContent xmlns:mc="http://schemas.openxmlformats.org/markup-compatibility/2006">
              <mc:Choice xmlns:v="urn:schemas-microsoft-com:vml" Requires="v">
                <p:oleObj spid="_x0000_s282890" name="Equation" r:id="rId11" imgW="1434960" imgH="419040" progId="Equation.3">
                  <p:embed/>
                </p:oleObj>
              </mc:Choice>
              <mc:Fallback>
                <p:oleObj name="Equation" r:id="rId11" imgW="1434960" imgH="419040" progId="Equation.3">
                  <p:embed/>
                  <p:pic>
                    <p:nvPicPr>
                      <p:cNvPr id="76817" name="Object 17">
                        <a:extLst>
                          <a:ext uri="{FF2B5EF4-FFF2-40B4-BE49-F238E27FC236}">
                            <a16:creationId xmlns:a16="http://schemas.microsoft.com/office/drawing/2014/main" id="{19902F4B-150F-41C3-BF6B-09046009EE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2213" y="2660650"/>
                        <a:ext cx="3455987"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8" name="Rectangle 18">
            <a:extLst>
              <a:ext uri="{FF2B5EF4-FFF2-40B4-BE49-F238E27FC236}">
                <a16:creationId xmlns:a16="http://schemas.microsoft.com/office/drawing/2014/main" id="{9955E92B-FAD0-41D8-80D9-576043A58764}"/>
              </a:ext>
            </a:extLst>
          </p:cNvPr>
          <p:cNvSpPr>
            <a:spLocks noChangeArrowheads="1"/>
          </p:cNvSpPr>
          <p:nvPr/>
        </p:nvSpPr>
        <p:spPr bwMode="auto">
          <a:xfrm>
            <a:off x="228600" y="393065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于是</a:t>
            </a:r>
          </a:p>
        </p:txBody>
      </p:sp>
      <p:graphicFrame>
        <p:nvGraphicFramePr>
          <p:cNvPr id="76819" name="Object 19">
            <a:extLst>
              <a:ext uri="{FF2B5EF4-FFF2-40B4-BE49-F238E27FC236}">
                <a16:creationId xmlns:a16="http://schemas.microsoft.com/office/drawing/2014/main" id="{D73ABD6C-2AED-42A8-8933-2DF119A48EEA}"/>
              </a:ext>
            </a:extLst>
          </p:cNvPr>
          <p:cNvGraphicFramePr>
            <a:graphicFrameLocks noChangeAspect="1"/>
          </p:cNvGraphicFramePr>
          <p:nvPr/>
        </p:nvGraphicFramePr>
        <p:xfrm>
          <a:off x="1408113" y="3657600"/>
          <a:ext cx="1716087" cy="1325563"/>
        </p:xfrm>
        <a:graphic>
          <a:graphicData uri="http://schemas.openxmlformats.org/presentationml/2006/ole">
            <mc:AlternateContent xmlns:mc="http://schemas.openxmlformats.org/markup-compatibility/2006">
              <mc:Choice xmlns:v="urn:schemas-microsoft-com:vml" Requires="v">
                <p:oleObj spid="_x0000_s282891" name="Equation" r:id="rId13" imgW="901440" imgH="507960" progId="Equation.3">
                  <p:embed/>
                </p:oleObj>
              </mc:Choice>
              <mc:Fallback>
                <p:oleObj name="Equation" r:id="rId13" imgW="901440" imgH="507960" progId="Equation.3">
                  <p:embed/>
                  <p:pic>
                    <p:nvPicPr>
                      <p:cNvPr id="76819" name="Object 19">
                        <a:extLst>
                          <a:ext uri="{FF2B5EF4-FFF2-40B4-BE49-F238E27FC236}">
                            <a16:creationId xmlns:a16="http://schemas.microsoft.com/office/drawing/2014/main" id="{D73ABD6C-2AED-42A8-8933-2DF119A48E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8113" y="3657600"/>
                        <a:ext cx="1716087"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0" name="Object 20">
            <a:extLst>
              <a:ext uri="{FF2B5EF4-FFF2-40B4-BE49-F238E27FC236}">
                <a16:creationId xmlns:a16="http://schemas.microsoft.com/office/drawing/2014/main" id="{2A9DD934-2F91-4F0C-BDD1-EA8D4807E06E}"/>
              </a:ext>
            </a:extLst>
          </p:cNvPr>
          <p:cNvGraphicFramePr>
            <a:graphicFrameLocks noChangeAspect="1"/>
          </p:cNvGraphicFramePr>
          <p:nvPr/>
        </p:nvGraphicFramePr>
        <p:xfrm>
          <a:off x="3124200" y="3783013"/>
          <a:ext cx="4038600" cy="1322387"/>
        </p:xfrm>
        <a:graphic>
          <a:graphicData uri="http://schemas.openxmlformats.org/presentationml/2006/ole">
            <mc:AlternateContent xmlns:mc="http://schemas.openxmlformats.org/markup-compatibility/2006">
              <mc:Choice xmlns:v="urn:schemas-microsoft-com:vml" Requires="v">
                <p:oleObj spid="_x0000_s282892" name="Equation" r:id="rId15" imgW="1790640" imgH="482400" progId="Equation.3">
                  <p:embed/>
                </p:oleObj>
              </mc:Choice>
              <mc:Fallback>
                <p:oleObj name="Equation" r:id="rId15" imgW="1790640" imgH="482400" progId="Equation.3">
                  <p:embed/>
                  <p:pic>
                    <p:nvPicPr>
                      <p:cNvPr id="76820" name="Object 20">
                        <a:extLst>
                          <a:ext uri="{FF2B5EF4-FFF2-40B4-BE49-F238E27FC236}">
                            <a16:creationId xmlns:a16="http://schemas.microsoft.com/office/drawing/2014/main" id="{2A9DD934-2F91-4F0C-BDD1-EA8D4807E06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4200" y="3783013"/>
                        <a:ext cx="4038600" cy="132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1" name="Object 21">
            <a:extLst>
              <a:ext uri="{FF2B5EF4-FFF2-40B4-BE49-F238E27FC236}">
                <a16:creationId xmlns:a16="http://schemas.microsoft.com/office/drawing/2014/main" id="{22D7EB17-8A78-422E-902A-302142F915FF}"/>
              </a:ext>
            </a:extLst>
          </p:cNvPr>
          <p:cNvGraphicFramePr>
            <a:graphicFrameLocks noChangeAspect="1"/>
          </p:cNvGraphicFramePr>
          <p:nvPr/>
        </p:nvGraphicFramePr>
        <p:xfrm>
          <a:off x="7172325" y="3657600"/>
          <a:ext cx="1590675" cy="1323975"/>
        </p:xfrm>
        <a:graphic>
          <a:graphicData uri="http://schemas.openxmlformats.org/presentationml/2006/ole">
            <mc:AlternateContent xmlns:mc="http://schemas.openxmlformats.org/markup-compatibility/2006">
              <mc:Choice xmlns:v="urn:schemas-microsoft-com:vml" Requires="v">
                <p:oleObj spid="_x0000_s282893" name="Equation" r:id="rId17" imgW="660240" imgH="482400" progId="Equation.3">
                  <p:embed/>
                </p:oleObj>
              </mc:Choice>
              <mc:Fallback>
                <p:oleObj name="Equation" r:id="rId17" imgW="660240" imgH="482400" progId="Equation.3">
                  <p:embed/>
                  <p:pic>
                    <p:nvPicPr>
                      <p:cNvPr id="76821" name="Object 21">
                        <a:extLst>
                          <a:ext uri="{FF2B5EF4-FFF2-40B4-BE49-F238E27FC236}">
                            <a16:creationId xmlns:a16="http://schemas.microsoft.com/office/drawing/2014/main" id="{22D7EB17-8A78-422E-902A-302142F915F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72325" y="3657600"/>
                        <a:ext cx="1590675"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3" name="Object 23">
            <a:extLst>
              <a:ext uri="{FF2B5EF4-FFF2-40B4-BE49-F238E27FC236}">
                <a16:creationId xmlns:a16="http://schemas.microsoft.com/office/drawing/2014/main" id="{A5DC9C9E-52F6-4031-8332-5C3328602B9A}"/>
              </a:ext>
            </a:extLst>
          </p:cNvPr>
          <p:cNvGraphicFramePr>
            <a:graphicFrameLocks noChangeAspect="1"/>
          </p:cNvGraphicFramePr>
          <p:nvPr>
            <p:extLst>
              <p:ext uri="{D42A27DB-BD31-4B8C-83A1-F6EECF244321}">
                <p14:modId xmlns:p14="http://schemas.microsoft.com/office/powerpoint/2010/main" val="3513192501"/>
              </p:ext>
            </p:extLst>
          </p:nvPr>
        </p:nvGraphicFramePr>
        <p:xfrm>
          <a:off x="1539875" y="5283200"/>
          <a:ext cx="3824287" cy="1289050"/>
        </p:xfrm>
        <a:graphic>
          <a:graphicData uri="http://schemas.openxmlformats.org/presentationml/2006/ole">
            <mc:AlternateContent xmlns:mc="http://schemas.openxmlformats.org/markup-compatibility/2006">
              <mc:Choice xmlns:v="urn:schemas-microsoft-com:vml" Requires="v">
                <p:oleObj spid="_x0000_s282894" name="Equation" r:id="rId19" imgW="1587240" imgH="469800" progId="Equation.3">
                  <p:embed/>
                </p:oleObj>
              </mc:Choice>
              <mc:Fallback>
                <p:oleObj name="Equation" r:id="rId19" imgW="1587240" imgH="469800" progId="Equation.3">
                  <p:embed/>
                  <p:pic>
                    <p:nvPicPr>
                      <p:cNvPr id="76823" name="Object 23">
                        <a:extLst>
                          <a:ext uri="{FF2B5EF4-FFF2-40B4-BE49-F238E27FC236}">
                            <a16:creationId xmlns:a16="http://schemas.microsoft.com/office/drawing/2014/main" id="{A5DC9C9E-52F6-4031-8332-5C3328602B9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39875" y="5283200"/>
                        <a:ext cx="3824287" cy="128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24" name="Object 24">
            <a:extLst>
              <a:ext uri="{FF2B5EF4-FFF2-40B4-BE49-F238E27FC236}">
                <a16:creationId xmlns:a16="http://schemas.microsoft.com/office/drawing/2014/main" id="{D9C3B063-2290-4425-AF43-4CE8BFCC6E32}"/>
              </a:ext>
            </a:extLst>
          </p:cNvPr>
          <p:cNvGraphicFramePr>
            <a:graphicFrameLocks noChangeAspect="1"/>
          </p:cNvGraphicFramePr>
          <p:nvPr/>
        </p:nvGraphicFramePr>
        <p:xfrm>
          <a:off x="5407025" y="5754688"/>
          <a:ext cx="765175" cy="487362"/>
        </p:xfrm>
        <a:graphic>
          <a:graphicData uri="http://schemas.openxmlformats.org/presentationml/2006/ole">
            <mc:AlternateContent xmlns:mc="http://schemas.openxmlformats.org/markup-compatibility/2006">
              <mc:Choice xmlns:v="urn:schemas-microsoft-com:vml" Requires="v">
                <p:oleObj spid="_x0000_s282895" name="Equation" r:id="rId21" imgW="317160" imgH="177480" progId="Equation.3">
                  <p:embed/>
                </p:oleObj>
              </mc:Choice>
              <mc:Fallback>
                <p:oleObj name="Equation" r:id="rId21" imgW="317160" imgH="177480" progId="Equation.3">
                  <p:embed/>
                  <p:pic>
                    <p:nvPicPr>
                      <p:cNvPr id="76824" name="Object 24">
                        <a:extLst>
                          <a:ext uri="{FF2B5EF4-FFF2-40B4-BE49-F238E27FC236}">
                            <a16:creationId xmlns:a16="http://schemas.microsoft.com/office/drawing/2014/main" id="{D9C3B063-2290-4425-AF43-4CE8BFCC6E3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07025" y="5754688"/>
                        <a:ext cx="76517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25" name="Rectangle 25">
            <a:extLst>
              <a:ext uri="{FF2B5EF4-FFF2-40B4-BE49-F238E27FC236}">
                <a16:creationId xmlns:a16="http://schemas.microsoft.com/office/drawing/2014/main" id="{7F7FF268-7443-47FF-8F75-84C70370C741}"/>
              </a:ext>
            </a:extLst>
          </p:cNvPr>
          <p:cNvSpPr>
            <a:spLocks noChangeArrowheads="1"/>
          </p:cNvSpPr>
          <p:nvPr/>
        </p:nvSpPr>
        <p:spPr bwMode="auto">
          <a:xfrm>
            <a:off x="3810000" y="28956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已知</a:t>
            </a:r>
          </a:p>
        </p:txBody>
      </p:sp>
      <p:sp>
        <p:nvSpPr>
          <p:cNvPr id="76826" name="Rectangle 26">
            <a:extLst>
              <a:ext uri="{FF2B5EF4-FFF2-40B4-BE49-F238E27FC236}">
                <a16:creationId xmlns:a16="http://schemas.microsoft.com/office/drawing/2014/main" id="{6E35C387-ED9C-45D0-9100-3BD0A7034C7F}"/>
              </a:ext>
            </a:extLst>
          </p:cNvPr>
          <p:cNvSpPr>
            <a:spLocks noChangeArrowheads="1"/>
          </p:cNvSpPr>
          <p:nvPr/>
        </p:nvSpPr>
        <p:spPr bwMode="auto">
          <a:xfrm>
            <a:off x="273050" y="560705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chemeClr val="bg1"/>
                </a:solidFill>
              </a:rPr>
              <a:t>从而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par>
                          <p:cTn id="8" fill="hold" nodeType="afterGroup">
                            <p:stCondLst>
                              <p:cond delay="500"/>
                            </p:stCondLst>
                            <p:childTnLst>
                              <p:par>
                                <p:cTn id="9" presetID="22" presetClass="entr" presetSubtype="8" fill="hold" nodeType="afterEffect">
                                  <p:stCondLst>
                                    <p:cond delay="3000"/>
                                  </p:stCondLst>
                                  <p:childTnLst>
                                    <p:set>
                                      <p:cBhvr>
                                        <p:cTn id="10" dur="1" fill="hold">
                                          <p:stCondLst>
                                            <p:cond delay="0"/>
                                          </p:stCondLst>
                                        </p:cTn>
                                        <p:tgtEl>
                                          <p:spTgt spid="76804"/>
                                        </p:tgtEl>
                                        <p:attrNameLst>
                                          <p:attrName>style.visibility</p:attrName>
                                        </p:attrNameLst>
                                      </p:cBhvr>
                                      <p:to>
                                        <p:strVal val="visible"/>
                                      </p:to>
                                    </p:set>
                                    <p:animEffect transition="in" filter="wipe(left)">
                                      <p:cBhvr>
                                        <p:cTn id="11" dur="500"/>
                                        <p:tgtEl>
                                          <p:spTgt spid="76804"/>
                                        </p:tgtEl>
                                      </p:cBhvr>
                                    </p:animEffect>
                                  </p:childTnLst>
                                </p:cTn>
                              </p:par>
                            </p:childTnLst>
                          </p:cTn>
                        </p:par>
                        <p:par>
                          <p:cTn id="12" fill="hold" nodeType="afterGroup">
                            <p:stCondLst>
                              <p:cond delay="4000"/>
                            </p:stCondLst>
                            <p:childTnLst>
                              <p:par>
                                <p:cTn id="13" presetID="22" presetClass="entr" presetSubtype="8" fill="hold" grpId="0" nodeType="afterEffect">
                                  <p:stCondLst>
                                    <p:cond delay="3000"/>
                                  </p:stCondLst>
                                  <p:childTnLst>
                                    <p:set>
                                      <p:cBhvr>
                                        <p:cTn id="14" dur="1" fill="hold">
                                          <p:stCondLst>
                                            <p:cond delay="0"/>
                                          </p:stCondLst>
                                        </p:cTn>
                                        <p:tgtEl>
                                          <p:spTgt spid="76805"/>
                                        </p:tgtEl>
                                        <p:attrNameLst>
                                          <p:attrName>style.visibility</p:attrName>
                                        </p:attrNameLst>
                                      </p:cBhvr>
                                      <p:to>
                                        <p:strVal val="visible"/>
                                      </p:to>
                                    </p:set>
                                    <p:animEffect transition="in" filter="wipe(left)">
                                      <p:cBhvr>
                                        <p:cTn id="15" dur="500"/>
                                        <p:tgtEl>
                                          <p:spTgt spid="76805"/>
                                        </p:tgtEl>
                                      </p:cBhvr>
                                    </p:animEffect>
                                  </p:childTnLst>
                                </p:cTn>
                              </p:par>
                            </p:childTnLst>
                          </p:cTn>
                        </p:par>
                        <p:par>
                          <p:cTn id="16" fill="hold" nodeType="afterGroup">
                            <p:stCondLst>
                              <p:cond delay="7500"/>
                            </p:stCondLst>
                            <p:childTnLst>
                              <p:par>
                                <p:cTn id="17" presetID="22" presetClass="entr" presetSubtype="8" fill="hold" nodeType="afterEffect">
                                  <p:stCondLst>
                                    <p:cond delay="3000"/>
                                  </p:stCondLst>
                                  <p:childTnLst>
                                    <p:set>
                                      <p:cBhvr>
                                        <p:cTn id="18" dur="1" fill="hold">
                                          <p:stCondLst>
                                            <p:cond delay="0"/>
                                          </p:stCondLst>
                                        </p:cTn>
                                        <p:tgtEl>
                                          <p:spTgt spid="76807"/>
                                        </p:tgtEl>
                                        <p:attrNameLst>
                                          <p:attrName>style.visibility</p:attrName>
                                        </p:attrNameLst>
                                      </p:cBhvr>
                                      <p:to>
                                        <p:strVal val="visible"/>
                                      </p:to>
                                    </p:set>
                                    <p:animEffect transition="in" filter="wipe(left)">
                                      <p:cBhvr>
                                        <p:cTn id="19" dur="500"/>
                                        <p:tgtEl>
                                          <p:spTgt spid="76807"/>
                                        </p:tgtEl>
                                      </p:cBhvr>
                                    </p:animEffect>
                                  </p:childTnLst>
                                </p:cTn>
                              </p:par>
                            </p:childTnLst>
                          </p:cTn>
                        </p:par>
                        <p:par>
                          <p:cTn id="20" fill="hold" nodeType="afterGroup">
                            <p:stCondLst>
                              <p:cond delay="11000"/>
                            </p:stCondLst>
                            <p:childTnLst>
                              <p:par>
                                <p:cTn id="21" presetID="22" presetClass="entr" presetSubtype="8" fill="hold" grpId="0" nodeType="afterEffect">
                                  <p:stCondLst>
                                    <p:cond delay="3000"/>
                                  </p:stCondLst>
                                  <p:childTnLst>
                                    <p:set>
                                      <p:cBhvr>
                                        <p:cTn id="22" dur="1" fill="hold">
                                          <p:stCondLst>
                                            <p:cond delay="0"/>
                                          </p:stCondLst>
                                        </p:cTn>
                                        <p:tgtEl>
                                          <p:spTgt spid="76806"/>
                                        </p:tgtEl>
                                        <p:attrNameLst>
                                          <p:attrName>style.visibility</p:attrName>
                                        </p:attrNameLst>
                                      </p:cBhvr>
                                      <p:to>
                                        <p:strVal val="visible"/>
                                      </p:to>
                                    </p:set>
                                    <p:animEffect transition="in" filter="wipe(left)">
                                      <p:cBhvr>
                                        <p:cTn id="23" dur="500"/>
                                        <p:tgtEl>
                                          <p:spTgt spid="76806"/>
                                        </p:tgtEl>
                                      </p:cBhvr>
                                    </p:animEffect>
                                  </p:childTnLst>
                                </p:cTn>
                              </p:par>
                            </p:childTnLst>
                          </p:cTn>
                        </p:par>
                        <p:par>
                          <p:cTn id="24" fill="hold" nodeType="afterGroup">
                            <p:stCondLst>
                              <p:cond delay="14500"/>
                            </p:stCondLst>
                            <p:childTnLst>
                              <p:par>
                                <p:cTn id="25" presetID="22" presetClass="entr" presetSubtype="8" fill="hold" grpId="0" nodeType="afterEffect">
                                  <p:stCondLst>
                                    <p:cond delay="3000"/>
                                  </p:stCondLst>
                                  <p:childTnLst>
                                    <p:set>
                                      <p:cBhvr>
                                        <p:cTn id="26" dur="1" fill="hold">
                                          <p:stCondLst>
                                            <p:cond delay="0"/>
                                          </p:stCondLst>
                                        </p:cTn>
                                        <p:tgtEl>
                                          <p:spTgt spid="76808"/>
                                        </p:tgtEl>
                                        <p:attrNameLst>
                                          <p:attrName>style.visibility</p:attrName>
                                        </p:attrNameLst>
                                      </p:cBhvr>
                                      <p:to>
                                        <p:strVal val="visible"/>
                                      </p:to>
                                    </p:set>
                                    <p:animEffect transition="in" filter="wipe(left)">
                                      <p:cBhvr>
                                        <p:cTn id="27" dur="500"/>
                                        <p:tgtEl>
                                          <p:spTgt spid="76808"/>
                                        </p:tgtEl>
                                      </p:cBhvr>
                                    </p:animEffect>
                                  </p:childTnLst>
                                </p:cTn>
                              </p:par>
                            </p:childTnLst>
                          </p:cTn>
                        </p:par>
                        <p:par>
                          <p:cTn id="28" fill="hold" nodeType="afterGroup">
                            <p:stCondLst>
                              <p:cond delay="18000"/>
                            </p:stCondLst>
                            <p:childTnLst>
                              <p:par>
                                <p:cTn id="29" presetID="22" presetClass="entr" presetSubtype="8" fill="hold" nodeType="afterEffect">
                                  <p:stCondLst>
                                    <p:cond delay="300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nodeType="afterGroup">
                            <p:stCondLst>
                              <p:cond delay="21500"/>
                            </p:stCondLst>
                            <p:childTnLst>
                              <p:par>
                                <p:cTn id="33" presetID="22" presetClass="entr" presetSubtype="8" fill="hold" nodeType="afterEffect">
                                  <p:stCondLst>
                                    <p:cond delay="3000"/>
                                  </p:stCondLst>
                                  <p:childTnLst>
                                    <p:set>
                                      <p:cBhvr>
                                        <p:cTn id="34" dur="1" fill="hold">
                                          <p:stCondLst>
                                            <p:cond delay="0"/>
                                          </p:stCondLst>
                                        </p:cTn>
                                        <p:tgtEl>
                                          <p:spTgt spid="76812"/>
                                        </p:tgtEl>
                                        <p:attrNameLst>
                                          <p:attrName>style.visibility</p:attrName>
                                        </p:attrNameLst>
                                      </p:cBhvr>
                                      <p:to>
                                        <p:strVal val="visible"/>
                                      </p:to>
                                    </p:set>
                                    <p:animEffect transition="in" filter="wipe(left)">
                                      <p:cBhvr>
                                        <p:cTn id="35" dur="500"/>
                                        <p:tgtEl>
                                          <p:spTgt spid="76812"/>
                                        </p:tgtEl>
                                      </p:cBhvr>
                                    </p:animEffect>
                                  </p:childTnLst>
                                </p:cTn>
                              </p:par>
                            </p:childTnLst>
                          </p:cTn>
                        </p:par>
                        <p:par>
                          <p:cTn id="36" fill="hold" nodeType="afterGroup">
                            <p:stCondLst>
                              <p:cond delay="25000"/>
                            </p:stCondLst>
                            <p:childTnLst>
                              <p:par>
                                <p:cTn id="37" presetID="22" presetClass="entr" presetSubtype="8" fill="hold" grpId="0" nodeType="afterEffect">
                                  <p:stCondLst>
                                    <p:cond delay="3000"/>
                                  </p:stCondLst>
                                  <p:childTnLst>
                                    <p:set>
                                      <p:cBhvr>
                                        <p:cTn id="38" dur="1" fill="hold">
                                          <p:stCondLst>
                                            <p:cond delay="0"/>
                                          </p:stCondLst>
                                        </p:cTn>
                                        <p:tgtEl>
                                          <p:spTgt spid="76813"/>
                                        </p:tgtEl>
                                        <p:attrNameLst>
                                          <p:attrName>style.visibility</p:attrName>
                                        </p:attrNameLst>
                                      </p:cBhvr>
                                      <p:to>
                                        <p:strVal val="visible"/>
                                      </p:to>
                                    </p:set>
                                    <p:animEffect transition="in" filter="wipe(left)">
                                      <p:cBhvr>
                                        <p:cTn id="39" dur="500"/>
                                        <p:tgtEl>
                                          <p:spTgt spid="76813"/>
                                        </p:tgtEl>
                                      </p:cBhvr>
                                    </p:animEffect>
                                  </p:childTnLst>
                                </p:cTn>
                              </p:par>
                            </p:childTnLst>
                          </p:cTn>
                        </p:par>
                        <p:par>
                          <p:cTn id="40" fill="hold" nodeType="afterGroup">
                            <p:stCondLst>
                              <p:cond delay="28500"/>
                            </p:stCondLst>
                            <p:childTnLst>
                              <p:par>
                                <p:cTn id="41" presetID="22" presetClass="entr" presetSubtype="8" fill="hold" grpId="0" nodeType="afterEffect">
                                  <p:stCondLst>
                                    <p:cond delay="3000"/>
                                  </p:stCondLst>
                                  <p:childTnLst>
                                    <p:set>
                                      <p:cBhvr>
                                        <p:cTn id="42" dur="1" fill="hold">
                                          <p:stCondLst>
                                            <p:cond delay="0"/>
                                          </p:stCondLst>
                                        </p:cTn>
                                        <p:tgtEl>
                                          <p:spTgt spid="76814"/>
                                        </p:tgtEl>
                                        <p:attrNameLst>
                                          <p:attrName>style.visibility</p:attrName>
                                        </p:attrNameLst>
                                      </p:cBhvr>
                                      <p:to>
                                        <p:strVal val="visible"/>
                                      </p:to>
                                    </p:set>
                                    <p:animEffect transition="in" filter="wipe(left)">
                                      <p:cBhvr>
                                        <p:cTn id="43" dur="500"/>
                                        <p:tgtEl>
                                          <p:spTgt spid="76814"/>
                                        </p:tgtEl>
                                      </p:cBhvr>
                                    </p:animEffect>
                                  </p:childTnLst>
                                </p:cTn>
                              </p:par>
                            </p:childTnLst>
                          </p:cTn>
                        </p:par>
                        <p:par>
                          <p:cTn id="44" fill="hold" nodeType="afterGroup">
                            <p:stCondLst>
                              <p:cond delay="32000"/>
                            </p:stCondLst>
                            <p:childTnLst>
                              <p:par>
                                <p:cTn id="45" presetID="22" presetClass="entr" presetSubtype="8" fill="hold" grpId="0" nodeType="afterEffect">
                                  <p:stCondLst>
                                    <p:cond delay="9000"/>
                                  </p:stCondLst>
                                  <p:childTnLst>
                                    <p:set>
                                      <p:cBhvr>
                                        <p:cTn id="46" dur="1" fill="hold">
                                          <p:stCondLst>
                                            <p:cond delay="0"/>
                                          </p:stCondLst>
                                        </p:cTn>
                                        <p:tgtEl>
                                          <p:spTgt spid="76815"/>
                                        </p:tgtEl>
                                        <p:attrNameLst>
                                          <p:attrName>style.visibility</p:attrName>
                                        </p:attrNameLst>
                                      </p:cBhvr>
                                      <p:to>
                                        <p:strVal val="visible"/>
                                      </p:to>
                                    </p:set>
                                    <p:animEffect transition="in" filter="wipe(left)">
                                      <p:cBhvr>
                                        <p:cTn id="47" dur="500"/>
                                        <p:tgtEl>
                                          <p:spTgt spid="76815"/>
                                        </p:tgtEl>
                                      </p:cBhvr>
                                    </p:animEffect>
                                  </p:childTnLst>
                                </p:cTn>
                              </p:par>
                            </p:childTnLst>
                          </p:cTn>
                        </p:par>
                        <p:par>
                          <p:cTn id="48" fill="hold" nodeType="afterGroup">
                            <p:stCondLst>
                              <p:cond delay="41500"/>
                            </p:stCondLst>
                            <p:childTnLst>
                              <p:par>
                                <p:cTn id="49" presetID="22" presetClass="entr" presetSubtype="8" fill="hold" grpId="0" nodeType="afterEffect">
                                  <p:stCondLst>
                                    <p:cond delay="1000"/>
                                  </p:stCondLst>
                                  <p:childTnLst>
                                    <p:set>
                                      <p:cBhvr>
                                        <p:cTn id="50" dur="1" fill="hold">
                                          <p:stCondLst>
                                            <p:cond delay="0"/>
                                          </p:stCondLst>
                                        </p:cTn>
                                        <p:tgtEl>
                                          <p:spTgt spid="76816"/>
                                        </p:tgtEl>
                                        <p:attrNameLst>
                                          <p:attrName>style.visibility</p:attrName>
                                        </p:attrNameLst>
                                      </p:cBhvr>
                                      <p:to>
                                        <p:strVal val="visible"/>
                                      </p:to>
                                    </p:set>
                                    <p:animEffect transition="in" filter="wipe(left)">
                                      <p:cBhvr>
                                        <p:cTn id="51" dur="500"/>
                                        <p:tgtEl>
                                          <p:spTgt spid="76816"/>
                                        </p:tgtEl>
                                      </p:cBhvr>
                                    </p:animEffect>
                                  </p:childTnLst>
                                </p:cTn>
                              </p:par>
                            </p:childTnLst>
                          </p:cTn>
                        </p:par>
                        <p:par>
                          <p:cTn id="52" fill="hold" nodeType="afterGroup">
                            <p:stCondLst>
                              <p:cond delay="43000"/>
                            </p:stCondLst>
                            <p:childTnLst>
                              <p:par>
                                <p:cTn id="53" presetID="22" presetClass="entr" presetSubtype="8" fill="hold" grpId="0" nodeType="afterEffect">
                                  <p:stCondLst>
                                    <p:cond delay="3000"/>
                                  </p:stCondLst>
                                  <p:childTnLst>
                                    <p:set>
                                      <p:cBhvr>
                                        <p:cTn id="54" dur="1" fill="hold">
                                          <p:stCondLst>
                                            <p:cond delay="0"/>
                                          </p:stCondLst>
                                        </p:cTn>
                                        <p:tgtEl>
                                          <p:spTgt spid="76825"/>
                                        </p:tgtEl>
                                        <p:attrNameLst>
                                          <p:attrName>style.visibility</p:attrName>
                                        </p:attrNameLst>
                                      </p:cBhvr>
                                      <p:to>
                                        <p:strVal val="visible"/>
                                      </p:to>
                                    </p:set>
                                    <p:animEffect transition="in" filter="wipe(left)">
                                      <p:cBhvr>
                                        <p:cTn id="55" dur="500"/>
                                        <p:tgtEl>
                                          <p:spTgt spid="76825"/>
                                        </p:tgtEl>
                                      </p:cBhvr>
                                    </p:animEffect>
                                  </p:childTnLst>
                                </p:cTn>
                              </p:par>
                            </p:childTnLst>
                          </p:cTn>
                        </p:par>
                        <p:par>
                          <p:cTn id="56" fill="hold" nodeType="afterGroup">
                            <p:stCondLst>
                              <p:cond delay="46500"/>
                            </p:stCondLst>
                            <p:childTnLst>
                              <p:par>
                                <p:cTn id="57" presetID="22" presetClass="entr" presetSubtype="8" fill="hold" nodeType="afterEffect">
                                  <p:stCondLst>
                                    <p:cond delay="3000"/>
                                  </p:stCondLst>
                                  <p:childTnLst>
                                    <p:set>
                                      <p:cBhvr>
                                        <p:cTn id="58" dur="1" fill="hold">
                                          <p:stCondLst>
                                            <p:cond delay="0"/>
                                          </p:stCondLst>
                                        </p:cTn>
                                        <p:tgtEl>
                                          <p:spTgt spid="76817"/>
                                        </p:tgtEl>
                                        <p:attrNameLst>
                                          <p:attrName>style.visibility</p:attrName>
                                        </p:attrNameLst>
                                      </p:cBhvr>
                                      <p:to>
                                        <p:strVal val="visible"/>
                                      </p:to>
                                    </p:set>
                                    <p:animEffect transition="in" filter="wipe(left)">
                                      <p:cBhvr>
                                        <p:cTn id="59" dur="500"/>
                                        <p:tgtEl>
                                          <p:spTgt spid="76817"/>
                                        </p:tgtEl>
                                      </p:cBhvr>
                                    </p:animEffect>
                                  </p:childTnLst>
                                </p:cTn>
                              </p:par>
                            </p:childTnLst>
                          </p:cTn>
                        </p:par>
                        <p:par>
                          <p:cTn id="60" fill="hold" nodeType="afterGroup">
                            <p:stCondLst>
                              <p:cond delay="50000"/>
                            </p:stCondLst>
                            <p:childTnLst>
                              <p:par>
                                <p:cTn id="61" presetID="22" presetClass="entr" presetSubtype="8" fill="hold" grpId="0" nodeType="afterEffect">
                                  <p:stCondLst>
                                    <p:cond delay="3000"/>
                                  </p:stCondLst>
                                  <p:childTnLst>
                                    <p:set>
                                      <p:cBhvr>
                                        <p:cTn id="62" dur="1" fill="hold">
                                          <p:stCondLst>
                                            <p:cond delay="0"/>
                                          </p:stCondLst>
                                        </p:cTn>
                                        <p:tgtEl>
                                          <p:spTgt spid="76818"/>
                                        </p:tgtEl>
                                        <p:attrNameLst>
                                          <p:attrName>style.visibility</p:attrName>
                                        </p:attrNameLst>
                                      </p:cBhvr>
                                      <p:to>
                                        <p:strVal val="visible"/>
                                      </p:to>
                                    </p:set>
                                    <p:animEffect transition="in" filter="wipe(left)">
                                      <p:cBhvr>
                                        <p:cTn id="63" dur="500"/>
                                        <p:tgtEl>
                                          <p:spTgt spid="76818"/>
                                        </p:tgtEl>
                                      </p:cBhvr>
                                    </p:animEffect>
                                  </p:childTnLst>
                                </p:cTn>
                              </p:par>
                            </p:childTnLst>
                          </p:cTn>
                        </p:par>
                        <p:par>
                          <p:cTn id="64" fill="hold" nodeType="afterGroup">
                            <p:stCondLst>
                              <p:cond delay="53500"/>
                            </p:stCondLst>
                            <p:childTnLst>
                              <p:par>
                                <p:cTn id="65" presetID="22" presetClass="entr" presetSubtype="8" fill="hold" nodeType="afterEffect">
                                  <p:stCondLst>
                                    <p:cond delay="3000"/>
                                  </p:stCondLst>
                                  <p:childTnLst>
                                    <p:set>
                                      <p:cBhvr>
                                        <p:cTn id="66" dur="1" fill="hold">
                                          <p:stCondLst>
                                            <p:cond delay="0"/>
                                          </p:stCondLst>
                                        </p:cTn>
                                        <p:tgtEl>
                                          <p:spTgt spid="76819"/>
                                        </p:tgtEl>
                                        <p:attrNameLst>
                                          <p:attrName>style.visibility</p:attrName>
                                        </p:attrNameLst>
                                      </p:cBhvr>
                                      <p:to>
                                        <p:strVal val="visible"/>
                                      </p:to>
                                    </p:set>
                                    <p:animEffect transition="in" filter="wipe(left)">
                                      <p:cBhvr>
                                        <p:cTn id="67" dur="500"/>
                                        <p:tgtEl>
                                          <p:spTgt spid="76819"/>
                                        </p:tgtEl>
                                      </p:cBhvr>
                                    </p:animEffect>
                                  </p:childTnLst>
                                </p:cTn>
                              </p:par>
                            </p:childTnLst>
                          </p:cTn>
                        </p:par>
                        <p:par>
                          <p:cTn id="68" fill="hold" nodeType="afterGroup">
                            <p:stCondLst>
                              <p:cond delay="57000"/>
                            </p:stCondLst>
                            <p:childTnLst>
                              <p:par>
                                <p:cTn id="69" presetID="22" presetClass="entr" presetSubtype="8" fill="hold" nodeType="afterEffect">
                                  <p:stCondLst>
                                    <p:cond delay="3000"/>
                                  </p:stCondLst>
                                  <p:childTnLst>
                                    <p:set>
                                      <p:cBhvr>
                                        <p:cTn id="70" dur="1" fill="hold">
                                          <p:stCondLst>
                                            <p:cond delay="0"/>
                                          </p:stCondLst>
                                        </p:cTn>
                                        <p:tgtEl>
                                          <p:spTgt spid="76820"/>
                                        </p:tgtEl>
                                        <p:attrNameLst>
                                          <p:attrName>style.visibility</p:attrName>
                                        </p:attrNameLst>
                                      </p:cBhvr>
                                      <p:to>
                                        <p:strVal val="visible"/>
                                      </p:to>
                                    </p:set>
                                    <p:animEffect transition="in" filter="wipe(left)">
                                      <p:cBhvr>
                                        <p:cTn id="71" dur="500"/>
                                        <p:tgtEl>
                                          <p:spTgt spid="76820"/>
                                        </p:tgtEl>
                                      </p:cBhvr>
                                    </p:animEffect>
                                  </p:childTnLst>
                                </p:cTn>
                              </p:par>
                            </p:childTnLst>
                          </p:cTn>
                        </p:par>
                        <p:par>
                          <p:cTn id="72" fill="hold" nodeType="afterGroup">
                            <p:stCondLst>
                              <p:cond delay="60500"/>
                            </p:stCondLst>
                            <p:childTnLst>
                              <p:par>
                                <p:cTn id="73" presetID="22" presetClass="entr" presetSubtype="8" fill="hold" nodeType="afterEffect">
                                  <p:stCondLst>
                                    <p:cond delay="3000"/>
                                  </p:stCondLst>
                                  <p:childTnLst>
                                    <p:set>
                                      <p:cBhvr>
                                        <p:cTn id="74" dur="1" fill="hold">
                                          <p:stCondLst>
                                            <p:cond delay="0"/>
                                          </p:stCondLst>
                                        </p:cTn>
                                        <p:tgtEl>
                                          <p:spTgt spid="76821"/>
                                        </p:tgtEl>
                                        <p:attrNameLst>
                                          <p:attrName>style.visibility</p:attrName>
                                        </p:attrNameLst>
                                      </p:cBhvr>
                                      <p:to>
                                        <p:strVal val="visible"/>
                                      </p:to>
                                    </p:set>
                                    <p:animEffect transition="in" filter="wipe(left)">
                                      <p:cBhvr>
                                        <p:cTn id="75" dur="500"/>
                                        <p:tgtEl>
                                          <p:spTgt spid="76821"/>
                                        </p:tgtEl>
                                      </p:cBhvr>
                                    </p:animEffect>
                                  </p:childTnLst>
                                </p:cTn>
                              </p:par>
                            </p:childTnLst>
                          </p:cTn>
                        </p:par>
                        <p:par>
                          <p:cTn id="76" fill="hold" nodeType="afterGroup">
                            <p:stCondLst>
                              <p:cond delay="64000"/>
                            </p:stCondLst>
                            <p:childTnLst>
                              <p:par>
                                <p:cTn id="77" presetID="22" presetClass="entr" presetSubtype="8" fill="hold" grpId="0" nodeType="afterEffect">
                                  <p:stCondLst>
                                    <p:cond delay="9000"/>
                                  </p:stCondLst>
                                  <p:childTnLst>
                                    <p:set>
                                      <p:cBhvr>
                                        <p:cTn id="78" dur="1" fill="hold">
                                          <p:stCondLst>
                                            <p:cond delay="0"/>
                                          </p:stCondLst>
                                        </p:cTn>
                                        <p:tgtEl>
                                          <p:spTgt spid="76826"/>
                                        </p:tgtEl>
                                        <p:attrNameLst>
                                          <p:attrName>style.visibility</p:attrName>
                                        </p:attrNameLst>
                                      </p:cBhvr>
                                      <p:to>
                                        <p:strVal val="visible"/>
                                      </p:to>
                                    </p:set>
                                    <p:animEffect transition="in" filter="wipe(left)">
                                      <p:cBhvr>
                                        <p:cTn id="79" dur="500"/>
                                        <p:tgtEl>
                                          <p:spTgt spid="76826"/>
                                        </p:tgtEl>
                                      </p:cBhvr>
                                    </p:animEffect>
                                  </p:childTnLst>
                                </p:cTn>
                              </p:par>
                            </p:childTnLst>
                          </p:cTn>
                        </p:par>
                        <p:par>
                          <p:cTn id="80" fill="hold" nodeType="afterGroup">
                            <p:stCondLst>
                              <p:cond delay="73500"/>
                            </p:stCondLst>
                            <p:childTnLst>
                              <p:par>
                                <p:cTn id="81" presetID="22" presetClass="entr" presetSubtype="8" fill="hold" nodeType="afterEffect">
                                  <p:stCondLst>
                                    <p:cond delay="3000"/>
                                  </p:stCondLst>
                                  <p:childTnLst>
                                    <p:set>
                                      <p:cBhvr>
                                        <p:cTn id="82" dur="1" fill="hold">
                                          <p:stCondLst>
                                            <p:cond delay="0"/>
                                          </p:stCondLst>
                                        </p:cTn>
                                        <p:tgtEl>
                                          <p:spTgt spid="76823"/>
                                        </p:tgtEl>
                                        <p:attrNameLst>
                                          <p:attrName>style.visibility</p:attrName>
                                        </p:attrNameLst>
                                      </p:cBhvr>
                                      <p:to>
                                        <p:strVal val="visible"/>
                                      </p:to>
                                    </p:set>
                                    <p:animEffect transition="in" filter="wipe(left)">
                                      <p:cBhvr>
                                        <p:cTn id="83" dur="500"/>
                                        <p:tgtEl>
                                          <p:spTgt spid="76823"/>
                                        </p:tgtEl>
                                      </p:cBhvr>
                                    </p:animEffect>
                                  </p:childTnLst>
                                </p:cTn>
                              </p:par>
                            </p:childTnLst>
                          </p:cTn>
                        </p:par>
                        <p:par>
                          <p:cTn id="84" fill="hold" nodeType="afterGroup">
                            <p:stCondLst>
                              <p:cond delay="77000"/>
                            </p:stCondLst>
                            <p:childTnLst>
                              <p:par>
                                <p:cTn id="85" presetID="22" presetClass="entr" presetSubtype="8" fill="hold" nodeType="afterEffect">
                                  <p:stCondLst>
                                    <p:cond delay="3000"/>
                                  </p:stCondLst>
                                  <p:childTnLst>
                                    <p:set>
                                      <p:cBhvr>
                                        <p:cTn id="86" dur="1" fill="hold">
                                          <p:stCondLst>
                                            <p:cond delay="0"/>
                                          </p:stCondLst>
                                        </p:cTn>
                                        <p:tgtEl>
                                          <p:spTgt spid="76824"/>
                                        </p:tgtEl>
                                        <p:attrNameLst>
                                          <p:attrName>style.visibility</p:attrName>
                                        </p:attrNameLst>
                                      </p:cBhvr>
                                      <p:to>
                                        <p:strVal val="visible"/>
                                      </p:to>
                                    </p:set>
                                    <p:animEffect transition="in" filter="wipe(left)">
                                      <p:cBhvr>
                                        <p:cTn id="87" dur="500"/>
                                        <p:tgtEl>
                                          <p:spTgt spid="76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autoUpdateAnimBg="0"/>
      <p:bldP spid="76805" grpId="0" animBg="1" autoUpdateAnimBg="0"/>
      <p:bldP spid="76806" grpId="0" animBg="1" autoUpdateAnimBg="0"/>
      <p:bldP spid="76808" grpId="0" autoUpdateAnimBg="0"/>
      <p:bldP spid="76813" grpId="0" animBg="1" autoUpdateAnimBg="0"/>
      <p:bldP spid="76814" grpId="0" autoUpdateAnimBg="0"/>
      <p:bldP spid="76815" grpId="0" autoUpdateAnimBg="0"/>
      <p:bldP spid="76816" grpId="0" autoUpdateAnimBg="0"/>
      <p:bldP spid="76818" grpId="0" autoUpdateAnimBg="0"/>
      <p:bldP spid="76825" grpId="0" autoUpdateAnimBg="0"/>
      <p:bldP spid="7682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494421FD-1FF9-48D3-9E87-9458FAC47CFA}"/>
              </a:ext>
            </a:extLst>
          </p:cNvPr>
          <p:cNvSpPr>
            <a:spLocks noGrp="1"/>
          </p:cNvSpPr>
          <p:nvPr>
            <p:ph type="sldNum" sz="quarter" idx="10"/>
          </p:nvPr>
        </p:nvSpPr>
        <p:spPr/>
        <p:txBody>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fld id="{1E0EB41A-1671-44BC-B272-9CFFA7145FB5}" type="slidenum">
              <a:rPr lang="en-US" altLang="zh-CN" sz="1400">
                <a:solidFill>
                  <a:schemeClr val="bg1"/>
                </a:solidFill>
                <a:ea typeface="宋体" panose="02010600030101010101" pitchFamily="2" charset="-122"/>
              </a:rPr>
              <a:pPr eaLnBrk="1" hangingPunct="1"/>
              <a:t>9</a:t>
            </a:fld>
            <a:endParaRPr lang="en-US" altLang="zh-CN" sz="1400">
              <a:solidFill>
                <a:schemeClr val="bg1"/>
              </a:solidFill>
              <a:ea typeface="宋体" panose="02010600030101010101" pitchFamily="2" charset="-122"/>
            </a:endParaRPr>
          </a:p>
        </p:txBody>
      </p:sp>
      <p:sp>
        <p:nvSpPr>
          <p:cNvPr id="77827" name="Rectangle 3">
            <a:extLst>
              <a:ext uri="{FF2B5EF4-FFF2-40B4-BE49-F238E27FC236}">
                <a16:creationId xmlns:a16="http://schemas.microsoft.com/office/drawing/2014/main" id="{B4858BDB-5C61-4BC2-AB46-B6EB3484B894}"/>
              </a:ext>
            </a:extLst>
          </p:cNvPr>
          <p:cNvSpPr>
            <a:spLocks noChangeArrowheads="1"/>
          </p:cNvSpPr>
          <p:nvPr/>
        </p:nvSpPr>
        <p:spPr bwMode="auto">
          <a:xfrm>
            <a:off x="381000" y="333375"/>
            <a:ext cx="2723823" cy="646331"/>
          </a:xfrm>
          <a:prstGeom prst="rect">
            <a:avLst/>
          </a:prstGeom>
          <a:solidFill>
            <a:schemeClr val="bg1"/>
          </a:solidFill>
          <a:ln>
            <a:noFill/>
          </a:ln>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由例</a:t>
            </a:r>
            <a:r>
              <a:rPr lang="en-US" altLang="zh-CN" sz="3600" dirty="0">
                <a:solidFill>
                  <a:srgbClr val="C00000"/>
                </a:solidFill>
              </a:rPr>
              <a:t>3</a:t>
            </a:r>
            <a:r>
              <a:rPr lang="zh-CN" altLang="en-US" sz="3600" dirty="0">
                <a:solidFill>
                  <a:srgbClr val="C00000"/>
                </a:solidFill>
              </a:rPr>
              <a:t>可见：</a:t>
            </a:r>
          </a:p>
        </p:txBody>
      </p:sp>
      <p:sp>
        <p:nvSpPr>
          <p:cNvPr id="77828" name="Rectangle 4">
            <a:extLst>
              <a:ext uri="{FF2B5EF4-FFF2-40B4-BE49-F238E27FC236}">
                <a16:creationId xmlns:a16="http://schemas.microsoft.com/office/drawing/2014/main" id="{DAB8AD9C-FA16-49CA-A98E-172D090907F5}"/>
              </a:ext>
            </a:extLst>
          </p:cNvPr>
          <p:cNvSpPr>
            <a:spLocks noChangeArrowheads="1"/>
          </p:cNvSpPr>
          <p:nvPr/>
        </p:nvSpPr>
        <p:spPr bwMode="auto">
          <a:xfrm>
            <a:off x="1222375" y="10668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虽有</a:t>
            </a:r>
          </a:p>
        </p:txBody>
      </p:sp>
      <p:graphicFrame>
        <p:nvGraphicFramePr>
          <p:cNvPr id="77829" name="Object 5">
            <a:extLst>
              <a:ext uri="{FF2B5EF4-FFF2-40B4-BE49-F238E27FC236}">
                <a16:creationId xmlns:a16="http://schemas.microsoft.com/office/drawing/2014/main" id="{7F6C5D6C-8906-4193-8E16-FC5F9F476521}"/>
              </a:ext>
            </a:extLst>
          </p:cNvPr>
          <p:cNvGraphicFramePr>
            <a:graphicFrameLocks noChangeAspect="1"/>
          </p:cNvGraphicFramePr>
          <p:nvPr/>
        </p:nvGraphicFramePr>
        <p:xfrm>
          <a:off x="2168525" y="1143000"/>
          <a:ext cx="2327275" cy="625475"/>
        </p:xfrm>
        <a:graphic>
          <a:graphicData uri="http://schemas.openxmlformats.org/presentationml/2006/ole">
            <mc:AlternateContent xmlns:mc="http://schemas.openxmlformats.org/markup-compatibility/2006">
              <mc:Choice xmlns:v="urn:schemas-microsoft-com:vml" Requires="v">
                <p:oleObj spid="_x0000_s283806" name="Equation" r:id="rId3" imgW="850680" imgH="228600" progId="Equation.3">
                  <p:embed/>
                </p:oleObj>
              </mc:Choice>
              <mc:Fallback>
                <p:oleObj name="Equation" r:id="rId3" imgW="850680" imgH="228600" progId="Equation.3">
                  <p:embed/>
                  <p:pic>
                    <p:nvPicPr>
                      <p:cNvPr id="77829" name="Object 5">
                        <a:extLst>
                          <a:ext uri="{FF2B5EF4-FFF2-40B4-BE49-F238E27FC236}">
                            <a16:creationId xmlns:a16="http://schemas.microsoft.com/office/drawing/2014/main" id="{7F6C5D6C-8906-4193-8E16-FC5F9F476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525" y="1143000"/>
                        <a:ext cx="232727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0" name="Rectangle 6">
            <a:extLst>
              <a:ext uri="{FF2B5EF4-FFF2-40B4-BE49-F238E27FC236}">
                <a16:creationId xmlns:a16="http://schemas.microsoft.com/office/drawing/2014/main" id="{AC73F3F6-2CE2-4026-B645-6B6364FDAD39}"/>
              </a:ext>
            </a:extLst>
          </p:cNvPr>
          <p:cNvSpPr>
            <a:spLocks noChangeArrowheads="1"/>
          </p:cNvSpPr>
          <p:nvPr/>
        </p:nvSpPr>
        <p:spPr bwMode="auto">
          <a:xfrm>
            <a:off x="4422775" y="106680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rPr>
              <a:t>但未必有</a:t>
            </a:r>
          </a:p>
        </p:txBody>
      </p:sp>
      <p:graphicFrame>
        <p:nvGraphicFramePr>
          <p:cNvPr id="77831" name="Object 7">
            <a:extLst>
              <a:ext uri="{FF2B5EF4-FFF2-40B4-BE49-F238E27FC236}">
                <a16:creationId xmlns:a16="http://schemas.microsoft.com/office/drawing/2014/main" id="{D95D4AF5-7A55-43F8-813E-54ECA7BE531F}"/>
              </a:ext>
            </a:extLst>
          </p:cNvPr>
          <p:cNvGraphicFramePr>
            <a:graphicFrameLocks noChangeAspect="1"/>
          </p:cNvGraphicFramePr>
          <p:nvPr/>
        </p:nvGraphicFramePr>
        <p:xfrm>
          <a:off x="6359525" y="1143000"/>
          <a:ext cx="1946275" cy="625475"/>
        </p:xfrm>
        <a:graphic>
          <a:graphicData uri="http://schemas.openxmlformats.org/presentationml/2006/ole">
            <mc:AlternateContent xmlns:mc="http://schemas.openxmlformats.org/markup-compatibility/2006">
              <mc:Choice xmlns:v="urn:schemas-microsoft-com:vml" Requires="v">
                <p:oleObj spid="_x0000_s283807" name="Equation" r:id="rId5" imgW="711000" imgH="228600" progId="Equation.3">
                  <p:embed/>
                </p:oleObj>
              </mc:Choice>
              <mc:Fallback>
                <p:oleObj name="Equation" r:id="rId5" imgW="711000" imgH="228600" progId="Equation.3">
                  <p:embed/>
                  <p:pic>
                    <p:nvPicPr>
                      <p:cNvPr id="77831" name="Object 7">
                        <a:extLst>
                          <a:ext uri="{FF2B5EF4-FFF2-40B4-BE49-F238E27FC236}">
                            <a16:creationId xmlns:a16="http://schemas.microsoft.com/office/drawing/2014/main" id="{D95D4AF5-7A55-43F8-813E-54ECA7BE5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9525" y="1143000"/>
                        <a:ext cx="194627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2" name="Rectangle 8">
            <a:extLst>
              <a:ext uri="{FF2B5EF4-FFF2-40B4-BE49-F238E27FC236}">
                <a16:creationId xmlns:a16="http://schemas.microsoft.com/office/drawing/2014/main" id="{A66F821C-CDC3-4C2F-A414-81944A0ED54C}"/>
              </a:ext>
            </a:extLst>
          </p:cNvPr>
          <p:cNvSpPr>
            <a:spLocks noChangeArrowheads="1"/>
          </p:cNvSpPr>
          <p:nvPr/>
        </p:nvSpPr>
        <p:spPr bwMode="auto">
          <a:xfrm>
            <a:off x="381000" y="19812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rPr>
              <a:t>一般</a:t>
            </a:r>
          </a:p>
        </p:txBody>
      </p:sp>
      <p:sp>
        <p:nvSpPr>
          <p:cNvPr id="77833" name="Text Box 9">
            <a:extLst>
              <a:ext uri="{FF2B5EF4-FFF2-40B4-BE49-F238E27FC236}">
                <a16:creationId xmlns:a16="http://schemas.microsoft.com/office/drawing/2014/main" id="{D28B65D7-E8EA-49FD-8828-5EDAC5E3B7C5}"/>
              </a:ext>
            </a:extLst>
          </p:cNvPr>
          <p:cNvSpPr txBox="1">
            <a:spLocks noChangeArrowheads="1"/>
          </p:cNvSpPr>
          <p:nvPr/>
        </p:nvSpPr>
        <p:spPr bwMode="auto">
          <a:xfrm>
            <a:off x="1295400" y="2667000"/>
            <a:ext cx="701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a:solidFill>
                  <a:srgbClr val="C00000"/>
                </a:solidFill>
                <a:latin typeface="楷体_GB2312" panose="02010609030101010101" pitchFamily="49" charset="-122"/>
              </a:rPr>
              <a:t>若</a:t>
            </a:r>
          </a:p>
        </p:txBody>
      </p:sp>
      <p:graphicFrame>
        <p:nvGraphicFramePr>
          <p:cNvPr id="77834" name="Object 10">
            <a:extLst>
              <a:ext uri="{FF2B5EF4-FFF2-40B4-BE49-F238E27FC236}">
                <a16:creationId xmlns:a16="http://schemas.microsoft.com/office/drawing/2014/main" id="{4D8F1313-12F1-40F8-88D0-253920C76B13}"/>
              </a:ext>
            </a:extLst>
          </p:cNvPr>
          <p:cNvGraphicFramePr>
            <a:graphicFrameLocks noChangeAspect="1"/>
          </p:cNvGraphicFramePr>
          <p:nvPr/>
        </p:nvGraphicFramePr>
        <p:xfrm>
          <a:off x="1844675" y="2627313"/>
          <a:ext cx="509588" cy="725487"/>
        </p:xfrm>
        <a:graphic>
          <a:graphicData uri="http://schemas.openxmlformats.org/presentationml/2006/ole">
            <mc:AlternateContent xmlns:mc="http://schemas.openxmlformats.org/markup-compatibility/2006">
              <mc:Choice xmlns:v="urn:schemas-microsoft-com:vml" Requires="v">
                <p:oleObj spid="_x0000_s283808" name="Equation" r:id="rId7" imgW="126720" imgH="228600" progId="Equation.DSMT4">
                  <p:embed/>
                </p:oleObj>
              </mc:Choice>
              <mc:Fallback>
                <p:oleObj name="Equation" r:id="rId7" imgW="126720" imgH="228600" progId="Equation.DSMT4">
                  <p:embed/>
                  <p:pic>
                    <p:nvPicPr>
                      <p:cNvPr id="77834" name="Object 10">
                        <a:extLst>
                          <a:ext uri="{FF2B5EF4-FFF2-40B4-BE49-F238E27FC236}">
                            <a16:creationId xmlns:a16="http://schemas.microsoft.com/office/drawing/2014/main" id="{4D8F1313-12F1-40F8-88D0-253920C76B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4675" y="2627313"/>
                        <a:ext cx="509588"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5" name="Text Box 11">
            <a:extLst>
              <a:ext uri="{FF2B5EF4-FFF2-40B4-BE49-F238E27FC236}">
                <a16:creationId xmlns:a16="http://schemas.microsoft.com/office/drawing/2014/main" id="{8D59FC7E-51C8-4E69-B331-D5AB869E6A80}"/>
              </a:ext>
            </a:extLst>
          </p:cNvPr>
          <p:cNvSpPr txBox="1">
            <a:spLocks noChangeArrowheads="1"/>
          </p:cNvSpPr>
          <p:nvPr/>
        </p:nvSpPr>
        <p:spPr bwMode="auto">
          <a:xfrm>
            <a:off x="2168525" y="2711450"/>
            <a:ext cx="4079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latin typeface="楷体_GB2312" panose="02010609030101010101" pitchFamily="49" charset="-122"/>
              </a:rPr>
              <a:t>是</a:t>
            </a:r>
            <a:r>
              <a:rPr lang="zh-CN" altLang="en-US" sz="3600" i="1" dirty="0">
                <a:solidFill>
                  <a:srgbClr val="C00000"/>
                </a:solidFill>
                <a:latin typeface="楷体_GB2312" panose="02010609030101010101" pitchFamily="49" charset="-122"/>
                <a:sym typeface="Symbol" panose="05050102010706020507" pitchFamily="18" charset="2"/>
              </a:rPr>
              <a:t> </a:t>
            </a:r>
            <a:r>
              <a:rPr lang="zh-CN" altLang="en-US" sz="3600" dirty="0">
                <a:solidFill>
                  <a:srgbClr val="C00000"/>
                </a:solidFill>
                <a:latin typeface="楷体_GB2312" panose="02010609030101010101" pitchFamily="49" charset="-122"/>
              </a:rPr>
              <a:t>的无偏估计，</a:t>
            </a:r>
            <a:r>
              <a:rPr lang="zh-CN" altLang="en-US" sz="3600" i="1" dirty="0">
                <a:solidFill>
                  <a:srgbClr val="C00000"/>
                </a:solidFill>
                <a:latin typeface="楷体_GB2312" panose="02010609030101010101" pitchFamily="49" charset="-122"/>
                <a:sym typeface="Symbol" panose="05050102010706020507" pitchFamily="18" charset="2"/>
              </a:rPr>
              <a:t> </a:t>
            </a:r>
          </a:p>
        </p:txBody>
      </p:sp>
      <p:graphicFrame>
        <p:nvGraphicFramePr>
          <p:cNvPr id="77836" name="Object 12">
            <a:extLst>
              <a:ext uri="{FF2B5EF4-FFF2-40B4-BE49-F238E27FC236}">
                <a16:creationId xmlns:a16="http://schemas.microsoft.com/office/drawing/2014/main" id="{6A1E0419-43FC-4621-9CEA-E02C7EA261B0}"/>
              </a:ext>
            </a:extLst>
          </p:cNvPr>
          <p:cNvGraphicFramePr>
            <a:graphicFrameLocks noChangeAspect="1"/>
          </p:cNvGraphicFramePr>
          <p:nvPr/>
        </p:nvGraphicFramePr>
        <p:xfrm>
          <a:off x="5689600" y="2743200"/>
          <a:ext cx="903288" cy="555625"/>
        </p:xfrm>
        <a:graphic>
          <a:graphicData uri="http://schemas.openxmlformats.org/presentationml/2006/ole">
            <mc:AlternateContent xmlns:mc="http://schemas.openxmlformats.org/markup-compatibility/2006">
              <mc:Choice xmlns:v="urn:schemas-microsoft-com:vml" Requires="v">
                <p:oleObj spid="_x0000_s283809" name="Equation" r:id="rId9" imgW="330120" imgH="203040" progId="Equation.3">
                  <p:embed/>
                </p:oleObj>
              </mc:Choice>
              <mc:Fallback>
                <p:oleObj name="Equation" r:id="rId9" imgW="330120" imgH="203040" progId="Equation.3">
                  <p:embed/>
                  <p:pic>
                    <p:nvPicPr>
                      <p:cNvPr id="77836" name="Object 12">
                        <a:extLst>
                          <a:ext uri="{FF2B5EF4-FFF2-40B4-BE49-F238E27FC236}">
                            <a16:creationId xmlns:a16="http://schemas.microsoft.com/office/drawing/2014/main" id="{6A1E0419-43FC-4621-9CEA-E02C7EA261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9600" y="2743200"/>
                        <a:ext cx="90328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7" name="Text Box 13">
            <a:extLst>
              <a:ext uri="{FF2B5EF4-FFF2-40B4-BE49-F238E27FC236}">
                <a16:creationId xmlns:a16="http://schemas.microsoft.com/office/drawing/2014/main" id="{2A0794C4-5ED9-4042-81CA-7D5E56A8A287}"/>
              </a:ext>
            </a:extLst>
          </p:cNvPr>
          <p:cNvSpPr txBox="1">
            <a:spLocks noChangeArrowheads="1"/>
          </p:cNvSpPr>
          <p:nvPr/>
        </p:nvSpPr>
        <p:spPr bwMode="auto">
          <a:xfrm>
            <a:off x="6435725" y="2711450"/>
            <a:ext cx="2251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latin typeface="楷体_GB2312" panose="02010609030101010101" pitchFamily="49" charset="-122"/>
              </a:rPr>
              <a:t>不是</a:t>
            </a:r>
            <a:r>
              <a:rPr lang="zh-CN" altLang="en-US" sz="3600" i="1" dirty="0">
                <a:solidFill>
                  <a:srgbClr val="C00000"/>
                </a:solidFill>
                <a:latin typeface="楷体_GB2312" panose="02010609030101010101" pitchFamily="49" charset="-122"/>
                <a:sym typeface="Symbol" panose="05050102010706020507" pitchFamily="18" charset="2"/>
              </a:rPr>
              <a:t> </a:t>
            </a:r>
            <a:r>
              <a:rPr lang="zh-CN" altLang="en-US" sz="3600" dirty="0">
                <a:solidFill>
                  <a:srgbClr val="C00000"/>
                </a:solidFill>
                <a:latin typeface="楷体_GB2312" panose="02010609030101010101" pitchFamily="49" charset="-122"/>
              </a:rPr>
              <a:t>的</a:t>
            </a:r>
            <a:r>
              <a:rPr lang="zh-CN" altLang="en-US" sz="3600" i="1" dirty="0">
                <a:solidFill>
                  <a:srgbClr val="C00000"/>
                </a:solidFill>
                <a:latin typeface="楷体_GB2312" panose="02010609030101010101" pitchFamily="49" charset="-122"/>
                <a:sym typeface="Symbol" panose="05050102010706020507" pitchFamily="18" charset="2"/>
              </a:rPr>
              <a:t> </a:t>
            </a:r>
          </a:p>
        </p:txBody>
      </p:sp>
      <p:sp>
        <p:nvSpPr>
          <p:cNvPr id="77838" name="Text Box 14">
            <a:extLst>
              <a:ext uri="{FF2B5EF4-FFF2-40B4-BE49-F238E27FC236}">
                <a16:creationId xmlns:a16="http://schemas.microsoft.com/office/drawing/2014/main" id="{5E2638C2-7D41-4F87-8E6D-AA4B9FCBB801}"/>
              </a:ext>
            </a:extLst>
          </p:cNvPr>
          <p:cNvSpPr txBox="1">
            <a:spLocks noChangeArrowheads="1"/>
          </p:cNvSpPr>
          <p:nvPr/>
        </p:nvSpPr>
        <p:spPr bwMode="auto">
          <a:xfrm>
            <a:off x="381000" y="342900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latin typeface="楷体_GB2312" panose="02010609030101010101" pitchFamily="49" charset="-122"/>
              </a:rPr>
              <a:t>线性函数</a:t>
            </a:r>
            <a:r>
              <a:rPr lang="en-US" altLang="zh-CN" sz="3600" dirty="0">
                <a:solidFill>
                  <a:srgbClr val="C00000"/>
                </a:solidFill>
                <a:latin typeface="楷体_GB2312" panose="02010609030101010101" pitchFamily="49" charset="-122"/>
              </a:rPr>
              <a:t>,</a:t>
            </a:r>
            <a:r>
              <a:rPr lang="zh-CN" altLang="en-US" sz="3600" dirty="0">
                <a:solidFill>
                  <a:srgbClr val="C00000"/>
                </a:solidFill>
                <a:latin typeface="楷体_GB2312" panose="02010609030101010101" pitchFamily="49" charset="-122"/>
              </a:rPr>
              <a:t>那么</a:t>
            </a:r>
            <a:r>
              <a:rPr lang="zh-CN" altLang="en-US" sz="3600" i="1" dirty="0">
                <a:solidFill>
                  <a:srgbClr val="C00000"/>
                </a:solidFill>
                <a:latin typeface="楷体_GB2312" panose="02010609030101010101" pitchFamily="49" charset="-122"/>
                <a:sym typeface="Symbol" panose="05050102010706020507" pitchFamily="18" charset="2"/>
              </a:rPr>
              <a:t> </a:t>
            </a:r>
          </a:p>
        </p:txBody>
      </p:sp>
      <p:graphicFrame>
        <p:nvGraphicFramePr>
          <p:cNvPr id="77839" name="Object 15">
            <a:extLst>
              <a:ext uri="{FF2B5EF4-FFF2-40B4-BE49-F238E27FC236}">
                <a16:creationId xmlns:a16="http://schemas.microsoft.com/office/drawing/2014/main" id="{5F6FB06E-2360-4AEF-B813-D97A4C1FAAEA}"/>
              </a:ext>
            </a:extLst>
          </p:cNvPr>
          <p:cNvGraphicFramePr>
            <a:graphicFrameLocks noChangeAspect="1"/>
          </p:cNvGraphicFramePr>
          <p:nvPr/>
        </p:nvGraphicFramePr>
        <p:xfrm>
          <a:off x="3429000" y="3454400"/>
          <a:ext cx="903288" cy="660400"/>
        </p:xfrm>
        <a:graphic>
          <a:graphicData uri="http://schemas.openxmlformats.org/presentationml/2006/ole">
            <mc:AlternateContent xmlns:mc="http://schemas.openxmlformats.org/markup-compatibility/2006">
              <mc:Choice xmlns:v="urn:schemas-microsoft-com:vml" Requires="v">
                <p:oleObj spid="_x0000_s283810" name="Equation" r:id="rId11" imgW="330120" imgH="241200" progId="Equation.3">
                  <p:embed/>
                </p:oleObj>
              </mc:Choice>
              <mc:Fallback>
                <p:oleObj name="Equation" r:id="rId11" imgW="330120" imgH="241200" progId="Equation.3">
                  <p:embed/>
                  <p:pic>
                    <p:nvPicPr>
                      <p:cNvPr id="77839" name="Object 15">
                        <a:extLst>
                          <a:ext uri="{FF2B5EF4-FFF2-40B4-BE49-F238E27FC236}">
                            <a16:creationId xmlns:a16="http://schemas.microsoft.com/office/drawing/2014/main" id="{5F6FB06E-2360-4AEF-B813-D97A4C1FAA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3454400"/>
                        <a:ext cx="90328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8">
            <a:extLst>
              <a:ext uri="{FF2B5EF4-FFF2-40B4-BE49-F238E27FC236}">
                <a16:creationId xmlns:a16="http://schemas.microsoft.com/office/drawing/2014/main" id="{10CF45DC-D70C-429B-99C6-82EE38F84139}"/>
              </a:ext>
            </a:extLst>
          </p:cNvPr>
          <p:cNvGrpSpPr>
            <a:grpSpLocks/>
          </p:cNvGrpSpPr>
          <p:nvPr/>
        </p:nvGrpSpPr>
        <p:grpSpPr bwMode="auto">
          <a:xfrm>
            <a:off x="4191000" y="3473450"/>
            <a:ext cx="4413250" cy="641350"/>
            <a:chOff x="2788" y="2188"/>
            <a:chExt cx="2780" cy="404"/>
          </a:xfrm>
        </p:grpSpPr>
        <p:sp>
          <p:nvSpPr>
            <p:cNvPr id="9234" name="Text Box 16">
              <a:extLst>
                <a:ext uri="{FF2B5EF4-FFF2-40B4-BE49-F238E27FC236}">
                  <a16:creationId xmlns:a16="http://schemas.microsoft.com/office/drawing/2014/main" id="{51C6B741-651D-4571-94E2-D6845508DD08}"/>
                </a:ext>
              </a:extLst>
            </p:cNvPr>
            <p:cNvSpPr txBox="1">
              <a:spLocks noChangeArrowheads="1"/>
            </p:cNvSpPr>
            <p:nvPr/>
          </p:nvSpPr>
          <p:spPr bwMode="auto">
            <a:xfrm>
              <a:off x="2788" y="2188"/>
              <a:ext cx="27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32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32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32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32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3600" dirty="0">
                  <a:solidFill>
                    <a:srgbClr val="C00000"/>
                  </a:solidFill>
                  <a:latin typeface="楷体_GB2312" panose="02010609030101010101" pitchFamily="49" charset="-122"/>
                </a:rPr>
                <a:t>不是  </a:t>
              </a:r>
              <a:r>
                <a:rPr lang="zh-CN" altLang="en-US" sz="3600" i="1" dirty="0">
                  <a:solidFill>
                    <a:srgbClr val="C00000"/>
                  </a:solidFill>
                  <a:latin typeface="楷体_GB2312" panose="02010609030101010101" pitchFamily="49" charset="-122"/>
                  <a:sym typeface="Symbol" panose="05050102010706020507" pitchFamily="18" charset="2"/>
                </a:rPr>
                <a:t>  </a:t>
              </a:r>
              <a:r>
                <a:rPr lang="zh-CN" altLang="en-US" sz="3600" dirty="0">
                  <a:solidFill>
                    <a:srgbClr val="C00000"/>
                  </a:solidFill>
                  <a:latin typeface="楷体_GB2312" panose="02010609030101010101" pitchFamily="49" charset="-122"/>
                </a:rPr>
                <a:t>的无偏估计</a:t>
              </a:r>
              <a:r>
                <a:rPr lang="en-US" altLang="zh-CN" sz="3600" dirty="0">
                  <a:solidFill>
                    <a:srgbClr val="C00000"/>
                  </a:solidFill>
                </a:rPr>
                <a:t>.</a:t>
              </a:r>
            </a:p>
          </p:txBody>
        </p:sp>
        <p:graphicFrame>
          <p:nvGraphicFramePr>
            <p:cNvPr id="9223" name="Object 17">
              <a:extLst>
                <a:ext uri="{FF2B5EF4-FFF2-40B4-BE49-F238E27FC236}">
                  <a16:creationId xmlns:a16="http://schemas.microsoft.com/office/drawing/2014/main" id="{78729EB4-D877-4000-B732-51A803608248}"/>
                </a:ext>
              </a:extLst>
            </p:cNvPr>
            <p:cNvGraphicFramePr>
              <a:graphicFrameLocks noChangeAspect="1"/>
            </p:cNvGraphicFramePr>
            <p:nvPr/>
          </p:nvGraphicFramePr>
          <p:xfrm>
            <a:off x="3415" y="2242"/>
            <a:ext cx="569" cy="350"/>
          </p:xfrm>
          <a:graphic>
            <a:graphicData uri="http://schemas.openxmlformats.org/presentationml/2006/ole">
              <mc:AlternateContent xmlns:mc="http://schemas.openxmlformats.org/markup-compatibility/2006">
                <mc:Choice xmlns:v="urn:schemas-microsoft-com:vml" Requires="v">
                  <p:oleObj spid="_x0000_s283811" name="Equation" r:id="rId13" imgW="330120" imgH="203040" progId="Equation.3">
                    <p:embed/>
                  </p:oleObj>
                </mc:Choice>
                <mc:Fallback>
                  <p:oleObj name="Equation" r:id="rId13" imgW="330120" imgH="203040" progId="Equation.3">
                    <p:embed/>
                    <p:pic>
                      <p:nvPicPr>
                        <p:cNvPr id="9223" name="Object 17">
                          <a:extLst>
                            <a:ext uri="{FF2B5EF4-FFF2-40B4-BE49-F238E27FC236}">
                              <a16:creationId xmlns:a16="http://schemas.microsoft.com/office/drawing/2014/main" id="{78729EB4-D877-4000-B732-51A8036082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5" y="2242"/>
                          <a:ext cx="569"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left)">
                                      <p:cBhvr>
                                        <p:cTn id="7" dur="500"/>
                                        <p:tgtEl>
                                          <p:spTgt spid="77827"/>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77828"/>
                                        </p:tgtEl>
                                        <p:attrNameLst>
                                          <p:attrName>style.visibility</p:attrName>
                                        </p:attrNameLst>
                                      </p:cBhvr>
                                      <p:to>
                                        <p:strVal val="visible"/>
                                      </p:to>
                                    </p:set>
                                    <p:animEffect transition="in" filter="wipe(left)">
                                      <p:cBhvr>
                                        <p:cTn id="11" dur="500"/>
                                        <p:tgtEl>
                                          <p:spTgt spid="77828"/>
                                        </p:tgtEl>
                                      </p:cBhvr>
                                    </p:animEffect>
                                  </p:childTnLst>
                                </p:cTn>
                              </p:par>
                            </p:childTnLst>
                          </p:cTn>
                        </p:par>
                        <p:par>
                          <p:cTn id="12" fill="hold" nodeType="afterGroup">
                            <p:stCondLst>
                              <p:cond delay="2000"/>
                            </p:stCondLst>
                            <p:childTnLst>
                              <p:par>
                                <p:cTn id="13" presetID="22" presetClass="entr" presetSubtype="8" fill="hold" nodeType="afterEffect">
                                  <p:stCondLst>
                                    <p:cond delay="3000"/>
                                  </p:stCondLst>
                                  <p:childTnLst>
                                    <p:set>
                                      <p:cBhvr>
                                        <p:cTn id="14" dur="1" fill="hold">
                                          <p:stCondLst>
                                            <p:cond delay="0"/>
                                          </p:stCondLst>
                                        </p:cTn>
                                        <p:tgtEl>
                                          <p:spTgt spid="77829"/>
                                        </p:tgtEl>
                                        <p:attrNameLst>
                                          <p:attrName>style.visibility</p:attrName>
                                        </p:attrNameLst>
                                      </p:cBhvr>
                                      <p:to>
                                        <p:strVal val="visible"/>
                                      </p:to>
                                    </p:set>
                                    <p:animEffect transition="in" filter="wipe(left)">
                                      <p:cBhvr>
                                        <p:cTn id="15" dur="500"/>
                                        <p:tgtEl>
                                          <p:spTgt spid="77829"/>
                                        </p:tgtEl>
                                      </p:cBhvr>
                                    </p:animEffect>
                                  </p:childTnLst>
                                </p:cTn>
                              </p:par>
                            </p:childTnLst>
                          </p:cTn>
                        </p:par>
                        <p:par>
                          <p:cTn id="16" fill="hold" nodeType="afterGroup">
                            <p:stCondLst>
                              <p:cond delay="5500"/>
                            </p:stCondLst>
                            <p:childTnLst>
                              <p:par>
                                <p:cTn id="17" presetID="22" presetClass="entr" presetSubtype="8" fill="hold" grpId="0" nodeType="afterEffect">
                                  <p:stCondLst>
                                    <p:cond delay="3000"/>
                                  </p:stCondLst>
                                  <p:childTnLst>
                                    <p:set>
                                      <p:cBhvr>
                                        <p:cTn id="18" dur="1" fill="hold">
                                          <p:stCondLst>
                                            <p:cond delay="0"/>
                                          </p:stCondLst>
                                        </p:cTn>
                                        <p:tgtEl>
                                          <p:spTgt spid="77830"/>
                                        </p:tgtEl>
                                        <p:attrNameLst>
                                          <p:attrName>style.visibility</p:attrName>
                                        </p:attrNameLst>
                                      </p:cBhvr>
                                      <p:to>
                                        <p:strVal val="visible"/>
                                      </p:to>
                                    </p:set>
                                    <p:animEffect transition="in" filter="wipe(left)">
                                      <p:cBhvr>
                                        <p:cTn id="19" dur="500"/>
                                        <p:tgtEl>
                                          <p:spTgt spid="77830"/>
                                        </p:tgtEl>
                                      </p:cBhvr>
                                    </p:animEffect>
                                  </p:childTnLst>
                                </p:cTn>
                              </p:par>
                            </p:childTnLst>
                          </p:cTn>
                        </p:par>
                        <p:par>
                          <p:cTn id="20" fill="hold" nodeType="afterGroup">
                            <p:stCondLst>
                              <p:cond delay="9000"/>
                            </p:stCondLst>
                            <p:childTnLst>
                              <p:par>
                                <p:cTn id="21" presetID="22" presetClass="entr" presetSubtype="8" fill="hold" nodeType="afterEffect">
                                  <p:stCondLst>
                                    <p:cond delay="3000"/>
                                  </p:stCondLst>
                                  <p:childTnLst>
                                    <p:set>
                                      <p:cBhvr>
                                        <p:cTn id="22" dur="1" fill="hold">
                                          <p:stCondLst>
                                            <p:cond delay="0"/>
                                          </p:stCondLst>
                                        </p:cTn>
                                        <p:tgtEl>
                                          <p:spTgt spid="77831"/>
                                        </p:tgtEl>
                                        <p:attrNameLst>
                                          <p:attrName>style.visibility</p:attrName>
                                        </p:attrNameLst>
                                      </p:cBhvr>
                                      <p:to>
                                        <p:strVal val="visible"/>
                                      </p:to>
                                    </p:set>
                                    <p:animEffect transition="in" filter="wipe(left)">
                                      <p:cBhvr>
                                        <p:cTn id="23" dur="500"/>
                                        <p:tgtEl>
                                          <p:spTgt spid="77831"/>
                                        </p:tgtEl>
                                      </p:cBhvr>
                                    </p:animEffect>
                                  </p:childTnLst>
                                </p:cTn>
                              </p:par>
                            </p:childTnLst>
                          </p:cTn>
                        </p:par>
                        <p:par>
                          <p:cTn id="24" fill="hold" nodeType="afterGroup">
                            <p:stCondLst>
                              <p:cond delay="12500"/>
                            </p:stCondLst>
                            <p:childTnLst>
                              <p:par>
                                <p:cTn id="25" presetID="22" presetClass="entr" presetSubtype="8" fill="hold" grpId="0" nodeType="afterEffect">
                                  <p:stCondLst>
                                    <p:cond delay="3000"/>
                                  </p:stCondLst>
                                  <p:childTnLst>
                                    <p:set>
                                      <p:cBhvr>
                                        <p:cTn id="26" dur="1" fill="hold">
                                          <p:stCondLst>
                                            <p:cond delay="0"/>
                                          </p:stCondLst>
                                        </p:cTn>
                                        <p:tgtEl>
                                          <p:spTgt spid="77832"/>
                                        </p:tgtEl>
                                        <p:attrNameLst>
                                          <p:attrName>style.visibility</p:attrName>
                                        </p:attrNameLst>
                                      </p:cBhvr>
                                      <p:to>
                                        <p:strVal val="visible"/>
                                      </p:to>
                                    </p:set>
                                    <p:animEffect transition="in" filter="wipe(left)">
                                      <p:cBhvr>
                                        <p:cTn id="27" dur="500"/>
                                        <p:tgtEl>
                                          <p:spTgt spid="77832"/>
                                        </p:tgtEl>
                                      </p:cBhvr>
                                    </p:animEffect>
                                  </p:childTnLst>
                                </p:cTn>
                              </p:par>
                            </p:childTnLst>
                          </p:cTn>
                        </p:par>
                        <p:par>
                          <p:cTn id="28" fill="hold" nodeType="afterGroup">
                            <p:stCondLst>
                              <p:cond delay="16000"/>
                            </p:stCondLst>
                            <p:childTnLst>
                              <p:par>
                                <p:cTn id="29" presetID="22" presetClass="entr" presetSubtype="8" fill="hold" grpId="0" nodeType="afterEffect">
                                  <p:stCondLst>
                                    <p:cond delay="3000"/>
                                  </p:stCondLst>
                                  <p:childTnLst>
                                    <p:set>
                                      <p:cBhvr>
                                        <p:cTn id="30" dur="1" fill="hold">
                                          <p:stCondLst>
                                            <p:cond delay="0"/>
                                          </p:stCondLst>
                                        </p:cTn>
                                        <p:tgtEl>
                                          <p:spTgt spid="77833"/>
                                        </p:tgtEl>
                                        <p:attrNameLst>
                                          <p:attrName>style.visibility</p:attrName>
                                        </p:attrNameLst>
                                      </p:cBhvr>
                                      <p:to>
                                        <p:strVal val="visible"/>
                                      </p:to>
                                    </p:set>
                                    <p:animEffect transition="in" filter="wipe(left)">
                                      <p:cBhvr>
                                        <p:cTn id="31" dur="500"/>
                                        <p:tgtEl>
                                          <p:spTgt spid="77833"/>
                                        </p:tgtEl>
                                      </p:cBhvr>
                                    </p:animEffect>
                                  </p:childTnLst>
                                </p:cTn>
                              </p:par>
                            </p:childTnLst>
                          </p:cTn>
                        </p:par>
                        <p:par>
                          <p:cTn id="32" fill="hold" nodeType="afterGroup">
                            <p:stCondLst>
                              <p:cond delay="19500"/>
                            </p:stCondLst>
                            <p:childTnLst>
                              <p:par>
                                <p:cTn id="33" presetID="22" presetClass="entr" presetSubtype="8" fill="hold" nodeType="afterEffect">
                                  <p:stCondLst>
                                    <p:cond delay="3000"/>
                                  </p:stCondLst>
                                  <p:childTnLst>
                                    <p:set>
                                      <p:cBhvr>
                                        <p:cTn id="34" dur="1" fill="hold">
                                          <p:stCondLst>
                                            <p:cond delay="0"/>
                                          </p:stCondLst>
                                        </p:cTn>
                                        <p:tgtEl>
                                          <p:spTgt spid="77834"/>
                                        </p:tgtEl>
                                        <p:attrNameLst>
                                          <p:attrName>style.visibility</p:attrName>
                                        </p:attrNameLst>
                                      </p:cBhvr>
                                      <p:to>
                                        <p:strVal val="visible"/>
                                      </p:to>
                                    </p:set>
                                    <p:animEffect transition="in" filter="wipe(left)">
                                      <p:cBhvr>
                                        <p:cTn id="35" dur="500"/>
                                        <p:tgtEl>
                                          <p:spTgt spid="77834"/>
                                        </p:tgtEl>
                                      </p:cBhvr>
                                    </p:animEffect>
                                  </p:childTnLst>
                                </p:cTn>
                              </p:par>
                            </p:childTnLst>
                          </p:cTn>
                        </p:par>
                        <p:par>
                          <p:cTn id="36" fill="hold" nodeType="afterGroup">
                            <p:stCondLst>
                              <p:cond delay="23000"/>
                            </p:stCondLst>
                            <p:childTnLst>
                              <p:par>
                                <p:cTn id="37" presetID="22" presetClass="entr" presetSubtype="8" fill="hold" grpId="0" nodeType="afterEffect">
                                  <p:stCondLst>
                                    <p:cond delay="3000"/>
                                  </p:stCondLst>
                                  <p:childTnLst>
                                    <p:set>
                                      <p:cBhvr>
                                        <p:cTn id="38" dur="1" fill="hold">
                                          <p:stCondLst>
                                            <p:cond delay="0"/>
                                          </p:stCondLst>
                                        </p:cTn>
                                        <p:tgtEl>
                                          <p:spTgt spid="77835"/>
                                        </p:tgtEl>
                                        <p:attrNameLst>
                                          <p:attrName>style.visibility</p:attrName>
                                        </p:attrNameLst>
                                      </p:cBhvr>
                                      <p:to>
                                        <p:strVal val="visible"/>
                                      </p:to>
                                    </p:set>
                                    <p:animEffect transition="in" filter="wipe(left)">
                                      <p:cBhvr>
                                        <p:cTn id="39" dur="500"/>
                                        <p:tgtEl>
                                          <p:spTgt spid="77835"/>
                                        </p:tgtEl>
                                      </p:cBhvr>
                                    </p:animEffect>
                                  </p:childTnLst>
                                </p:cTn>
                              </p:par>
                            </p:childTnLst>
                          </p:cTn>
                        </p:par>
                        <p:par>
                          <p:cTn id="40" fill="hold" nodeType="afterGroup">
                            <p:stCondLst>
                              <p:cond delay="26500"/>
                            </p:stCondLst>
                            <p:childTnLst>
                              <p:par>
                                <p:cTn id="41" presetID="22" presetClass="entr" presetSubtype="8" fill="hold" nodeType="afterEffect">
                                  <p:stCondLst>
                                    <p:cond delay="3000"/>
                                  </p:stCondLst>
                                  <p:childTnLst>
                                    <p:set>
                                      <p:cBhvr>
                                        <p:cTn id="42" dur="1" fill="hold">
                                          <p:stCondLst>
                                            <p:cond delay="0"/>
                                          </p:stCondLst>
                                        </p:cTn>
                                        <p:tgtEl>
                                          <p:spTgt spid="77836"/>
                                        </p:tgtEl>
                                        <p:attrNameLst>
                                          <p:attrName>style.visibility</p:attrName>
                                        </p:attrNameLst>
                                      </p:cBhvr>
                                      <p:to>
                                        <p:strVal val="visible"/>
                                      </p:to>
                                    </p:set>
                                    <p:animEffect transition="in" filter="wipe(left)">
                                      <p:cBhvr>
                                        <p:cTn id="43" dur="500"/>
                                        <p:tgtEl>
                                          <p:spTgt spid="77836"/>
                                        </p:tgtEl>
                                      </p:cBhvr>
                                    </p:animEffect>
                                  </p:childTnLst>
                                </p:cTn>
                              </p:par>
                            </p:childTnLst>
                          </p:cTn>
                        </p:par>
                        <p:par>
                          <p:cTn id="44" fill="hold" nodeType="afterGroup">
                            <p:stCondLst>
                              <p:cond delay="30000"/>
                            </p:stCondLst>
                            <p:childTnLst>
                              <p:par>
                                <p:cTn id="45" presetID="22" presetClass="entr" presetSubtype="8" fill="hold" grpId="0" nodeType="afterEffect">
                                  <p:stCondLst>
                                    <p:cond delay="3000"/>
                                  </p:stCondLst>
                                  <p:childTnLst>
                                    <p:set>
                                      <p:cBhvr>
                                        <p:cTn id="46" dur="1" fill="hold">
                                          <p:stCondLst>
                                            <p:cond delay="0"/>
                                          </p:stCondLst>
                                        </p:cTn>
                                        <p:tgtEl>
                                          <p:spTgt spid="77837"/>
                                        </p:tgtEl>
                                        <p:attrNameLst>
                                          <p:attrName>style.visibility</p:attrName>
                                        </p:attrNameLst>
                                      </p:cBhvr>
                                      <p:to>
                                        <p:strVal val="visible"/>
                                      </p:to>
                                    </p:set>
                                    <p:animEffect transition="in" filter="wipe(left)">
                                      <p:cBhvr>
                                        <p:cTn id="47" dur="500"/>
                                        <p:tgtEl>
                                          <p:spTgt spid="77837"/>
                                        </p:tgtEl>
                                      </p:cBhvr>
                                    </p:animEffect>
                                  </p:childTnLst>
                                </p:cTn>
                              </p:par>
                            </p:childTnLst>
                          </p:cTn>
                        </p:par>
                        <p:par>
                          <p:cTn id="48" fill="hold" nodeType="afterGroup">
                            <p:stCondLst>
                              <p:cond delay="33500"/>
                            </p:stCondLst>
                            <p:childTnLst>
                              <p:par>
                                <p:cTn id="49" presetID="22" presetClass="entr" presetSubtype="8" fill="hold" grpId="0" nodeType="afterEffect">
                                  <p:stCondLst>
                                    <p:cond delay="3000"/>
                                  </p:stCondLst>
                                  <p:childTnLst>
                                    <p:set>
                                      <p:cBhvr>
                                        <p:cTn id="50" dur="1" fill="hold">
                                          <p:stCondLst>
                                            <p:cond delay="0"/>
                                          </p:stCondLst>
                                        </p:cTn>
                                        <p:tgtEl>
                                          <p:spTgt spid="77838"/>
                                        </p:tgtEl>
                                        <p:attrNameLst>
                                          <p:attrName>style.visibility</p:attrName>
                                        </p:attrNameLst>
                                      </p:cBhvr>
                                      <p:to>
                                        <p:strVal val="visible"/>
                                      </p:to>
                                    </p:set>
                                    <p:animEffect transition="in" filter="wipe(left)">
                                      <p:cBhvr>
                                        <p:cTn id="51" dur="500"/>
                                        <p:tgtEl>
                                          <p:spTgt spid="77838"/>
                                        </p:tgtEl>
                                      </p:cBhvr>
                                    </p:animEffect>
                                  </p:childTnLst>
                                </p:cTn>
                              </p:par>
                            </p:childTnLst>
                          </p:cTn>
                        </p:par>
                        <p:par>
                          <p:cTn id="52" fill="hold" nodeType="afterGroup">
                            <p:stCondLst>
                              <p:cond delay="37000"/>
                            </p:stCondLst>
                            <p:childTnLst>
                              <p:par>
                                <p:cTn id="53" presetID="22" presetClass="entr" presetSubtype="8" fill="hold" nodeType="afterEffect">
                                  <p:stCondLst>
                                    <p:cond delay="3000"/>
                                  </p:stCondLst>
                                  <p:childTnLst>
                                    <p:set>
                                      <p:cBhvr>
                                        <p:cTn id="54" dur="1" fill="hold">
                                          <p:stCondLst>
                                            <p:cond delay="0"/>
                                          </p:stCondLst>
                                        </p:cTn>
                                        <p:tgtEl>
                                          <p:spTgt spid="77839"/>
                                        </p:tgtEl>
                                        <p:attrNameLst>
                                          <p:attrName>style.visibility</p:attrName>
                                        </p:attrNameLst>
                                      </p:cBhvr>
                                      <p:to>
                                        <p:strVal val="visible"/>
                                      </p:to>
                                    </p:set>
                                    <p:animEffect transition="in" filter="wipe(left)">
                                      <p:cBhvr>
                                        <p:cTn id="55" dur="500"/>
                                        <p:tgtEl>
                                          <p:spTgt spid="77839"/>
                                        </p:tgtEl>
                                      </p:cBhvr>
                                    </p:animEffect>
                                  </p:childTnLst>
                                </p:cTn>
                              </p:par>
                            </p:childTnLst>
                          </p:cTn>
                        </p:par>
                        <p:par>
                          <p:cTn id="56" fill="hold" nodeType="afterGroup">
                            <p:stCondLst>
                              <p:cond delay="40500"/>
                            </p:stCondLst>
                            <p:childTnLst>
                              <p:par>
                                <p:cTn id="57" presetID="22" presetClass="entr" presetSubtype="8" fill="hold" nodeType="afterEffect">
                                  <p:stCondLst>
                                    <p:cond delay="300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autoUpdateAnimBg="0"/>
      <p:bldP spid="77828" grpId="0" autoUpdateAnimBg="0"/>
      <p:bldP spid="77830" grpId="0" autoUpdateAnimBg="0"/>
      <p:bldP spid="77832" grpId="0" autoUpdateAnimBg="0"/>
      <p:bldP spid="77833" grpId="0" autoUpdateAnimBg="0"/>
      <p:bldP spid="77835" grpId="0" autoUpdateAnimBg="0"/>
      <p:bldP spid="77837" grpId="0" autoUpdateAnimBg="0"/>
      <p:bldP spid="77838" grpId="0" autoUpdateAnimBg="0"/>
    </p:bld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8161E"/>
        </a:solidFill>
        <a:ln w="25400" cap="flat">
          <a:solidFill>
            <a:srgbClr val="C8161E"/>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8161E"/>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8161E"/>
      </a:accent1>
      <a:accent2>
        <a:srgbClr val="F08300"/>
      </a:accent2>
      <a:accent3>
        <a:srgbClr val="FDD000"/>
      </a:accent3>
      <a:accent4>
        <a:srgbClr val="338D27"/>
      </a:accent4>
      <a:accent5>
        <a:srgbClr val="0086D1"/>
      </a:accent5>
      <a:accent6>
        <a:srgbClr val="004098"/>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8161E"/>
        </a:solidFill>
        <a:ln w="25400" cap="flat">
          <a:solidFill>
            <a:srgbClr val="C8161E"/>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8161E"/>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2442</TotalTime>
  <Words>2140</Words>
  <Application>Microsoft Office PowerPoint</Application>
  <PresentationFormat>全屏显示(4:3)</PresentationFormat>
  <Paragraphs>348</Paragraphs>
  <Slides>55</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73" baseType="lpstr">
      <vt:lpstr>Helvetica Neue</vt:lpstr>
      <vt:lpstr>等线</vt:lpstr>
      <vt:lpstr>等线 Light</vt:lpstr>
      <vt:lpstr>黑体</vt:lpstr>
      <vt:lpstr>华文行楷</vt:lpstr>
      <vt:lpstr>楷体</vt:lpstr>
      <vt:lpstr>楷体_GB2312</vt:lpstr>
      <vt:lpstr>宋体</vt:lpstr>
      <vt:lpstr>微软雅黑</vt:lpstr>
      <vt:lpstr>Arial</vt:lpstr>
      <vt:lpstr>Cambria Math</vt:lpstr>
      <vt:lpstr>Helvetica</vt:lpstr>
      <vt:lpstr>Times New Roman</vt:lpstr>
      <vt:lpstr>Trebuchet MS</vt:lpstr>
      <vt:lpstr>Wingdings</vt:lpstr>
      <vt:lpstr>Default</vt:lpstr>
      <vt:lpstr>公式</vt:lpstr>
      <vt:lpstr>Equation</vt:lpstr>
      <vt:lpstr>PowerPoint 演示文稿</vt:lpstr>
      <vt:lpstr>主要内容</vt:lpstr>
      <vt:lpstr>2.2  估计量的几个评选标准</vt:lpstr>
      <vt:lpstr>均方误差准则(MSE)</vt:lpstr>
      <vt:lpstr>1．无偏性(unbiasedness)</vt:lpstr>
      <vt:lpstr> 例1  设总体 X 的 k 阶原点矩 E(X k)= k (k 1)存在 ,  </vt:lpstr>
      <vt:lpstr>例2 设总体X 的方差 DX =   2 存在 ,  </vt:lpstr>
      <vt:lpstr>例4</vt:lpstr>
      <vt:lpstr>PowerPoint 演示文稿</vt:lpstr>
      <vt:lpstr>例2</vt:lpstr>
      <vt:lpstr>PowerPoint 演示文稿</vt:lpstr>
      <vt:lpstr>例5</vt:lpstr>
      <vt:lpstr>PowerPoint 演示文稿</vt:lpstr>
      <vt:lpstr>PowerPoint 演示文稿</vt:lpstr>
      <vt:lpstr>PowerPoint 演示文稿</vt:lpstr>
      <vt:lpstr>2、有效性</vt:lpstr>
      <vt:lpstr>例 6    设总体 X 的方差 DX =   2  存在 ,  </vt:lpstr>
      <vt:lpstr>              例7     设总体 X 的均值和方差均存在 ,  </vt:lpstr>
      <vt:lpstr>PowerPoint 演示文稿</vt:lpstr>
      <vt:lpstr>有效</vt:lpstr>
      <vt:lpstr>PowerPoint 演示文稿</vt:lpstr>
      <vt:lpstr>罗—克拉美</vt:lpstr>
      <vt:lpstr>PowerPoint 演示文稿</vt:lpstr>
      <vt:lpstr>PowerPoint 演示文稿</vt:lpstr>
      <vt:lpstr>PowerPoint 演示文稿</vt:lpstr>
      <vt:lpstr>注2  Fisher信息量的两种形式证明：</vt:lpstr>
      <vt:lpstr>PowerPoint 演示文稿</vt:lpstr>
      <vt:lpstr>PowerPoint 演示文稿</vt:lpstr>
      <vt:lpstr>定理证明：(孙书上P.38)</vt:lpstr>
      <vt:lpstr>PowerPoint 演示文稿</vt:lpstr>
      <vt:lpstr>PowerPoint 演示文稿</vt:lpstr>
      <vt:lpstr>例6</vt:lpstr>
      <vt:lpstr>例8</vt:lpstr>
      <vt:lpstr>                   </vt:lpstr>
      <vt:lpstr>PowerPoint 演示文稿</vt:lpstr>
      <vt:lpstr>PowerPoint 演示文稿</vt:lpstr>
      <vt:lpstr>例10</vt:lpstr>
      <vt:lpstr>PowerPoint 演示文稿</vt:lpstr>
      <vt:lpstr>补充题</vt:lpstr>
      <vt:lpstr>PowerPoint 演示文稿</vt:lpstr>
      <vt:lpstr>PowerPoint 演示文稿</vt:lpstr>
      <vt:lpstr>3. 均方误差估计最小（MSE）</vt:lpstr>
      <vt:lpstr>PowerPoint 演示文稿</vt:lpstr>
      <vt:lpstr>相合</vt:lpstr>
      <vt:lpstr>PowerPoint 演示文稿</vt:lpstr>
      <vt:lpstr>PowerPoint 演示文稿</vt:lpstr>
      <vt:lpstr>PowerPoint 演示文稿</vt:lpstr>
      <vt:lpstr>PowerPoint 演示文稿</vt:lpstr>
      <vt:lpstr>例9</vt:lpstr>
      <vt:lpstr>PowerPoint 演示文稿</vt:lpstr>
      <vt:lpstr>PowerPoint 演示文稿</vt:lpstr>
      <vt:lpstr>PowerPoint 演示文稿</vt:lpstr>
      <vt:lpstr>PowerPoint 演示文稿</vt:lpstr>
      <vt:lpstr>第4次作业：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参数估计</dc:title>
  <dc:creator>肖柳青</dc:creator>
  <cp:keywords>基础数理统计</cp:keywords>
  <cp:lastModifiedBy>周 石鹏</cp:lastModifiedBy>
  <cp:revision>283</cp:revision>
  <dcterms:modified xsi:type="dcterms:W3CDTF">2020-03-24T06:52:42Z</dcterms:modified>
</cp:coreProperties>
</file>